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1" r:id="rId2"/>
    <p:sldId id="302" r:id="rId3"/>
    <p:sldId id="304" r:id="rId4"/>
    <p:sldId id="30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25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97C33-2C0E-4EAC-9872-FA64E5DE5B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5BC4FC-665F-4DF0-B95E-3B730FD537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435A58-17FF-4D0B-A5F5-55A2EC2EF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44E73-AAE6-49E9-B1D0-1ABF7CCB915E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59815-284E-4BD9-A85F-242CE9384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6F57FE-418F-4406-A852-761C7E56F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0D80C-3C90-4396-95CD-073CFB38E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527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4E8B3-7E2F-4C50-AEE0-8704F0190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3ABB38-AA4C-4E58-A884-E8700126F6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01A57-D16C-4270-BE40-D849D3CD5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44E73-AAE6-49E9-B1D0-1ABF7CCB915E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8506A-9210-4EE6-A361-18E6D7E71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12D03-E483-44F2-9A09-8C5DD2714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0D80C-3C90-4396-95CD-073CFB38E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775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D2E419-40CE-4450-B5DF-C75D4A7C49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60CD15-51BA-4FC3-8254-2C9A483E80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6CF33-C756-4429-8EA5-6857BFFDC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44E73-AAE6-49E9-B1D0-1ABF7CCB915E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D585C-1DF0-4935-B736-5E1B6A293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A21540-BD09-4B09-B0D1-88CD40E69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0D80C-3C90-4396-95CD-073CFB38E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405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D4030-3F62-4927-8B64-DB90E509E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07D6A-05F8-4606-B357-F1E47599B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F8B70-A2BA-4830-AECC-1AA5FDCA2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44E73-AAE6-49E9-B1D0-1ABF7CCB915E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324664-9A46-48B8-B3FA-DCAE0C566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05159-5AD4-4F8A-B951-3977D4686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0D80C-3C90-4396-95CD-073CFB38E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685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7E7DB-F815-4B75-B1C2-7FDB41A8A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EB1AFD-E559-44F3-8875-740998B6F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EB63D-A48C-485D-8C77-1FE3345EB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44E73-AAE6-49E9-B1D0-1ABF7CCB915E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08B81-4B25-43E7-B86B-C6B801FA4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C9614-9D02-49D7-B937-ED292E18E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0D80C-3C90-4396-95CD-073CFB38E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364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508DF-D993-4C72-B52A-FED6FF6A2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23E1D-4E58-41AD-9560-217FF098E1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F86543-E9FA-4C24-899D-53FB738D48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8C4E9B-C748-4C48-BFAE-02E0E0F63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44E73-AAE6-49E9-B1D0-1ABF7CCB915E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862096-5AE7-43A6-AB92-337F91253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407358-02DC-40F0-B1C9-6E1DC988B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0D80C-3C90-4396-95CD-073CFB38E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769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71947-A161-4A72-8981-C35BDA281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13083-B39E-4243-B497-F5F898D4D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2D83D5-AF8D-4847-B768-4F5B2476A2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6E06FE-BD11-480B-961B-F8593E46D5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C0D001-EB4D-4FBB-8C09-BBB5866880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D5C76E-13B7-4E08-987D-5E4E7511A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44E73-AAE6-49E9-B1D0-1ABF7CCB915E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92AC71-134E-4D71-B918-ABC45E3BA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783531-9C2E-498E-B4E8-A72CDA070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0D80C-3C90-4396-95CD-073CFB38E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810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55B20-6A21-42F4-B110-9989F4904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B278B3-032C-427F-921F-3A318F62F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44E73-AAE6-49E9-B1D0-1ABF7CCB915E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04D4B8-1460-4CEA-AE38-EFBBF1544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4A9467-001D-45A8-9E8E-94AE76CF0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0D80C-3C90-4396-95CD-073CFB38E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76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847330-38E8-477C-A280-FF141C035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44E73-AAE6-49E9-B1D0-1ABF7CCB915E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33F96A-0EBB-4366-8ED6-19CFF26F4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ED248B-684A-4B5F-9BF1-AF7061CF3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0D80C-3C90-4396-95CD-073CFB38E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186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3663F-26AC-452A-B016-15A8EB0D9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0E127-FA9E-4E54-A117-12E1EBBB7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857027-6A43-4A85-AF24-AEECD71199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8B7FD5-8EBA-404B-9944-B38F8569E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44E73-AAE6-49E9-B1D0-1ABF7CCB915E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C3E6A7-B370-49BB-8048-E79677C25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2D117-F679-4D5C-A624-0DF1DC015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0D80C-3C90-4396-95CD-073CFB38E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342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0992E-0CF9-4A60-A347-42525DC7A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FB1DBC-B374-4033-8B0A-7A884AD500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824D28-09E4-4A20-A40F-F59F8F5FCF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AFF003-200A-4300-9A14-E256B16C5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44E73-AAE6-49E9-B1D0-1ABF7CCB915E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9C33A8-9A36-4E02-AD5C-51657F9F2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CC79BD-E7B3-44C7-A103-1B52BF5A4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0D80C-3C90-4396-95CD-073CFB38E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849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BB84F3-B305-4D7C-9DD4-BF48ABB1C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294C5F-51CF-47D1-9577-55AD65BFEA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D94BE8-C530-4965-AA53-11BEF2697D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44E73-AAE6-49E9-B1D0-1ABF7CCB915E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CEEF3-4147-4451-B081-23A53452A1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E5372-AC02-454B-824A-25C6200286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0D80C-3C90-4396-95CD-073CFB38E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741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C0925-F789-44C9-A329-99BC71CBB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Use of Git and GitHub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A5842A-1FE6-4530-A4AD-9AED3799347C}"/>
              </a:ext>
            </a:extLst>
          </p:cNvPr>
          <p:cNvSpPr txBox="1"/>
          <p:nvPr/>
        </p:nvSpPr>
        <p:spPr>
          <a:xfrm>
            <a:off x="-74023" y="1325563"/>
            <a:ext cx="1024128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Git and GitHub are useful tool for collaboration and distribution of the codes</a:t>
            </a:r>
          </a:p>
          <a:p>
            <a:r>
              <a:rPr lang="en-US" sz="2400" dirty="0"/>
              <a:t> </a:t>
            </a:r>
          </a:p>
          <a:p>
            <a:r>
              <a:rPr lang="en-US" sz="2400" dirty="0"/>
              <a:t>They allows Better version and efficient collaboration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659ED9-E540-48F3-8B35-8F1C9B618F52}"/>
              </a:ext>
            </a:extLst>
          </p:cNvPr>
          <p:cNvSpPr txBox="1"/>
          <p:nvPr/>
        </p:nvSpPr>
        <p:spPr>
          <a:xfrm>
            <a:off x="-1" y="3124640"/>
            <a:ext cx="119031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Most of the Linux system have installed git</a:t>
            </a:r>
          </a:p>
          <a:p>
            <a:r>
              <a:rPr lang="en-US" sz="2400" dirty="0"/>
              <a:t>We all have used the command “Git clone” to download other repositories before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83348A-5888-460F-8FD0-3BF31E2B17A3}"/>
              </a:ext>
            </a:extLst>
          </p:cNvPr>
          <p:cNvSpPr txBox="1"/>
          <p:nvPr/>
        </p:nvSpPr>
        <p:spPr>
          <a:xfrm>
            <a:off x="-1" y="4554385"/>
            <a:ext cx="62179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https://github.com/lammps/lammps.git</a:t>
            </a:r>
          </a:p>
        </p:txBody>
      </p:sp>
    </p:spTree>
    <p:extLst>
      <p:ext uri="{BB962C8B-B14F-4D97-AF65-F5344CB8AC3E}">
        <p14:creationId xmlns:p14="http://schemas.microsoft.com/office/powerpoint/2010/main" val="3231081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85C912B-B561-4284-8FBA-91B830177E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5917"/>
          <a:stretch/>
        </p:blipFill>
        <p:spPr>
          <a:xfrm>
            <a:off x="0" y="936213"/>
            <a:ext cx="8113059" cy="9599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9F97378-288D-4D8D-9938-BC2F6B02BD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47733"/>
            <a:ext cx="7013196" cy="18938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732924B-D307-47CD-ABB4-E3C0A43AEE9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379"/>
          <a:stretch/>
        </p:blipFill>
        <p:spPr>
          <a:xfrm>
            <a:off x="0" y="4093080"/>
            <a:ext cx="5325035" cy="18689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4FD3FC-867A-461E-A322-0A2E64AB5478}"/>
              </a:ext>
            </a:extLst>
          </p:cNvPr>
          <p:cNvSpPr txBox="1"/>
          <p:nvPr/>
        </p:nvSpPr>
        <p:spPr>
          <a:xfrm>
            <a:off x="9271282" y="782267"/>
            <a:ext cx="22501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git </a:t>
            </a:r>
            <a:r>
              <a:rPr lang="en-US" dirty="0" err="1"/>
              <a:t>init</a:t>
            </a:r>
            <a:endParaRPr lang="en-US" dirty="0"/>
          </a:p>
          <a:p>
            <a:r>
              <a:rPr lang="en-US" dirty="0"/>
              <a:t>-- initialize a git repository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5E8FC5-7335-4484-9A47-597613995B0A}"/>
              </a:ext>
            </a:extLst>
          </p:cNvPr>
          <p:cNvSpPr txBox="1"/>
          <p:nvPr/>
        </p:nvSpPr>
        <p:spPr>
          <a:xfrm>
            <a:off x="9271282" y="2499319"/>
            <a:ext cx="17068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git add &lt;file&gt;</a:t>
            </a:r>
          </a:p>
          <a:p>
            <a:r>
              <a:rPr lang="en-US" dirty="0"/>
              <a:t>git rm &lt;file&gt;</a:t>
            </a:r>
          </a:p>
          <a:p>
            <a:r>
              <a:rPr lang="en-US" dirty="0"/>
              <a:t>git status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A1223D-1D21-4573-AFB0-D417CF6449AD}"/>
              </a:ext>
            </a:extLst>
          </p:cNvPr>
          <p:cNvSpPr txBox="1"/>
          <p:nvPr/>
        </p:nvSpPr>
        <p:spPr>
          <a:xfrm>
            <a:off x="9328896" y="5592021"/>
            <a:ext cx="251476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git commit</a:t>
            </a:r>
          </a:p>
          <a:p>
            <a:r>
              <a:rPr lang="en-US" dirty="0"/>
              <a:t>-- commit the change made to the repository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6FAB144-E093-4E98-909C-B13AF75085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129617"/>
            <a:ext cx="7763930" cy="595618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0091A4B7-3282-4DE5-9319-3C4DE6252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94154"/>
          </a:xfrm>
        </p:spPr>
        <p:txBody>
          <a:bodyPr>
            <a:normAutofit/>
          </a:bodyPr>
          <a:lstStyle/>
          <a:p>
            <a:r>
              <a:rPr lang="en-US" dirty="0"/>
              <a:t>Working on local repository</a:t>
            </a:r>
          </a:p>
        </p:txBody>
      </p:sp>
    </p:spTree>
    <p:extLst>
      <p:ext uri="{BB962C8B-B14F-4D97-AF65-F5344CB8AC3E}">
        <p14:creationId xmlns:p14="http://schemas.microsoft.com/office/powerpoint/2010/main" val="3403149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73522E3-E255-4A6F-BC0E-9A940CEB73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7030"/>
          <a:stretch/>
        </p:blipFill>
        <p:spPr>
          <a:xfrm>
            <a:off x="0" y="767122"/>
            <a:ext cx="8716591" cy="5558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527099F-7CEB-4006-997D-243537F378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85780"/>
            <a:ext cx="7637417" cy="42203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E96A972-7BCF-4F4A-889D-6CA878312639}"/>
              </a:ext>
            </a:extLst>
          </p:cNvPr>
          <p:cNvSpPr txBox="1"/>
          <p:nvPr/>
        </p:nvSpPr>
        <p:spPr>
          <a:xfrm>
            <a:off x="9263737" y="2395649"/>
            <a:ext cx="266047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Git push</a:t>
            </a:r>
          </a:p>
          <a:p>
            <a:r>
              <a:rPr lang="en-US" dirty="0"/>
              <a:t>--push the master branch onto the remote repository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69494E-1D68-4081-B920-4306E67F0D6C}"/>
              </a:ext>
            </a:extLst>
          </p:cNvPr>
          <p:cNvSpPr txBox="1"/>
          <p:nvPr/>
        </p:nvSpPr>
        <p:spPr>
          <a:xfrm>
            <a:off x="9218019" y="767122"/>
            <a:ext cx="287818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Git remote add</a:t>
            </a:r>
          </a:p>
          <a:p>
            <a:r>
              <a:rPr lang="en-US" dirty="0"/>
              <a:t>--Set up the link between local and remote repository 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18AAD4C-E386-49F4-95E9-1911338BC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94154"/>
          </a:xfrm>
        </p:spPr>
        <p:txBody>
          <a:bodyPr>
            <a:normAutofit/>
          </a:bodyPr>
          <a:lstStyle/>
          <a:p>
            <a:r>
              <a:rPr lang="en-US" dirty="0"/>
              <a:t>On remote repository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312E07-8FA5-4C13-B594-B083AFC919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983983"/>
            <a:ext cx="4372585" cy="42868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87648B2-1C6A-4E85-BE26-E700AF80AB83}"/>
              </a:ext>
            </a:extLst>
          </p:cNvPr>
          <p:cNvSpPr txBox="1"/>
          <p:nvPr/>
        </p:nvSpPr>
        <p:spPr>
          <a:xfrm>
            <a:off x="9390013" y="5245319"/>
            <a:ext cx="253419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Git pull</a:t>
            </a:r>
          </a:p>
          <a:p>
            <a:r>
              <a:rPr lang="en-US" dirty="0"/>
              <a:t>--pull everything from the remote repository and update local repository</a:t>
            </a:r>
          </a:p>
        </p:txBody>
      </p:sp>
    </p:spTree>
    <p:extLst>
      <p:ext uri="{BB962C8B-B14F-4D97-AF65-F5344CB8AC3E}">
        <p14:creationId xmlns:p14="http://schemas.microsoft.com/office/powerpoint/2010/main" val="1335542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0884CF5-DDAA-4E3A-84DE-3818F01C8B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73109"/>
            <a:ext cx="4867060" cy="5211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4F1B307-A330-4D97-B13A-B492C9444F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87676"/>
            <a:ext cx="5391902" cy="17433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AD079ED-BC70-4F36-B76A-26A61F39098D}"/>
              </a:ext>
            </a:extLst>
          </p:cNvPr>
          <p:cNvSpPr txBox="1"/>
          <p:nvPr/>
        </p:nvSpPr>
        <p:spPr>
          <a:xfrm>
            <a:off x="7741918" y="1082007"/>
            <a:ext cx="323088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Git branch </a:t>
            </a:r>
          </a:p>
          <a:p>
            <a:r>
              <a:rPr lang="en-US" dirty="0"/>
              <a:t>Git checkout</a:t>
            </a:r>
          </a:p>
          <a:p>
            <a:r>
              <a:rPr lang="en-US" dirty="0"/>
              <a:t>-- switch to a new branch to work separately from the master branch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65465E1-ADE5-41D3-9AB2-F1A1B07C4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94154"/>
          </a:xfrm>
        </p:spPr>
        <p:txBody>
          <a:bodyPr>
            <a:normAutofit/>
          </a:bodyPr>
          <a:lstStyle/>
          <a:p>
            <a:r>
              <a:rPr lang="en-US" dirty="0"/>
              <a:t>Working on different branch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B225B6-97B3-4D73-9DB9-063624C7CDA8}"/>
              </a:ext>
            </a:extLst>
          </p:cNvPr>
          <p:cNvSpPr txBox="1"/>
          <p:nvPr/>
        </p:nvSpPr>
        <p:spPr>
          <a:xfrm>
            <a:off x="7741918" y="2715477"/>
            <a:ext cx="323088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Git merge “different branch”</a:t>
            </a:r>
          </a:p>
          <a:p>
            <a:r>
              <a:rPr lang="en-US" dirty="0"/>
              <a:t>--merge the branch onto master</a:t>
            </a:r>
          </a:p>
          <a:p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E86598A-5BE6-4520-9026-C0C8759769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493634"/>
            <a:ext cx="3230882" cy="335338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EB39C44-3215-46E1-A5F4-D7D7342116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2872" y="3504619"/>
            <a:ext cx="6973294" cy="325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419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166</Words>
  <Application>Microsoft Office PowerPoint</Application>
  <PresentationFormat>Widescreen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Use of Git and GitHub</vt:lpstr>
      <vt:lpstr>Working on local repository</vt:lpstr>
      <vt:lpstr>On remote repository</vt:lpstr>
      <vt:lpstr>Working on different branch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 of Git and GitHub</dc:title>
  <dc:creator>Haidong Liu</dc:creator>
  <cp:lastModifiedBy>Haidong Liu</cp:lastModifiedBy>
  <cp:revision>1</cp:revision>
  <dcterms:created xsi:type="dcterms:W3CDTF">2020-07-30T22:00:31Z</dcterms:created>
  <dcterms:modified xsi:type="dcterms:W3CDTF">2020-07-30T22:01:42Z</dcterms:modified>
</cp:coreProperties>
</file>