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899F5-53C5-47FB-A625-CED43A56B0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0EC143-F8F7-4591-B964-3E01D122778D}">
      <dgm:prSet phldrT="[Text]" custT="1"/>
      <dgm:spPr/>
      <dgm:t>
        <a:bodyPr/>
        <a:lstStyle/>
        <a:p>
          <a:r>
            <a:rPr lang="en-US" sz="2800" b="1" dirty="0"/>
            <a:t>Initialization</a:t>
          </a:r>
        </a:p>
        <a:p>
          <a:r>
            <a:rPr lang="en-US" sz="1800" dirty="0"/>
            <a:t>Init PWM</a:t>
          </a:r>
        </a:p>
        <a:p>
          <a:r>
            <a:rPr lang="en-US" sz="1800" dirty="0"/>
            <a:t>Init ICU</a:t>
          </a:r>
        </a:p>
        <a:p>
          <a:r>
            <a:rPr lang="en-US" sz="1800" dirty="0"/>
            <a:t>Init LCXS</a:t>
          </a:r>
        </a:p>
      </dgm:t>
    </dgm:pt>
    <dgm:pt modelId="{E65CFBA4-4815-4E1B-8B9E-50EC127918FA}" type="parTrans" cxnId="{356278BF-E8B8-45E2-A087-DC0D0BE31EA2}">
      <dgm:prSet/>
      <dgm:spPr/>
      <dgm:t>
        <a:bodyPr/>
        <a:lstStyle/>
        <a:p>
          <a:endParaRPr lang="en-US"/>
        </a:p>
      </dgm:t>
    </dgm:pt>
    <dgm:pt modelId="{87BE5111-B81C-474E-B7B6-0B310D25F194}" type="sibTrans" cxnId="{356278BF-E8B8-45E2-A087-DC0D0BE31EA2}">
      <dgm:prSet/>
      <dgm:spPr/>
      <dgm:t>
        <a:bodyPr/>
        <a:lstStyle/>
        <a:p>
          <a:endParaRPr lang="en-US"/>
        </a:p>
      </dgm:t>
    </dgm:pt>
    <dgm:pt modelId="{4063B5D0-915C-4793-BDF6-58FDC9772D90}">
      <dgm:prSet phldrT="[Text]" custT="1"/>
      <dgm:spPr/>
      <dgm:t>
        <a:bodyPr/>
        <a:lstStyle/>
        <a:p>
          <a:r>
            <a:rPr lang="en-US" sz="2800" b="1" dirty="0"/>
            <a:t>Measuring signal</a:t>
          </a:r>
        </a:p>
        <a:p>
          <a:r>
            <a:rPr lang="en-US" sz="2100" dirty="0"/>
            <a:t>Get duty cycle</a:t>
          </a:r>
        </a:p>
        <a:p>
          <a:r>
            <a:rPr lang="en-US" sz="2100" dirty="0"/>
            <a:t>Get time </a:t>
          </a:r>
        </a:p>
        <a:p>
          <a:r>
            <a:rPr lang="en-US" sz="2100" dirty="0"/>
            <a:t>Get frequency</a:t>
          </a:r>
        </a:p>
      </dgm:t>
    </dgm:pt>
    <dgm:pt modelId="{3C10A606-5C9F-4488-A981-AC288DD6DB65}" type="parTrans" cxnId="{7AA0290A-E3E6-4623-BDF4-FB4560728AB1}">
      <dgm:prSet/>
      <dgm:spPr/>
      <dgm:t>
        <a:bodyPr/>
        <a:lstStyle/>
        <a:p>
          <a:endParaRPr lang="en-US"/>
        </a:p>
      </dgm:t>
    </dgm:pt>
    <dgm:pt modelId="{D25D4CAF-AE90-4858-8E8F-6D7A1A34D331}" type="sibTrans" cxnId="{7AA0290A-E3E6-4623-BDF4-FB4560728AB1}">
      <dgm:prSet/>
      <dgm:spPr/>
      <dgm:t>
        <a:bodyPr/>
        <a:lstStyle/>
        <a:p>
          <a:endParaRPr lang="en-US"/>
        </a:p>
      </dgm:t>
    </dgm:pt>
    <dgm:pt modelId="{BEB2E5CF-59AF-4FF0-A64F-0A9410450238}">
      <dgm:prSet phldrT="[Text]" custT="1"/>
      <dgm:spPr/>
      <dgm:t>
        <a:bodyPr/>
        <a:lstStyle/>
        <a:p>
          <a:r>
            <a:rPr lang="en-US" sz="2800" b="1" dirty="0"/>
            <a:t>LCD</a:t>
          </a:r>
        </a:p>
        <a:p>
          <a:r>
            <a:rPr lang="en-US" sz="2100" dirty="0"/>
            <a:t>Display duty cycle</a:t>
          </a:r>
        </a:p>
        <a:p>
          <a:r>
            <a:rPr lang="en-US" sz="2100" dirty="0"/>
            <a:t>Display frequency</a:t>
          </a:r>
        </a:p>
        <a:p>
          <a:r>
            <a:rPr lang="en-US" sz="2100" dirty="0"/>
            <a:t>Display Time</a:t>
          </a:r>
        </a:p>
      </dgm:t>
    </dgm:pt>
    <dgm:pt modelId="{45FFE6DE-5233-40DB-849C-23BCF72F9F08}" type="parTrans" cxnId="{36F7B8A2-EC5D-4AB1-8F7C-0B490708FC09}">
      <dgm:prSet/>
      <dgm:spPr/>
      <dgm:t>
        <a:bodyPr/>
        <a:lstStyle/>
        <a:p>
          <a:endParaRPr lang="en-US"/>
        </a:p>
      </dgm:t>
    </dgm:pt>
    <dgm:pt modelId="{9B3AA346-0A93-41F0-96F5-3979D6204369}" type="sibTrans" cxnId="{36F7B8A2-EC5D-4AB1-8F7C-0B490708FC09}">
      <dgm:prSet/>
      <dgm:spPr/>
      <dgm:t>
        <a:bodyPr/>
        <a:lstStyle/>
        <a:p>
          <a:endParaRPr lang="en-US"/>
        </a:p>
      </dgm:t>
    </dgm:pt>
    <dgm:pt modelId="{766A19DA-2BEE-411A-BB1D-B2CB9B2F2B8F}" type="pres">
      <dgm:prSet presAssocID="{5BF899F5-53C5-47FB-A625-CED43A56B01D}" presName="Name0" presStyleCnt="0">
        <dgm:presLayoutVars>
          <dgm:dir/>
          <dgm:resizeHandles val="exact"/>
        </dgm:presLayoutVars>
      </dgm:prSet>
      <dgm:spPr/>
    </dgm:pt>
    <dgm:pt modelId="{F2FFC82D-457F-42CC-B962-FD690F686D96}" type="pres">
      <dgm:prSet presAssocID="{3D0EC143-F8F7-4591-B964-3E01D122778D}" presName="node" presStyleLbl="node1" presStyleIdx="0" presStyleCnt="3" custScaleX="125665">
        <dgm:presLayoutVars>
          <dgm:bulletEnabled val="1"/>
        </dgm:presLayoutVars>
      </dgm:prSet>
      <dgm:spPr/>
    </dgm:pt>
    <dgm:pt modelId="{9961BF6A-E8AC-4595-99C6-984DA0647F64}" type="pres">
      <dgm:prSet presAssocID="{87BE5111-B81C-474E-B7B6-0B310D25F194}" presName="sibTrans" presStyleLbl="sibTrans2D1" presStyleIdx="0" presStyleCnt="2"/>
      <dgm:spPr/>
    </dgm:pt>
    <dgm:pt modelId="{75A91D05-63EE-4D72-A113-05BBAC3501F3}" type="pres">
      <dgm:prSet presAssocID="{87BE5111-B81C-474E-B7B6-0B310D25F194}" presName="connectorText" presStyleLbl="sibTrans2D1" presStyleIdx="0" presStyleCnt="2"/>
      <dgm:spPr/>
    </dgm:pt>
    <dgm:pt modelId="{7D41022E-839F-4F17-8493-E2A7867F1F29}" type="pres">
      <dgm:prSet presAssocID="{4063B5D0-915C-4793-BDF6-58FDC9772D90}" presName="node" presStyleLbl="node1" presStyleIdx="1" presStyleCnt="3" custScaleX="165668">
        <dgm:presLayoutVars>
          <dgm:bulletEnabled val="1"/>
        </dgm:presLayoutVars>
      </dgm:prSet>
      <dgm:spPr/>
    </dgm:pt>
    <dgm:pt modelId="{A4369DAB-72C9-4010-96DF-61FC7484B9F1}" type="pres">
      <dgm:prSet presAssocID="{D25D4CAF-AE90-4858-8E8F-6D7A1A34D331}" presName="sibTrans" presStyleLbl="sibTrans2D1" presStyleIdx="1" presStyleCnt="2"/>
      <dgm:spPr/>
    </dgm:pt>
    <dgm:pt modelId="{8104244D-C192-4794-88B7-82131389F6A0}" type="pres">
      <dgm:prSet presAssocID="{D25D4CAF-AE90-4858-8E8F-6D7A1A34D331}" presName="connectorText" presStyleLbl="sibTrans2D1" presStyleIdx="1" presStyleCnt="2"/>
      <dgm:spPr/>
    </dgm:pt>
    <dgm:pt modelId="{06F0F242-ECE4-44EE-8231-F66BA36E3937}" type="pres">
      <dgm:prSet presAssocID="{BEB2E5CF-59AF-4FF0-A64F-0A9410450238}" presName="node" presStyleLbl="node1" presStyleIdx="2" presStyleCnt="3" custScaleX="120245">
        <dgm:presLayoutVars>
          <dgm:bulletEnabled val="1"/>
        </dgm:presLayoutVars>
      </dgm:prSet>
      <dgm:spPr/>
    </dgm:pt>
  </dgm:ptLst>
  <dgm:cxnLst>
    <dgm:cxn modelId="{7AA0290A-E3E6-4623-BDF4-FB4560728AB1}" srcId="{5BF899F5-53C5-47FB-A625-CED43A56B01D}" destId="{4063B5D0-915C-4793-BDF6-58FDC9772D90}" srcOrd="1" destOrd="0" parTransId="{3C10A606-5C9F-4488-A981-AC288DD6DB65}" sibTransId="{D25D4CAF-AE90-4858-8E8F-6D7A1A34D331}"/>
    <dgm:cxn modelId="{2E659225-D092-4C89-AFBB-93AA4B011E81}" type="presOf" srcId="{5BF899F5-53C5-47FB-A625-CED43A56B01D}" destId="{766A19DA-2BEE-411A-BB1D-B2CB9B2F2B8F}" srcOrd="0" destOrd="0" presId="urn:microsoft.com/office/officeart/2005/8/layout/process1"/>
    <dgm:cxn modelId="{7BEAF269-638D-42D3-AC53-4870545AC8FF}" type="presOf" srcId="{3D0EC143-F8F7-4591-B964-3E01D122778D}" destId="{F2FFC82D-457F-42CC-B962-FD690F686D96}" srcOrd="0" destOrd="0" presId="urn:microsoft.com/office/officeart/2005/8/layout/process1"/>
    <dgm:cxn modelId="{35D58771-7120-41BA-9AEF-1D7807331AF0}" type="presOf" srcId="{87BE5111-B81C-474E-B7B6-0B310D25F194}" destId="{9961BF6A-E8AC-4595-99C6-984DA0647F64}" srcOrd="0" destOrd="0" presId="urn:microsoft.com/office/officeart/2005/8/layout/process1"/>
    <dgm:cxn modelId="{41A8F788-DCCD-4F1C-822A-C49D0578B173}" type="presOf" srcId="{D25D4CAF-AE90-4858-8E8F-6D7A1A34D331}" destId="{8104244D-C192-4794-88B7-82131389F6A0}" srcOrd="1" destOrd="0" presId="urn:microsoft.com/office/officeart/2005/8/layout/process1"/>
    <dgm:cxn modelId="{E3DD4B94-D65A-43B2-BC75-5F24F894FFE9}" type="presOf" srcId="{BEB2E5CF-59AF-4FF0-A64F-0A9410450238}" destId="{06F0F242-ECE4-44EE-8231-F66BA36E3937}" srcOrd="0" destOrd="0" presId="urn:microsoft.com/office/officeart/2005/8/layout/process1"/>
    <dgm:cxn modelId="{210B34A1-DE7A-4A75-BA15-ABF946E06DEA}" type="presOf" srcId="{87BE5111-B81C-474E-B7B6-0B310D25F194}" destId="{75A91D05-63EE-4D72-A113-05BBAC3501F3}" srcOrd="1" destOrd="0" presId="urn:microsoft.com/office/officeart/2005/8/layout/process1"/>
    <dgm:cxn modelId="{36F7B8A2-EC5D-4AB1-8F7C-0B490708FC09}" srcId="{5BF899F5-53C5-47FB-A625-CED43A56B01D}" destId="{BEB2E5CF-59AF-4FF0-A64F-0A9410450238}" srcOrd="2" destOrd="0" parTransId="{45FFE6DE-5233-40DB-849C-23BCF72F9F08}" sibTransId="{9B3AA346-0A93-41F0-96F5-3979D6204369}"/>
    <dgm:cxn modelId="{682E77B7-EC35-4B83-8C57-630721559D0A}" type="presOf" srcId="{D25D4CAF-AE90-4858-8E8F-6D7A1A34D331}" destId="{A4369DAB-72C9-4010-96DF-61FC7484B9F1}" srcOrd="0" destOrd="0" presId="urn:microsoft.com/office/officeart/2005/8/layout/process1"/>
    <dgm:cxn modelId="{356278BF-E8B8-45E2-A087-DC0D0BE31EA2}" srcId="{5BF899F5-53C5-47FB-A625-CED43A56B01D}" destId="{3D0EC143-F8F7-4591-B964-3E01D122778D}" srcOrd="0" destOrd="0" parTransId="{E65CFBA4-4815-4E1B-8B9E-50EC127918FA}" sibTransId="{87BE5111-B81C-474E-B7B6-0B310D25F194}"/>
    <dgm:cxn modelId="{9A0655C1-394C-477E-BBFA-5550E4232838}" type="presOf" srcId="{4063B5D0-915C-4793-BDF6-58FDC9772D90}" destId="{7D41022E-839F-4F17-8493-E2A7867F1F29}" srcOrd="0" destOrd="0" presId="urn:microsoft.com/office/officeart/2005/8/layout/process1"/>
    <dgm:cxn modelId="{12DEF5A9-BBEF-4FBD-8AC7-AF9F8BCC548B}" type="presParOf" srcId="{766A19DA-2BEE-411A-BB1D-B2CB9B2F2B8F}" destId="{F2FFC82D-457F-42CC-B962-FD690F686D96}" srcOrd="0" destOrd="0" presId="urn:microsoft.com/office/officeart/2005/8/layout/process1"/>
    <dgm:cxn modelId="{7E6B811D-366E-4391-BD13-1930CD0882ED}" type="presParOf" srcId="{766A19DA-2BEE-411A-BB1D-B2CB9B2F2B8F}" destId="{9961BF6A-E8AC-4595-99C6-984DA0647F64}" srcOrd="1" destOrd="0" presId="urn:microsoft.com/office/officeart/2005/8/layout/process1"/>
    <dgm:cxn modelId="{B18446FA-3BDF-4ADF-AE45-2416A4359FA2}" type="presParOf" srcId="{9961BF6A-E8AC-4595-99C6-984DA0647F64}" destId="{75A91D05-63EE-4D72-A113-05BBAC3501F3}" srcOrd="0" destOrd="0" presId="urn:microsoft.com/office/officeart/2005/8/layout/process1"/>
    <dgm:cxn modelId="{B7E34628-4FB9-4E90-8EE9-D838C0C49777}" type="presParOf" srcId="{766A19DA-2BEE-411A-BB1D-B2CB9B2F2B8F}" destId="{7D41022E-839F-4F17-8493-E2A7867F1F29}" srcOrd="2" destOrd="0" presId="urn:microsoft.com/office/officeart/2005/8/layout/process1"/>
    <dgm:cxn modelId="{C7E83332-D7B5-4CD1-A791-CB3F19E3C0F6}" type="presParOf" srcId="{766A19DA-2BEE-411A-BB1D-B2CB9B2F2B8F}" destId="{A4369DAB-72C9-4010-96DF-61FC7484B9F1}" srcOrd="3" destOrd="0" presId="urn:microsoft.com/office/officeart/2005/8/layout/process1"/>
    <dgm:cxn modelId="{AC009947-547F-46F1-B76C-D3B5A7C7DC98}" type="presParOf" srcId="{A4369DAB-72C9-4010-96DF-61FC7484B9F1}" destId="{8104244D-C192-4794-88B7-82131389F6A0}" srcOrd="0" destOrd="0" presId="urn:microsoft.com/office/officeart/2005/8/layout/process1"/>
    <dgm:cxn modelId="{E367917F-67D2-4B9A-A8BB-DE11C89E0C35}" type="presParOf" srcId="{766A19DA-2BEE-411A-BB1D-B2CB9B2F2B8F}" destId="{06F0F242-ECE4-44EE-8231-F66BA36E39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FC82D-457F-42CC-B962-FD690F686D96}">
      <dsp:nvSpPr>
        <dsp:cNvPr id="0" name=""/>
        <dsp:cNvSpPr/>
      </dsp:nvSpPr>
      <dsp:spPr>
        <a:xfrm>
          <a:off x="7015" y="831387"/>
          <a:ext cx="2846726" cy="19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Initialization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 PWM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 ICU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 LCXS</a:t>
          </a:r>
        </a:p>
      </dsp:txBody>
      <dsp:txXfrm>
        <a:off x="63721" y="888093"/>
        <a:ext cx="2733314" cy="1822675"/>
      </dsp:txXfrm>
    </dsp:sp>
    <dsp:sp modelId="{9961BF6A-E8AC-4595-99C6-984DA0647F64}">
      <dsp:nvSpPr>
        <dsp:cNvPr id="0" name=""/>
        <dsp:cNvSpPr/>
      </dsp:nvSpPr>
      <dsp:spPr>
        <a:xfrm>
          <a:off x="3080274" y="1518530"/>
          <a:ext cx="480249" cy="56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80274" y="1630890"/>
        <a:ext cx="336174" cy="337081"/>
      </dsp:txXfrm>
    </dsp:sp>
    <dsp:sp modelId="{7D41022E-839F-4F17-8493-E2A7867F1F29}">
      <dsp:nvSpPr>
        <dsp:cNvPr id="0" name=""/>
        <dsp:cNvSpPr/>
      </dsp:nvSpPr>
      <dsp:spPr>
        <a:xfrm>
          <a:off x="3759873" y="831387"/>
          <a:ext cx="3752926" cy="19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Measuring signal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duty cycle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time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frequency</a:t>
          </a:r>
        </a:p>
      </dsp:txBody>
      <dsp:txXfrm>
        <a:off x="3816579" y="888093"/>
        <a:ext cx="3639514" cy="1822675"/>
      </dsp:txXfrm>
    </dsp:sp>
    <dsp:sp modelId="{A4369DAB-72C9-4010-96DF-61FC7484B9F1}">
      <dsp:nvSpPr>
        <dsp:cNvPr id="0" name=""/>
        <dsp:cNvSpPr/>
      </dsp:nvSpPr>
      <dsp:spPr>
        <a:xfrm>
          <a:off x="7739332" y="1518530"/>
          <a:ext cx="480249" cy="56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39332" y="1630890"/>
        <a:ext cx="336174" cy="337081"/>
      </dsp:txXfrm>
    </dsp:sp>
    <dsp:sp modelId="{06F0F242-ECE4-44EE-8231-F66BA36E3937}">
      <dsp:nvSpPr>
        <dsp:cNvPr id="0" name=""/>
        <dsp:cNvSpPr/>
      </dsp:nvSpPr>
      <dsp:spPr>
        <a:xfrm>
          <a:off x="8418931" y="831387"/>
          <a:ext cx="2723945" cy="193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LCD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Display duty cycle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Display frequency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Display Time</a:t>
          </a:r>
        </a:p>
      </dsp:txBody>
      <dsp:txXfrm>
        <a:off x="8475637" y="888093"/>
        <a:ext cx="2610533" cy="182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12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23E8-F0E8-47A7-AD4B-E8EB9002066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670A-894E-4A59-8D06-A3F39815F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212B-818C-4914-97D5-998C195AC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PWM DRAWER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AE384-6E4F-4B51-A7D5-BB7424CB6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Prepared by: Ahmed Mohamed</a:t>
            </a:r>
          </a:p>
        </p:txBody>
      </p:sp>
    </p:spTree>
    <p:extLst>
      <p:ext uri="{BB962C8B-B14F-4D97-AF65-F5344CB8AC3E}">
        <p14:creationId xmlns:p14="http://schemas.microsoft.com/office/powerpoint/2010/main" val="32730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C3EA-23AD-49DC-872B-3FDCB6C6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7A3B-C42B-4923-861D-635D9375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Layered architecture</a:t>
            </a:r>
          </a:p>
          <a:p>
            <a:r>
              <a:rPr lang="en-US" sz="4000" dirty="0"/>
              <a:t>Flow chart</a:t>
            </a:r>
          </a:p>
          <a:p>
            <a:r>
              <a:rPr lang="en-US" sz="4000" dirty="0"/>
              <a:t>Measuring signal</a:t>
            </a:r>
          </a:p>
          <a:p>
            <a:r>
              <a:rPr lang="en-US" sz="4000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349313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C00E-485F-41D9-88E4-C1E8C82A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8DCB-88EA-47F2-A2D7-66399000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layer: Pwm Drawer</a:t>
            </a:r>
          </a:p>
          <a:p>
            <a:r>
              <a:rPr lang="en-US" dirty="0"/>
              <a:t>Hardware layer: LCD</a:t>
            </a:r>
          </a:p>
          <a:p>
            <a:r>
              <a:rPr lang="en-US" dirty="0"/>
              <a:t>Micro-Controller layer: Pwm – ICU - DIO</a:t>
            </a:r>
          </a:p>
        </p:txBody>
      </p:sp>
    </p:spTree>
    <p:extLst>
      <p:ext uri="{BB962C8B-B14F-4D97-AF65-F5344CB8AC3E}">
        <p14:creationId xmlns:p14="http://schemas.microsoft.com/office/powerpoint/2010/main" val="31644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D462-246A-40B2-8C15-DB3C9B9F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C729E2-D835-4CE6-B522-C9A90E91F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432513"/>
              </p:ext>
            </p:extLst>
          </p:nvPr>
        </p:nvGraphicFramePr>
        <p:xfrm>
          <a:off x="512225" y="2364935"/>
          <a:ext cx="11149892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61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4922-8532-499A-B4DB-0DD780B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F2EC-8B8F-4AD1-9983-B843E4FB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Clear ICF , Trigger : raising edge</a:t>
            </a:r>
          </a:p>
          <a:p>
            <a:r>
              <a:rPr lang="en-US" dirty="0"/>
              <a:t>Waiting input capture ( POOLING )</a:t>
            </a:r>
          </a:p>
          <a:p>
            <a:r>
              <a:rPr lang="en-US" dirty="0"/>
              <a:t>Clear ICF , Trigger : falling edge</a:t>
            </a:r>
          </a:p>
          <a:p>
            <a:r>
              <a:rPr lang="en-US" dirty="0"/>
              <a:t>Waiting input capture ( POOLING )</a:t>
            </a:r>
          </a:p>
          <a:p>
            <a:r>
              <a:rPr lang="en-US" dirty="0"/>
              <a:t>Clear ICF , Trigger : raising edge</a:t>
            </a:r>
          </a:p>
          <a:p>
            <a:r>
              <a:rPr lang="en-US" dirty="0"/>
              <a:t>Waiting input capture ( POOLING )</a:t>
            </a:r>
          </a:p>
          <a:p>
            <a:r>
              <a:rPr lang="en-US" dirty="0"/>
              <a:t>Duty cycle = (high / period ) * 100</a:t>
            </a:r>
          </a:p>
          <a:p>
            <a:r>
              <a:rPr lang="en-US" dirty="0"/>
              <a:t>Frequency = F_CPU / period</a:t>
            </a:r>
          </a:p>
          <a:p>
            <a:r>
              <a:rPr lang="en-US" dirty="0"/>
              <a:t>Time = 1000000 / Frequency</a:t>
            </a:r>
          </a:p>
        </p:txBody>
      </p:sp>
    </p:spTree>
    <p:extLst>
      <p:ext uri="{BB962C8B-B14F-4D97-AF65-F5344CB8AC3E}">
        <p14:creationId xmlns:p14="http://schemas.microsoft.com/office/powerpoint/2010/main" val="222749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1424-EAD4-454F-8CBE-6AD7820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5071-E1E0-4C9D-8675-0C7BCA45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LCD_Write_Str_4bit(char*str);</a:t>
            </a:r>
          </a:p>
          <a:p>
            <a:r>
              <a:rPr lang="en-US" dirty="0"/>
              <a:t>void LCD_Write_Num_4bit(int num);</a:t>
            </a:r>
          </a:p>
        </p:txBody>
      </p:sp>
    </p:spTree>
    <p:extLst>
      <p:ext uri="{BB962C8B-B14F-4D97-AF65-F5344CB8AC3E}">
        <p14:creationId xmlns:p14="http://schemas.microsoft.com/office/powerpoint/2010/main" val="26133412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149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PWM DRAWER</vt:lpstr>
      <vt:lpstr>OUTLINES</vt:lpstr>
      <vt:lpstr>Layered Architecture</vt:lpstr>
      <vt:lpstr>Flow chart</vt:lpstr>
      <vt:lpstr>Measuring signal</vt:lpstr>
      <vt:lpstr>LCD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</dc:title>
  <dc:creator>ahmed mohamed ahmed elsayed</dc:creator>
  <cp:lastModifiedBy>ahmed mohamed ahmed elsayed</cp:lastModifiedBy>
  <cp:revision>1</cp:revision>
  <dcterms:created xsi:type="dcterms:W3CDTF">2021-12-18T19:29:51Z</dcterms:created>
  <dcterms:modified xsi:type="dcterms:W3CDTF">2021-12-18T20:03:55Z</dcterms:modified>
</cp:coreProperties>
</file>