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63" r:id="rId9"/>
    <p:sldId id="264" r:id="rId10"/>
    <p:sldId id="292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6" r:id="rId20"/>
    <p:sldId id="293" r:id="rId21"/>
    <p:sldId id="294" r:id="rId22"/>
    <p:sldId id="289" r:id="rId23"/>
    <p:sldId id="290" r:id="rId24"/>
    <p:sldId id="272" r:id="rId25"/>
    <p:sldId id="273" r:id="rId26"/>
    <p:sldId id="274" r:id="rId27"/>
    <p:sldId id="278" r:id="rId28"/>
    <p:sldId id="275" r:id="rId29"/>
    <p:sldId id="288" r:id="rId30"/>
    <p:sldId id="280" r:id="rId31"/>
    <p:sldId id="295" r:id="rId32"/>
    <p:sldId id="297" r:id="rId33"/>
    <p:sldId id="298" r:id="rId34"/>
    <p:sldId id="296" r:id="rId35"/>
    <p:sldId id="299" r:id="rId36"/>
    <p:sldId id="300" r:id="rId37"/>
    <p:sldId id="301" r:id="rId38"/>
    <p:sldId id="302" r:id="rId39"/>
    <p:sldId id="259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eatures/#extend-fea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429087" y="5726668"/>
            <a:ext cx="32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429088" y="6031468"/>
            <a:ext cx="329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/>
        </p:nvSpPr>
        <p:spPr>
          <a:xfrm>
            <a:off x="429087" y="5352025"/>
            <a:ext cx="329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1026" name="Picture 2" descr="http://www.noeltock.com/wp-content/uploads/2012/10/less-wordpre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7" y="4911454"/>
            <a:ext cx="4001558" cy="13428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p.quicoto.com/wp-content/uploads/2013/06/cs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1961">
            <a:off x="6584856" y="330281"/>
            <a:ext cx="1789891" cy="159811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zeendo.com/info/wp-content/uploads/2012/03/CSS+HT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945">
            <a:off x="498479" y="1145780"/>
            <a:ext cx="2716390" cy="20372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Node from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Command Prompt and write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Navigate to the folder with the .less file</a:t>
            </a:r>
          </a:p>
          <a:p>
            <a:r>
              <a:rPr lang="en-US" dirty="0" smtClean="0"/>
              <a:t>Write down the following</a:t>
            </a:r>
          </a:p>
          <a:p>
            <a:endParaRPr lang="en-US" dirty="0"/>
          </a:p>
          <a:p>
            <a:r>
              <a:rPr lang="en-US" dirty="0" smtClean="0"/>
              <a:t>You can also minify the result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95528" y="2369735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install less -g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4257802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i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{less file} {output CSS file}</a:t>
            </a:r>
            <a:endParaRPr lang="en-US" sz="1900" b="1" i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5528" y="5680202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lessc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–x </a:t>
            </a:r>
            <a:r>
              <a:rPr lang="en-US" sz="1900" b="1" i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{less file} {output CSS file}</a:t>
            </a:r>
            <a:endParaRPr lang="en-US" sz="1900" b="1" i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Parses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@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@{…}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133" y="4707467"/>
            <a:ext cx="7924800" cy="685800"/>
          </a:xfrm>
        </p:spPr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133" y="543374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0" name="Picture 4" descr="http://www.blueleafsoftware.com/Products/Dagra/Images/LinearInterpo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917170"/>
            <a:ext cx="2733675" cy="22955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LESS Overview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Working with LESS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LESS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LESS Features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Variables and </a:t>
            </a:r>
            <a:r>
              <a:rPr lang="en-US" dirty="0" smtClean="0"/>
              <a:t>Interpolation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Many More</a:t>
            </a:r>
            <a:endParaRPr lang="en-US" dirty="0" smtClean="0"/>
          </a:p>
        </p:txBody>
      </p:sp>
      <p:pic>
        <p:nvPicPr>
          <p:cNvPr id="2050" name="Picture 2" descr="http://blogs.library.duke.edu/wp-content/uploads/2014/09/Boo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41" y="2573867"/>
            <a:ext cx="3366382" cy="20198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:</a:t>
            </a:r>
            <a:r>
              <a:rPr lang="en-US" dirty="0" smtClean="0"/>
              <a:t>extend pseudo selector can be used to extend a selector</a:t>
            </a:r>
          </a:p>
          <a:p>
            <a:r>
              <a:rPr lang="en-US" dirty="0"/>
              <a:t>More here: </a:t>
            </a:r>
            <a:r>
              <a:rPr lang="en-US" dirty="0">
                <a:hlinkClick r:id="rId2"/>
              </a:rPr>
              <a:t>http://lesscss.org/features/#</a:t>
            </a:r>
            <a:r>
              <a:rPr lang="en-US" dirty="0" smtClean="0">
                <a:hlinkClick r:id="rId2"/>
              </a:rPr>
              <a:t>extend-feature</a:t>
            </a:r>
            <a:r>
              <a:rPr lang="en-US" dirty="0" smtClean="0"/>
              <a:t>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6032" y="3748024"/>
            <a:ext cx="4279392" cy="229022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&amp;:extend(.inline);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blue;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.inline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red;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3440" y="3748024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blue;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.inline,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red;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7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2.kym-cdn.com/photos/images/facebook/000/191/654/Longcat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982382"/>
            <a:ext cx="6126692" cy="3711855"/>
          </a:xfrm>
          <a:prstGeom prst="roundRect">
            <a:avLst>
              <a:gd name="adj" fmla="val 84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3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4984"/>
            <a:ext cx="8686800" cy="4809744"/>
          </a:xfrm>
        </p:spPr>
        <p:txBody>
          <a:bodyPr/>
          <a:lstStyle/>
          <a:p>
            <a:r>
              <a:rPr lang="en-US" dirty="0" smtClean="0"/>
              <a:t>LESS support predefined functions</a:t>
            </a:r>
          </a:p>
          <a:p>
            <a:pPr lvl="1"/>
            <a:r>
              <a:rPr lang="en-US" dirty="0" smtClean="0"/>
              <a:t>For stuff with colors</a:t>
            </a:r>
          </a:p>
          <a:p>
            <a:pPr lvl="1"/>
            <a:r>
              <a:rPr lang="en-US" dirty="0" smtClean="0"/>
              <a:t>For sizes (percentages)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Find all the functions at </a:t>
            </a:r>
            <a:r>
              <a:rPr lang="en-US" sz="2400" dirty="0">
                <a:hlinkClick r:id="rId2"/>
              </a:rPr>
              <a:t>http://lesscss.org/functions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5528" y="3198791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color, 10%);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color, 15%);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  <p:extLst>
      <p:ext uri="{BB962C8B-B14F-4D97-AF65-F5344CB8AC3E}">
        <p14:creationId xmlns:p14="http://schemas.microsoft.com/office/powerpoint/2010/main" val="31571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6533" y="4504268"/>
            <a:ext cx="7924800" cy="685800"/>
          </a:xfrm>
        </p:spPr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6533" y="52305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8" name="Picture 4" descr="http://blog.echoenduring.com/wp-content/uploads/2010/12/resolving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42" y="990600"/>
            <a:ext cx="3179233" cy="31792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LESS</a:t>
            </a:r>
          </a:p>
          <a:p>
            <a:r>
              <a:rPr lang="en-US" dirty="0" smtClean="0"/>
              <a:t>Two kind of mixins</a:t>
            </a:r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mixins?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LESS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mixin?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.mixin-name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2081" y="3894669"/>
            <a:ext cx="7924800" cy="685800"/>
          </a:xfrm>
        </p:spPr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2081" y="462094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upload.wikimedia.org/wikipedia/commons/f/f8/Mixin_logo-larg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93" y="1704975"/>
            <a:ext cx="4295775" cy="1800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C#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133" y="1244601"/>
            <a:ext cx="7924800" cy="685800"/>
          </a:xfrm>
        </p:spPr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1133" y="1970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www.mallenbaker.net/csr/images/argu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2855383"/>
            <a:ext cx="4762500" cy="31432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Mixins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define different behavior, depending on its parameters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172461"/>
            <a:ext cx="8096250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.color(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dark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color:@darken(@color);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color(</a:t>
            </a:r>
            <a:r>
              <a:rPr lang="en-US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:@lighten(@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//called no matter which of the above is called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@color(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@_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@color;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LESS?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6" y="821267"/>
            <a:ext cx="7924800" cy="685800"/>
          </a:xfrm>
        </p:spPr>
        <p:txBody>
          <a:bodyPr/>
          <a:lstStyle/>
          <a:p>
            <a:r>
              <a:rPr lang="en-US" dirty="0" smtClean="0"/>
              <a:t>Pattern-matching 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67" y="156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4vector.com/i/free-vector-beautiful-pattern-background-08-vector_015048_all-free-download.com_1095912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93" y="2293192"/>
            <a:ext cx="3845142" cy="384514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"Return"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can have "return" values because of the variable scope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375661"/>
            <a:ext cx="8096250" cy="37647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.average(@x, @y)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@average: ((@x + @y) / 2);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.average(16px, 50px); // "call" the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@average;    // use its "return" value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Compiles to */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33px;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0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5334"/>
            <a:ext cx="7924800" cy="685800"/>
          </a:xfrm>
        </p:spPr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"Return"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1" y="19285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verasage.com/wp-content/uploads/2015/02/photodune-3520393-value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70" y="2716211"/>
            <a:ext cx="5224314" cy="29225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77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Other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import othe</a:t>
            </a:r>
            <a:r>
              <a:rPr lang="en-US" dirty="0" smtClean="0"/>
              <a:t>r files wherever you want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our main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our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"other-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styles.less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Results 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096261"/>
            <a:ext cx="809625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.foo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#900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"other-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3875" y="3552528"/>
            <a:ext cx="8096250" cy="37647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foobar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#900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3875" y="4847928"/>
            <a:ext cx="809625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.foo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#900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foobar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background: #900; 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2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413933"/>
            <a:ext cx="7924800" cy="685800"/>
          </a:xfrm>
        </p:spPr>
        <p:txBody>
          <a:bodyPr/>
          <a:lstStyle/>
          <a:p>
            <a:r>
              <a:rPr lang="en-US" dirty="0" smtClean="0"/>
              <a:t>Importing Other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6" y="215714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files.softicons.com/download/application-icons/shimmer-icons-by-creative-freedom/png/256/documen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5964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01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Mixin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Guards"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"when"</a:t>
            </a:r>
            <a:r>
              <a:rPr lang="en-US" dirty="0" smtClean="0"/>
              <a:t> keyword can specify conditions on which the </a:t>
            </a:r>
            <a:r>
              <a:rPr lang="en-US" dirty="0" err="1" smtClean="0"/>
              <a:t>mixin</a:t>
            </a:r>
            <a:r>
              <a:rPr lang="en-US" dirty="0" smtClean="0"/>
              <a:t> will be called</a:t>
            </a:r>
          </a:p>
          <a:p>
            <a:pPr lvl="1"/>
            <a:r>
              <a:rPr lang="en-US" dirty="0" smtClean="0"/>
              <a:t>Operators are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b="0" dirty="0">
                <a:effectLst/>
              </a:rPr>
              <a:t>, 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&gt;=</a:t>
            </a:r>
            <a:r>
              <a:rPr lang="en-US" b="0" dirty="0">
                <a:effectLst/>
              </a:rPr>
              <a:t>, 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</a:t>
            </a:r>
            <a:r>
              <a:rPr lang="en-US" b="0" dirty="0">
                <a:effectLst/>
              </a:rPr>
              <a:t>, 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=&lt;</a:t>
            </a:r>
            <a:r>
              <a:rPr lang="en-US" b="0" dirty="0">
                <a:effectLst/>
              </a:rPr>
              <a:t>, 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3875" y="3781128"/>
            <a:ext cx="8096250" cy="178825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(@a) when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(lightness(@a)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50%)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black;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mixin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(@a) when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(lightness(@a)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50%)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white;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413933"/>
            <a:ext cx="7924800" cy="685800"/>
          </a:xfrm>
        </p:spPr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6" y="215714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www.cs.uah.edu/~rcoleman/CS121/ClassTopics/Images/Conditionals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3659" r="1857" b="4888"/>
          <a:stretch/>
        </p:blipFill>
        <p:spPr bwMode="auto">
          <a:xfrm>
            <a:off x="1701800" y="3259667"/>
            <a:ext cx="5884334" cy="18118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5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8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Because of "</a:t>
            </a:r>
            <a:r>
              <a:rPr lang="en-US" dirty="0" err="1" smtClean="0"/>
              <a:t>Mixin</a:t>
            </a:r>
            <a:r>
              <a:rPr lang="en-US" dirty="0" smtClean="0"/>
              <a:t> Guards" you can create loop/iterations structure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3875" y="3171528"/>
            <a:ext cx="8096250" cy="2352973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.loop(@counter) when (@counter &gt; 0)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.loop((@counter - 1));    // next iteration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(10px * @counter); // code for each iteration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.loop(5); // launch the loop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1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413933"/>
            <a:ext cx="7924800" cy="6858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576" y="215714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http://thumbs.dreamstime.com/z/loops-roller-coaster-26430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347687" y="2892434"/>
            <a:ext cx="4650792" cy="300883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81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to </a:t>
            </a:r>
            <a:r>
              <a:rPr lang="en-US" dirty="0"/>
              <a:t>CSS - </a:t>
            </a:r>
            <a:r>
              <a:rPr lang="en-US" dirty="0">
                <a:hlinkClick r:id="rId2"/>
              </a:rPr>
              <a:t>http://lesscss.org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Write "less" code – compile to normal CSS</a:t>
            </a:r>
            <a:endParaRPr lang="en-US" dirty="0" smtClean="0"/>
          </a:p>
          <a:p>
            <a:pPr lvl="1"/>
            <a:r>
              <a:rPr lang="en-US" dirty="0" smtClean="0"/>
              <a:t>Can be parsed both Client and Server side</a:t>
            </a:r>
          </a:p>
          <a:p>
            <a:pPr lvl="2"/>
            <a:r>
              <a:rPr lang="en-US" dirty="0" smtClean="0"/>
              <a:t>Using a LESS parser written in JavaScript</a:t>
            </a:r>
          </a:p>
          <a:p>
            <a:r>
              <a:rPr lang="en-US" dirty="0" smtClean="0"/>
              <a:t>LESS Features include </a:t>
            </a:r>
          </a:p>
          <a:p>
            <a:pPr lvl="1"/>
            <a:r>
              <a:rPr lang="en-US" dirty="0" smtClean="0"/>
              <a:t>Variables, 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Color editing functions</a:t>
            </a:r>
          </a:p>
          <a:p>
            <a:pPr lvl="1"/>
            <a:r>
              <a:rPr lang="en-US" dirty="0" smtClean="0"/>
              <a:t>Selector </a:t>
            </a:r>
            <a:r>
              <a:rPr lang="en-US" dirty="0" smtClean="0"/>
              <a:t>nesting and more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yndical.com/wp-content/themes/syndicalimages/features-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41" y="4089685"/>
            <a:ext cx="2596092" cy="204282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and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client (browser)</a:t>
            </a:r>
          </a:p>
          <a:p>
            <a:pPr lvl="1"/>
            <a:r>
              <a:rPr lang="en-US" dirty="0" smtClean="0"/>
              <a:t>Include a JavaScript file, that does the parsing</a:t>
            </a:r>
          </a:p>
          <a:p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Write your LESS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Using 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" y="3480815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416" y="5173605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r>
              <a:rPr lang="en-US" dirty="0" smtClean="0"/>
              <a:t>How client-side LESS works?</a:t>
            </a:r>
          </a:p>
          <a:p>
            <a:pPr lvl="1"/>
            <a:r>
              <a:rPr lang="en-US" dirty="0" smtClean="0"/>
              <a:t>The JavaScript performs a AJAX GET request to LESS file</a:t>
            </a:r>
          </a:p>
          <a:p>
            <a:pPr lvl="1"/>
            <a:r>
              <a:rPr lang="en-US" dirty="0" smtClean="0"/>
              <a:t>Then it parses all the LESS code into pure CSS</a:t>
            </a:r>
          </a:p>
          <a:p>
            <a:pPr lvl="1"/>
            <a:r>
              <a:rPr lang="en-US" dirty="0" smtClean="0"/>
              <a:t>The CSS is appended to the HEAD of the page</a:t>
            </a:r>
          </a:p>
          <a:p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/>
            <a:r>
              <a:rPr lang="en-US" dirty="0"/>
              <a:t>All the </a:t>
            </a:r>
            <a:r>
              <a:rPr lang="en-US" dirty="0" smtClean="0"/>
              <a:t>parsing is done by the client</a:t>
            </a:r>
          </a:p>
          <a:p>
            <a:pPr lvl="1"/>
            <a:r>
              <a:rPr lang="en-US" dirty="0" smtClean="0"/>
              <a:t>i.e. spend some of the browser resources for </a:t>
            </a:r>
            <a:r>
              <a:rPr lang="en-US" dirty="0" err="1" smtClean="0"/>
              <a:t>kinda</a:t>
            </a:r>
            <a:r>
              <a:rPr lang="en-US" dirty="0" smtClean="0"/>
              <a:t> pointless parsing</a:t>
            </a:r>
          </a:p>
          <a:p>
            <a:pPr lvl="1"/>
            <a:r>
              <a:rPr lang="en-US" dirty="0" smtClean="0"/>
              <a:t>Imagine a 2000-lines-long LESS file…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2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server</a:t>
            </a:r>
            <a:r>
              <a:rPr lang="en-US" dirty="0"/>
              <a:t> </a:t>
            </a:r>
            <a:r>
              <a:rPr lang="en-US" dirty="0" smtClean="0"/>
              <a:t>in many ways</a:t>
            </a:r>
          </a:p>
          <a:p>
            <a:pPr lvl="1"/>
            <a:r>
              <a:rPr lang="en-US" dirty="0" smtClean="0"/>
              <a:t>Using the client approach and copy the parsed CSS</a:t>
            </a:r>
          </a:p>
          <a:p>
            <a:pPr lvl="2"/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/>
            <a:r>
              <a:rPr lang="en-US" dirty="0" smtClean="0"/>
              <a:t>Using node.js to do the parsing</a:t>
            </a:r>
          </a:p>
          <a:p>
            <a:pPr lvl="2"/>
            <a:r>
              <a:rPr lang="en-US" dirty="0" smtClean="0"/>
              <a:t>Better solution - the parsing is automated</a:t>
            </a:r>
          </a:p>
          <a:p>
            <a:pPr lvl="1"/>
            <a:r>
              <a:rPr lang="en-US" dirty="0" smtClean="0"/>
              <a:t>Using VS plugin - Web Essentials</a:t>
            </a:r>
          </a:p>
          <a:p>
            <a:pPr lvl="2"/>
            <a:r>
              <a:rPr lang="en-US" dirty="0" smtClean="0"/>
              <a:t>Live parses the LESS to pure CSS</a:t>
            </a:r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7290</TotalTime>
  <Words>1413</Words>
  <Application>Microsoft Office PowerPoint</Application>
  <PresentationFormat>On-screen Show (4:3)</PresentationFormat>
  <Paragraphs>311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Telerik Academy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 (2)</vt:lpstr>
      <vt:lpstr>Using LESS on the Client</vt:lpstr>
      <vt:lpstr>Parsing LESS on the Server</vt:lpstr>
      <vt:lpstr>How To Use Node.js</vt:lpstr>
      <vt:lpstr>Parsing LESS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Extend</vt:lpstr>
      <vt:lpstr>Extend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Pattern-matching Mixins</vt:lpstr>
      <vt:lpstr>Pattern-matching Mixins</vt:lpstr>
      <vt:lpstr>Mixin "Return" Values</vt:lpstr>
      <vt:lpstr>Mixin "Return" Values</vt:lpstr>
      <vt:lpstr>Importing Other Files</vt:lpstr>
      <vt:lpstr>Importing Other Files</vt:lpstr>
      <vt:lpstr>Conditional Mixins</vt:lpstr>
      <vt:lpstr>Conditional Mixins</vt:lpstr>
      <vt:lpstr>Loops</vt:lpstr>
      <vt:lpstr>Loops</vt:lpstr>
      <vt:lpstr>LESS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658</cp:revision>
  <dcterms:created xsi:type="dcterms:W3CDTF">2013-01-17T16:42:26Z</dcterms:created>
  <dcterms:modified xsi:type="dcterms:W3CDTF">2015-05-07T13:27:42Z</dcterms:modified>
</cp:coreProperties>
</file>