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1" r:id="rId3"/>
    <p:sldId id="256" r:id="rId4"/>
    <p:sldId id="272" r:id="rId5"/>
    <p:sldId id="273" r:id="rId6"/>
    <p:sldId id="268" r:id="rId7"/>
    <p:sldId id="257" r:id="rId8"/>
    <p:sldId id="259" r:id="rId9"/>
    <p:sldId id="261" r:id="rId10"/>
    <p:sldId id="263" r:id="rId11"/>
    <p:sldId id="265" r:id="rId12"/>
    <p:sldId id="267" r:id="rId13"/>
    <p:sldId id="266" r:id="rId14"/>
    <p:sldId id="264" r:id="rId15"/>
    <p:sldId id="26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4C2F1-85D1-4C57-BB3C-7B684D1D1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703DA5-18EF-4E33-9E04-565755D88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528895-F32B-4061-B71B-06E47E44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B5-1BBF-4B72-AA55-5F20BE235F06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5F0E50-4003-4A6C-8401-78222CCD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020E1C-85AC-49FC-A132-32102B88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02FE-6941-46A9-94A9-A472A8DE19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33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9CA8D-8E74-4A63-BC9E-72FAF65B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C5C7B0-FE10-446E-9866-4841D7939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7E8214-31EF-41CE-8427-DF9D9A7C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B5-1BBF-4B72-AA55-5F20BE235F06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758E38-0D73-4368-A2D1-3FDE95FB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E4D8D7-EE45-4862-BE4D-25BB0BFF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02FE-6941-46A9-94A9-A472A8DE19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02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6E7281-9C20-44AA-AD8B-CCFE2EC30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2F349F-C74F-48E1-A46A-912178892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2DDCAE-978F-4C2A-860E-D79998AE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B5-1BBF-4B72-AA55-5F20BE235F06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05D669-BACF-4487-B4C1-88565BD3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76FB42-E650-4233-A66A-248B4DDE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02FE-6941-46A9-94A9-A472A8DE19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56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A4FE2-2224-48A1-B971-1E3609FF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91869C-4B0E-4522-9A53-7A5DAA082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101E51-4D35-4E09-A986-3E4D5B72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B5-1BBF-4B72-AA55-5F20BE235F06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E1B797-ECD9-4480-ACC2-65CA62F7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8D8144-9F20-4FD5-AD53-423433C2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02FE-6941-46A9-94A9-A472A8DE19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15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091CA-4375-4A2B-9165-8D34F45C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4C16BF-7AF6-4615-B004-CA44D4D7B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E40A84-A966-4F45-AA6A-D785EB3E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B5-1BBF-4B72-AA55-5F20BE235F06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FBDD80-B9FC-42DC-A9EC-80C2596B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5A95F9-9BAF-4643-9CDB-097A141C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02FE-6941-46A9-94A9-A472A8DE19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812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44C08-BF34-441A-A6A6-EBAC6844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15605F-376B-44F9-8A13-3EE4EDBD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293963-3EE5-46A5-B560-747A540FF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CE9F8B-D633-4778-ACD9-7C6943BE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B5-1BBF-4B72-AA55-5F20BE235F06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35EB4D-F60B-4201-B979-A2B44CD9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1A331C-64C8-49C4-8FBF-537193DD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02FE-6941-46A9-94A9-A472A8DE19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54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BF87E-5378-4CB6-8008-57AFC7D5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15AB4C-74E9-48E6-940A-CC79B25BE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10A38D-D56C-4684-A93A-7626BCEC7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C020E9-BECD-4DA8-8898-A331636F6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70CA17-BF19-4C69-877C-F798D9B78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C2C576-BF1E-45B2-8ECE-B1D3DEDA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B5-1BBF-4B72-AA55-5F20BE235F06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AD603A-DA2D-4B0A-991D-ADA9FA5F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8B709E-3DB4-418D-BE15-DE5127DE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02FE-6941-46A9-94A9-A472A8DE19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141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EC558-84BD-4895-B0F2-B11417B8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FA6F19-6704-4E70-9422-F04412F5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B5-1BBF-4B72-AA55-5F20BE235F06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2336F9-FADB-4866-9928-2B304605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370294-8A36-4012-9BE5-1173192B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02FE-6941-46A9-94A9-A472A8DE19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62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D69C01-40BB-4491-9626-933A4F2B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B5-1BBF-4B72-AA55-5F20BE235F06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6B5596-EB24-4A96-BEC2-0096B006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B0856D-9237-4532-ACF2-CE3FD5E3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02FE-6941-46A9-94A9-A472A8DE19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131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C604C-018D-44A8-A98F-CD160CFF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83E284-18EE-4E70-9E59-16942479C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A463AE-CFE0-4FB3-BB4C-74E89644C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D5F89C-9C5C-4E2F-89DB-0CCBAEB7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B5-1BBF-4B72-AA55-5F20BE235F06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6520C8-88D5-4658-87E6-535B7938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75D67E-DF87-4AFC-9BC0-2EF18370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02FE-6941-46A9-94A9-A472A8DE19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D1868-6B27-4028-B75B-EB69BBD2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171AA7-ED19-479A-80E1-452655B68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E12BA5-B8BE-4F1B-9758-BF101EF4A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C1BC66-5A79-4CD3-8E30-50A668B3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B5-1BBF-4B72-AA55-5F20BE235F06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45E87D-A095-47CB-8C47-0ABAC9E4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4D456F-8392-4984-BF76-117E5AD1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02FE-6941-46A9-94A9-A472A8DE19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639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52B7C9-5021-43E1-AD22-4B605B422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7CB18E-9227-44C8-936E-A4D6F41A1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35EA9C-FC60-4BEB-A33C-76660FA2B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9AB5-1BBF-4B72-AA55-5F20BE235F06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9BFFF9-3A5C-49D4-97D0-E5021A94C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DC681B-80A7-47E7-A6F9-A1B422C83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02FE-6941-46A9-94A9-A472A8DE19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50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C1F357B5-F620-4279-A335-D20A3912D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77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7B5F29B-FA44-4EFD-90CF-F342C26FB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37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535926BC-090A-426F-82AB-1D6BD9643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19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5075D09-9FC0-41F8-9425-4C3AF28A0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55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77D1DC1-6067-4604-B341-AFED7424A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02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AEDDCF3F-C693-4274-BB3A-E57ADF90D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91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FDF735BC-C39F-4FCD-A58E-882347D67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0662953-7813-4078-90A4-9FA4F1873BF7}"/>
              </a:ext>
            </a:extLst>
          </p:cNvPr>
          <p:cNvSpPr txBox="1"/>
          <p:nvPr/>
        </p:nvSpPr>
        <p:spPr>
          <a:xfrm>
            <a:off x="2365083" y="421839"/>
            <a:ext cx="74618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latin typeface="Montserrat Light" panose="00000400000000000000" pitchFamily="2" charset="0"/>
              </a:rPr>
              <a:t>Participa en los sorteos</a:t>
            </a:r>
          </a:p>
          <a:p>
            <a:pPr algn="ctr"/>
            <a:r>
              <a:rPr lang="es-ES" sz="4000" b="1" dirty="0">
                <a:latin typeface="Montserrat Light" panose="00000400000000000000" pitchFamily="2" charset="0"/>
              </a:rPr>
              <a:t>con el JASTAG </a:t>
            </a:r>
            <a:r>
              <a:rPr lang="es-ES" sz="8800" b="1" dirty="0">
                <a:latin typeface="Montserrat Light" panose="00000400000000000000" pitchFamily="2" charset="0"/>
              </a:rPr>
              <a:t>#LicorcaConf</a:t>
            </a:r>
            <a:endParaRPr lang="es-ES" sz="5400" b="1" dirty="0">
              <a:latin typeface="Montserrat Light" panose="00000400000000000000" pitchFamily="2" charset="0"/>
            </a:endParaRPr>
          </a:p>
        </p:txBody>
      </p:sp>
      <p:pic>
        <p:nvPicPr>
          <p:cNvPr id="2050" name="Picture 2" descr="JetBrains - Wikipedia, la enciclopedia libre">
            <a:extLst>
              <a:ext uri="{FF2B5EF4-FFF2-40B4-BE49-F238E27FC236}">
                <a16:creationId xmlns:a16="http://schemas.microsoft.com/office/drawing/2014/main" id="{D16A7E4F-ABD6-44D1-9DFF-61258A0BD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591" y="3429000"/>
            <a:ext cx="1868369" cy="202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resentación segunda temporada CodelyTV | CodelyTV">
            <a:extLst>
              <a:ext uri="{FF2B5EF4-FFF2-40B4-BE49-F238E27FC236}">
                <a16:creationId xmlns:a16="http://schemas.microsoft.com/office/drawing/2014/main" id="{B6A4AC05-483A-402A-8286-F5E04092E1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26"/>
          <a:stretch/>
        </p:blipFill>
        <p:spPr bwMode="auto">
          <a:xfrm>
            <a:off x="6524368" y="3328328"/>
            <a:ext cx="2799835" cy="222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19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C1F357B5-F620-4279-A335-D20A3912DD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1" t="65532" r="29388" b="11206"/>
          <a:stretch/>
        </p:blipFill>
        <p:spPr>
          <a:xfrm>
            <a:off x="1743853" y="2040376"/>
            <a:ext cx="8704294" cy="277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3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1B846BB2-A24B-45D2-B4A4-BAF3A613A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ED7F3B2-BF24-4BD7-997F-679E1EFB2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559" y="124452"/>
            <a:ext cx="3360258" cy="541058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1A26EDB-74BB-4535-AD89-3444E599D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675" y="84383"/>
            <a:ext cx="5109912" cy="556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5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1B846BB2-A24B-45D2-B4A4-BAF3A613A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15B7568-9087-4469-A7A4-73D6570EE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87" y="966230"/>
            <a:ext cx="5572903" cy="339137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A5E881B-F076-4622-9BDF-EAAF74A98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477" y="129533"/>
            <a:ext cx="4114505" cy="561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7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1B846BB2-A24B-45D2-B4A4-BAF3A613A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3CB0DA4-E2C0-49CA-8DE9-3BF7BE91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061" y="98854"/>
            <a:ext cx="3762061" cy="58917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6126507-F676-48D3-A996-C1A30EF69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401" y="353025"/>
            <a:ext cx="3320724" cy="538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2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50F09142-C3EA-42CB-8FED-35441786F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8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50F09142-C3EA-42CB-8FED-35441786F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86B7F8F-C497-492C-BD3D-C7EA13064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575" y="360526"/>
            <a:ext cx="3422218" cy="34908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BFA16BF-53DF-4214-9066-5A22097BC7B5}"/>
              </a:ext>
            </a:extLst>
          </p:cNvPr>
          <p:cNvSpPr txBox="1"/>
          <p:nvPr/>
        </p:nvSpPr>
        <p:spPr>
          <a:xfrm>
            <a:off x="6411614" y="360526"/>
            <a:ext cx="23065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900" b="1" dirty="0">
                <a:latin typeface="Montserrat Light" panose="00000400000000000000" pitchFamily="2" charset="0"/>
              </a:rPr>
              <a:t>LICOR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65FE3FB-FF3B-400A-9791-40F7564AB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666" y="783849"/>
            <a:ext cx="6666334" cy="431863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9135DAD-CEF7-460F-B01A-FDACC104CDBA}"/>
              </a:ext>
            </a:extLst>
          </p:cNvPr>
          <p:cNvSpPr txBox="1"/>
          <p:nvPr/>
        </p:nvSpPr>
        <p:spPr>
          <a:xfrm>
            <a:off x="5760720" y="2066002"/>
            <a:ext cx="563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Montserrat Light" panose="00000400000000000000" pitchFamily="2" charset="0"/>
              </a:rPr>
              <a:t>Videollamada abierta contigo</a:t>
            </a:r>
          </a:p>
        </p:txBody>
      </p:sp>
    </p:spTree>
    <p:extLst>
      <p:ext uri="{BB962C8B-B14F-4D97-AF65-F5344CB8AC3E}">
        <p14:creationId xmlns:p14="http://schemas.microsoft.com/office/powerpoint/2010/main" val="5989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15A2FBD-2D8A-47DA-8634-DB43BD288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4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C990DB4-C70A-49AA-87F6-727B77B50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14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</Words>
  <Application>Microsoft Office PowerPoint</Application>
  <PresentationFormat>Panorámica</PresentationFormat>
  <Paragraphs>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Montserrat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Gonzalo Pena</dc:creator>
  <cp:lastModifiedBy>David Gonzalo Pena</cp:lastModifiedBy>
  <cp:revision>5</cp:revision>
  <dcterms:created xsi:type="dcterms:W3CDTF">2020-11-20T18:47:44Z</dcterms:created>
  <dcterms:modified xsi:type="dcterms:W3CDTF">2020-11-20T20:26:21Z</dcterms:modified>
</cp:coreProperties>
</file>