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59" autoAdjust="0"/>
    <p:restoredTop sz="86410"/>
  </p:normalViewPr>
  <p:slideViewPr>
    <p:cSldViewPr snapToGrid="0">
      <p:cViewPr varScale="1">
        <p:scale>
          <a:sx n="75" d="100"/>
          <a:sy n="75" d="100"/>
        </p:scale>
        <p:origin x="85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87"/>
    </p:cViewPr>
  </p:notesTextViewPr>
  <p:notesViewPr>
    <p:cSldViewPr snapToGrid="0">
      <p:cViewPr varScale="1">
        <p:scale>
          <a:sx n="66" d="100"/>
          <a:sy n="66" d="100"/>
        </p:scale>
        <p:origin x="162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8DBF4-A799-4450-87C0-61C44FCE37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14F756F-BA53-4EE7-8C8A-BC9E14F9D48F}">
      <dgm:prSet/>
      <dgm:spPr/>
      <dgm:t>
        <a:bodyPr/>
        <a:lstStyle/>
        <a:p>
          <a:r>
            <a:rPr lang="en-US" b="0" i="0"/>
            <a:t>1. Ask The Right Questions.</a:t>
          </a:r>
          <a:endParaRPr lang="en-US"/>
        </a:p>
      </dgm:t>
    </dgm:pt>
    <dgm:pt modelId="{43F932C4-369C-4E8E-BF51-7209CE3BE94F}" type="parTrans" cxnId="{C7BDB6F1-5CC2-4E47-B58B-FE70A01BD062}">
      <dgm:prSet/>
      <dgm:spPr/>
      <dgm:t>
        <a:bodyPr/>
        <a:lstStyle/>
        <a:p>
          <a:endParaRPr lang="en-US"/>
        </a:p>
      </dgm:t>
    </dgm:pt>
    <dgm:pt modelId="{F0B03E6E-A773-4E5D-A6EC-D8BB84FB4955}" type="sibTrans" cxnId="{C7BDB6F1-5CC2-4E47-B58B-FE70A01BD062}">
      <dgm:prSet/>
      <dgm:spPr/>
      <dgm:t>
        <a:bodyPr/>
        <a:lstStyle/>
        <a:p>
          <a:endParaRPr lang="en-US"/>
        </a:p>
      </dgm:t>
    </dgm:pt>
    <dgm:pt modelId="{AE01EF4C-07BC-4541-B632-2E60A995571F}">
      <dgm:prSet/>
      <dgm:spPr/>
      <dgm:t>
        <a:bodyPr/>
        <a:lstStyle/>
        <a:p>
          <a:r>
            <a:rPr lang="en-US" b="0" i="0"/>
            <a:t>2. Data Collection. </a:t>
          </a:r>
          <a:endParaRPr lang="en-US"/>
        </a:p>
      </dgm:t>
    </dgm:pt>
    <dgm:pt modelId="{4FC5E789-C779-451D-AD5D-DB69A1BAC4B7}" type="parTrans" cxnId="{27AC0981-FB17-47D6-BAEB-6F833C184929}">
      <dgm:prSet/>
      <dgm:spPr/>
      <dgm:t>
        <a:bodyPr/>
        <a:lstStyle/>
        <a:p>
          <a:endParaRPr lang="en-US"/>
        </a:p>
      </dgm:t>
    </dgm:pt>
    <dgm:pt modelId="{743EAAAE-104F-4694-ACA3-0A700CCD063A}" type="sibTrans" cxnId="{27AC0981-FB17-47D6-BAEB-6F833C184929}">
      <dgm:prSet/>
      <dgm:spPr/>
      <dgm:t>
        <a:bodyPr/>
        <a:lstStyle/>
        <a:p>
          <a:endParaRPr lang="en-US"/>
        </a:p>
      </dgm:t>
    </dgm:pt>
    <dgm:pt modelId="{EBF51E17-A3B2-414D-ADD4-85C30966AB50}">
      <dgm:prSet/>
      <dgm:spPr/>
      <dgm:t>
        <a:bodyPr/>
        <a:lstStyle/>
        <a:p>
          <a:r>
            <a:rPr lang="en-US" b="0" i="0"/>
            <a:t>3. Data Cleaning.</a:t>
          </a:r>
          <a:endParaRPr lang="en-US"/>
        </a:p>
      </dgm:t>
    </dgm:pt>
    <dgm:pt modelId="{F2592E4A-20F0-4665-BD9C-5B944DD1138F}" type="parTrans" cxnId="{EE874E0A-A682-4732-9A61-4B96B02BAAC2}">
      <dgm:prSet/>
      <dgm:spPr/>
      <dgm:t>
        <a:bodyPr/>
        <a:lstStyle/>
        <a:p>
          <a:endParaRPr lang="en-US"/>
        </a:p>
      </dgm:t>
    </dgm:pt>
    <dgm:pt modelId="{BA056441-DE0A-41FD-93F3-84996205817C}" type="sibTrans" cxnId="{EE874E0A-A682-4732-9A61-4B96B02BAAC2}">
      <dgm:prSet/>
      <dgm:spPr/>
      <dgm:t>
        <a:bodyPr/>
        <a:lstStyle/>
        <a:p>
          <a:endParaRPr lang="en-US"/>
        </a:p>
      </dgm:t>
    </dgm:pt>
    <dgm:pt modelId="{796744F5-4E71-406E-AAA9-ED5D0EDA83E5}">
      <dgm:prSet/>
      <dgm:spPr/>
      <dgm:t>
        <a:bodyPr/>
        <a:lstStyle/>
        <a:p>
          <a:r>
            <a:rPr lang="en-US" b="0" i="0"/>
            <a:t>4. Analyzing The Data. </a:t>
          </a:r>
          <a:endParaRPr lang="en-US"/>
        </a:p>
      </dgm:t>
    </dgm:pt>
    <dgm:pt modelId="{8212C643-847D-4BCC-9C08-DACFA6818E35}" type="parTrans" cxnId="{9B09F8D5-01C0-4F81-B30A-BA398C9F1E73}">
      <dgm:prSet/>
      <dgm:spPr/>
      <dgm:t>
        <a:bodyPr/>
        <a:lstStyle/>
        <a:p>
          <a:endParaRPr lang="en-US"/>
        </a:p>
      </dgm:t>
    </dgm:pt>
    <dgm:pt modelId="{F8EA4473-99D7-4F6A-8729-9623915456FC}" type="sibTrans" cxnId="{9B09F8D5-01C0-4F81-B30A-BA398C9F1E73}">
      <dgm:prSet/>
      <dgm:spPr/>
      <dgm:t>
        <a:bodyPr/>
        <a:lstStyle/>
        <a:p>
          <a:endParaRPr lang="en-US"/>
        </a:p>
      </dgm:t>
    </dgm:pt>
    <dgm:pt modelId="{BDFAD007-4971-4FF8-9F7C-1A0916E36662}">
      <dgm:prSet/>
      <dgm:spPr/>
      <dgm:t>
        <a:bodyPr/>
        <a:lstStyle/>
        <a:p>
          <a:r>
            <a:rPr lang="en-US" b="0" i="0"/>
            <a:t>5. Interpreting The Results.</a:t>
          </a:r>
          <a:endParaRPr lang="en-US"/>
        </a:p>
      </dgm:t>
    </dgm:pt>
    <dgm:pt modelId="{BF81830C-ED1E-4F2E-8A75-C92FAAC7CA4F}" type="parTrans" cxnId="{5CB21221-279F-4B67-AF33-4AB31D2CF556}">
      <dgm:prSet/>
      <dgm:spPr/>
      <dgm:t>
        <a:bodyPr/>
        <a:lstStyle/>
        <a:p>
          <a:endParaRPr lang="en-US"/>
        </a:p>
      </dgm:t>
    </dgm:pt>
    <dgm:pt modelId="{182BD152-D822-4974-99C9-B5120DE8065C}" type="sibTrans" cxnId="{5CB21221-279F-4B67-AF33-4AB31D2CF556}">
      <dgm:prSet/>
      <dgm:spPr/>
      <dgm:t>
        <a:bodyPr/>
        <a:lstStyle/>
        <a:p>
          <a:endParaRPr lang="en-US"/>
        </a:p>
      </dgm:t>
    </dgm:pt>
    <dgm:pt modelId="{894D4896-DC1C-451A-9272-D876D6DFCE57}" type="pres">
      <dgm:prSet presAssocID="{1398DBF4-A799-4450-87C0-61C44FCE37BD}" presName="root" presStyleCnt="0">
        <dgm:presLayoutVars>
          <dgm:dir/>
          <dgm:resizeHandles val="exact"/>
        </dgm:presLayoutVars>
      </dgm:prSet>
      <dgm:spPr/>
    </dgm:pt>
    <dgm:pt modelId="{4C80B68A-355E-47C3-8AA8-6226ED93C66A}" type="pres">
      <dgm:prSet presAssocID="{614F756F-BA53-4EE7-8C8A-BC9E14F9D48F}" presName="compNode" presStyleCnt="0"/>
      <dgm:spPr/>
    </dgm:pt>
    <dgm:pt modelId="{FDCF516B-6738-4810-82BD-B01F42D0B6A9}" type="pres">
      <dgm:prSet presAssocID="{614F756F-BA53-4EE7-8C8A-BC9E14F9D48F}" presName="bgRect" presStyleLbl="bgShp" presStyleIdx="0" presStyleCnt="5"/>
      <dgm:spPr/>
    </dgm:pt>
    <dgm:pt modelId="{E15E329E-72C1-4FB2-95CB-BF3CC3BE769D}" type="pres">
      <dgm:prSet presAssocID="{614F756F-BA53-4EE7-8C8A-BC9E14F9D4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EA1CB56-4619-42C8-8952-AC2DD5ADBEAA}" type="pres">
      <dgm:prSet presAssocID="{614F756F-BA53-4EE7-8C8A-BC9E14F9D48F}" presName="spaceRect" presStyleCnt="0"/>
      <dgm:spPr/>
    </dgm:pt>
    <dgm:pt modelId="{A34CB42E-B134-49CA-BDC5-94239108042E}" type="pres">
      <dgm:prSet presAssocID="{614F756F-BA53-4EE7-8C8A-BC9E14F9D48F}" presName="parTx" presStyleLbl="revTx" presStyleIdx="0" presStyleCnt="5">
        <dgm:presLayoutVars>
          <dgm:chMax val="0"/>
          <dgm:chPref val="0"/>
        </dgm:presLayoutVars>
      </dgm:prSet>
      <dgm:spPr/>
    </dgm:pt>
    <dgm:pt modelId="{D10CF189-ED2E-47DF-81CC-5E38504B0CCD}" type="pres">
      <dgm:prSet presAssocID="{F0B03E6E-A773-4E5D-A6EC-D8BB84FB4955}" presName="sibTrans" presStyleCnt="0"/>
      <dgm:spPr/>
    </dgm:pt>
    <dgm:pt modelId="{A0CF1219-1C0B-424B-BCE0-F65603985EEF}" type="pres">
      <dgm:prSet presAssocID="{AE01EF4C-07BC-4541-B632-2E60A995571F}" presName="compNode" presStyleCnt="0"/>
      <dgm:spPr/>
    </dgm:pt>
    <dgm:pt modelId="{924E5916-EC17-42AF-8F25-7A4A842F36C4}" type="pres">
      <dgm:prSet presAssocID="{AE01EF4C-07BC-4541-B632-2E60A995571F}" presName="bgRect" presStyleLbl="bgShp" presStyleIdx="1" presStyleCnt="5"/>
      <dgm:spPr/>
    </dgm:pt>
    <dgm:pt modelId="{A737B3A4-52A0-4119-BEAD-3DA4AB5055AC}" type="pres">
      <dgm:prSet presAssocID="{AE01EF4C-07BC-4541-B632-2E60A99557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115F1CE-22A1-4C57-8144-0449B5E4BFFC}" type="pres">
      <dgm:prSet presAssocID="{AE01EF4C-07BC-4541-B632-2E60A995571F}" presName="spaceRect" presStyleCnt="0"/>
      <dgm:spPr/>
    </dgm:pt>
    <dgm:pt modelId="{723B1B13-D8CB-43FA-AD37-BDAF14070B19}" type="pres">
      <dgm:prSet presAssocID="{AE01EF4C-07BC-4541-B632-2E60A995571F}" presName="parTx" presStyleLbl="revTx" presStyleIdx="1" presStyleCnt="5">
        <dgm:presLayoutVars>
          <dgm:chMax val="0"/>
          <dgm:chPref val="0"/>
        </dgm:presLayoutVars>
      </dgm:prSet>
      <dgm:spPr/>
    </dgm:pt>
    <dgm:pt modelId="{DBA77BFE-710F-4858-BCB6-6E8BA55D017D}" type="pres">
      <dgm:prSet presAssocID="{743EAAAE-104F-4694-ACA3-0A700CCD063A}" presName="sibTrans" presStyleCnt="0"/>
      <dgm:spPr/>
    </dgm:pt>
    <dgm:pt modelId="{A7C3B4AE-60D0-4E61-A05B-F9040057EBA8}" type="pres">
      <dgm:prSet presAssocID="{EBF51E17-A3B2-414D-ADD4-85C30966AB50}" presName="compNode" presStyleCnt="0"/>
      <dgm:spPr/>
    </dgm:pt>
    <dgm:pt modelId="{CF9DAB7E-8632-4148-956A-127AD2C01657}" type="pres">
      <dgm:prSet presAssocID="{EBF51E17-A3B2-414D-ADD4-85C30966AB50}" presName="bgRect" presStyleLbl="bgShp" presStyleIdx="2" presStyleCnt="5"/>
      <dgm:spPr/>
    </dgm:pt>
    <dgm:pt modelId="{4E601CA9-8AB6-4AC5-8192-5F1166DB8556}" type="pres">
      <dgm:prSet presAssocID="{EBF51E17-A3B2-414D-ADD4-85C30966AB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167C45D1-8D5A-420D-A4E6-07F1D3E45AD8}" type="pres">
      <dgm:prSet presAssocID="{EBF51E17-A3B2-414D-ADD4-85C30966AB50}" presName="spaceRect" presStyleCnt="0"/>
      <dgm:spPr/>
    </dgm:pt>
    <dgm:pt modelId="{6DA9A03E-1AE7-427C-B50A-1F25BACF1EDE}" type="pres">
      <dgm:prSet presAssocID="{EBF51E17-A3B2-414D-ADD4-85C30966AB50}" presName="parTx" presStyleLbl="revTx" presStyleIdx="2" presStyleCnt="5">
        <dgm:presLayoutVars>
          <dgm:chMax val="0"/>
          <dgm:chPref val="0"/>
        </dgm:presLayoutVars>
      </dgm:prSet>
      <dgm:spPr/>
    </dgm:pt>
    <dgm:pt modelId="{2D69D96E-454D-4FA2-9844-7A021E799A8A}" type="pres">
      <dgm:prSet presAssocID="{BA056441-DE0A-41FD-93F3-84996205817C}" presName="sibTrans" presStyleCnt="0"/>
      <dgm:spPr/>
    </dgm:pt>
    <dgm:pt modelId="{7265E1ED-2F6F-4E35-9F6E-DEE045B6232A}" type="pres">
      <dgm:prSet presAssocID="{796744F5-4E71-406E-AAA9-ED5D0EDA83E5}" presName="compNode" presStyleCnt="0"/>
      <dgm:spPr/>
    </dgm:pt>
    <dgm:pt modelId="{27036F9D-2CF7-4A5D-8D20-3E7296B909FE}" type="pres">
      <dgm:prSet presAssocID="{796744F5-4E71-406E-AAA9-ED5D0EDA83E5}" presName="bgRect" presStyleLbl="bgShp" presStyleIdx="3" presStyleCnt="5"/>
      <dgm:spPr/>
    </dgm:pt>
    <dgm:pt modelId="{F1EB491D-53C5-4ECE-9E69-95B0F9C50A46}" type="pres">
      <dgm:prSet presAssocID="{796744F5-4E71-406E-AAA9-ED5D0EDA83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AEFE766-897D-4395-B9B3-90C08D281DA1}" type="pres">
      <dgm:prSet presAssocID="{796744F5-4E71-406E-AAA9-ED5D0EDA83E5}" presName="spaceRect" presStyleCnt="0"/>
      <dgm:spPr/>
    </dgm:pt>
    <dgm:pt modelId="{1E043B7B-2E78-4151-A167-ADAEFA36B3E2}" type="pres">
      <dgm:prSet presAssocID="{796744F5-4E71-406E-AAA9-ED5D0EDA83E5}" presName="parTx" presStyleLbl="revTx" presStyleIdx="3" presStyleCnt="5">
        <dgm:presLayoutVars>
          <dgm:chMax val="0"/>
          <dgm:chPref val="0"/>
        </dgm:presLayoutVars>
      </dgm:prSet>
      <dgm:spPr/>
    </dgm:pt>
    <dgm:pt modelId="{78CB7115-AD80-445D-942B-F3A237BCB3CE}" type="pres">
      <dgm:prSet presAssocID="{F8EA4473-99D7-4F6A-8729-9623915456FC}" presName="sibTrans" presStyleCnt="0"/>
      <dgm:spPr/>
    </dgm:pt>
    <dgm:pt modelId="{49194B2A-BCE7-473D-A995-A4684F7C2DEB}" type="pres">
      <dgm:prSet presAssocID="{BDFAD007-4971-4FF8-9F7C-1A0916E36662}" presName="compNode" presStyleCnt="0"/>
      <dgm:spPr/>
    </dgm:pt>
    <dgm:pt modelId="{F6D22B04-A35C-47D7-B6AF-53CE3AD14B95}" type="pres">
      <dgm:prSet presAssocID="{BDFAD007-4971-4FF8-9F7C-1A0916E36662}" presName="bgRect" presStyleLbl="bgShp" presStyleIdx="4" presStyleCnt="5"/>
      <dgm:spPr/>
    </dgm:pt>
    <dgm:pt modelId="{3A7482C0-6012-4014-BBCF-AB910FEA5F4C}" type="pres">
      <dgm:prSet presAssocID="{BDFAD007-4971-4FF8-9F7C-1A0916E366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24A8528-67E3-4785-9B0D-3C244B12F7AB}" type="pres">
      <dgm:prSet presAssocID="{BDFAD007-4971-4FF8-9F7C-1A0916E36662}" presName="spaceRect" presStyleCnt="0"/>
      <dgm:spPr/>
    </dgm:pt>
    <dgm:pt modelId="{9A835450-8653-4FD1-BBA7-67D192D3EF50}" type="pres">
      <dgm:prSet presAssocID="{BDFAD007-4971-4FF8-9F7C-1A0916E3666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E874E0A-A682-4732-9A61-4B96B02BAAC2}" srcId="{1398DBF4-A799-4450-87C0-61C44FCE37BD}" destId="{EBF51E17-A3B2-414D-ADD4-85C30966AB50}" srcOrd="2" destOrd="0" parTransId="{F2592E4A-20F0-4665-BD9C-5B944DD1138F}" sibTransId="{BA056441-DE0A-41FD-93F3-84996205817C}"/>
    <dgm:cxn modelId="{4F857411-E157-4C81-9DDD-2BF09A4DBE6A}" type="presOf" srcId="{BDFAD007-4971-4FF8-9F7C-1A0916E36662}" destId="{9A835450-8653-4FD1-BBA7-67D192D3EF50}" srcOrd="0" destOrd="0" presId="urn:microsoft.com/office/officeart/2018/2/layout/IconVerticalSolidList"/>
    <dgm:cxn modelId="{5CB21221-279F-4B67-AF33-4AB31D2CF556}" srcId="{1398DBF4-A799-4450-87C0-61C44FCE37BD}" destId="{BDFAD007-4971-4FF8-9F7C-1A0916E36662}" srcOrd="4" destOrd="0" parTransId="{BF81830C-ED1E-4F2E-8A75-C92FAAC7CA4F}" sibTransId="{182BD152-D822-4974-99C9-B5120DE8065C}"/>
    <dgm:cxn modelId="{27AC0981-FB17-47D6-BAEB-6F833C184929}" srcId="{1398DBF4-A799-4450-87C0-61C44FCE37BD}" destId="{AE01EF4C-07BC-4541-B632-2E60A995571F}" srcOrd="1" destOrd="0" parTransId="{4FC5E789-C779-451D-AD5D-DB69A1BAC4B7}" sibTransId="{743EAAAE-104F-4694-ACA3-0A700CCD063A}"/>
    <dgm:cxn modelId="{DA4EAE83-A334-4D39-8567-4340E8D2A13B}" type="presOf" srcId="{614F756F-BA53-4EE7-8C8A-BC9E14F9D48F}" destId="{A34CB42E-B134-49CA-BDC5-94239108042E}" srcOrd="0" destOrd="0" presId="urn:microsoft.com/office/officeart/2018/2/layout/IconVerticalSolidList"/>
    <dgm:cxn modelId="{6E9FE09E-B138-4BC7-BA03-B45E082B9998}" type="presOf" srcId="{796744F5-4E71-406E-AAA9-ED5D0EDA83E5}" destId="{1E043B7B-2E78-4151-A167-ADAEFA36B3E2}" srcOrd="0" destOrd="0" presId="urn:microsoft.com/office/officeart/2018/2/layout/IconVerticalSolidList"/>
    <dgm:cxn modelId="{4E2DC0C9-2963-4204-BBBA-5DE3F4836F51}" type="presOf" srcId="{1398DBF4-A799-4450-87C0-61C44FCE37BD}" destId="{894D4896-DC1C-451A-9272-D876D6DFCE57}" srcOrd="0" destOrd="0" presId="urn:microsoft.com/office/officeart/2018/2/layout/IconVerticalSolidList"/>
    <dgm:cxn modelId="{9B09F8D5-01C0-4F81-B30A-BA398C9F1E73}" srcId="{1398DBF4-A799-4450-87C0-61C44FCE37BD}" destId="{796744F5-4E71-406E-AAA9-ED5D0EDA83E5}" srcOrd="3" destOrd="0" parTransId="{8212C643-847D-4BCC-9C08-DACFA6818E35}" sibTransId="{F8EA4473-99D7-4F6A-8729-9623915456FC}"/>
    <dgm:cxn modelId="{C16D7BDA-05EB-4FC0-BB0D-3725DDF7AB90}" type="presOf" srcId="{AE01EF4C-07BC-4541-B632-2E60A995571F}" destId="{723B1B13-D8CB-43FA-AD37-BDAF14070B19}" srcOrd="0" destOrd="0" presId="urn:microsoft.com/office/officeart/2018/2/layout/IconVerticalSolidList"/>
    <dgm:cxn modelId="{0006D6E9-0563-4062-A085-3BDF775D262C}" type="presOf" srcId="{EBF51E17-A3B2-414D-ADD4-85C30966AB50}" destId="{6DA9A03E-1AE7-427C-B50A-1F25BACF1EDE}" srcOrd="0" destOrd="0" presId="urn:microsoft.com/office/officeart/2018/2/layout/IconVerticalSolidList"/>
    <dgm:cxn modelId="{C7BDB6F1-5CC2-4E47-B58B-FE70A01BD062}" srcId="{1398DBF4-A799-4450-87C0-61C44FCE37BD}" destId="{614F756F-BA53-4EE7-8C8A-BC9E14F9D48F}" srcOrd="0" destOrd="0" parTransId="{43F932C4-369C-4E8E-BF51-7209CE3BE94F}" sibTransId="{F0B03E6E-A773-4E5D-A6EC-D8BB84FB4955}"/>
    <dgm:cxn modelId="{534E2C4C-7D09-4DAA-ACD2-CA542D8B1BBD}" type="presParOf" srcId="{894D4896-DC1C-451A-9272-D876D6DFCE57}" destId="{4C80B68A-355E-47C3-8AA8-6226ED93C66A}" srcOrd="0" destOrd="0" presId="urn:microsoft.com/office/officeart/2018/2/layout/IconVerticalSolidList"/>
    <dgm:cxn modelId="{B5CD87A9-3B13-4079-BFB4-0A4B2DA8502D}" type="presParOf" srcId="{4C80B68A-355E-47C3-8AA8-6226ED93C66A}" destId="{FDCF516B-6738-4810-82BD-B01F42D0B6A9}" srcOrd="0" destOrd="0" presId="urn:microsoft.com/office/officeart/2018/2/layout/IconVerticalSolidList"/>
    <dgm:cxn modelId="{181C5F11-A6B2-4FA6-A521-AF81ABFD49AA}" type="presParOf" srcId="{4C80B68A-355E-47C3-8AA8-6226ED93C66A}" destId="{E15E329E-72C1-4FB2-95CB-BF3CC3BE769D}" srcOrd="1" destOrd="0" presId="urn:microsoft.com/office/officeart/2018/2/layout/IconVerticalSolidList"/>
    <dgm:cxn modelId="{AE5DB9F5-B910-40A0-80C9-F3A548E07671}" type="presParOf" srcId="{4C80B68A-355E-47C3-8AA8-6226ED93C66A}" destId="{1EA1CB56-4619-42C8-8952-AC2DD5ADBEAA}" srcOrd="2" destOrd="0" presId="urn:microsoft.com/office/officeart/2018/2/layout/IconVerticalSolidList"/>
    <dgm:cxn modelId="{AE16D001-8066-46F8-85CC-98A60858F806}" type="presParOf" srcId="{4C80B68A-355E-47C3-8AA8-6226ED93C66A}" destId="{A34CB42E-B134-49CA-BDC5-94239108042E}" srcOrd="3" destOrd="0" presId="urn:microsoft.com/office/officeart/2018/2/layout/IconVerticalSolidList"/>
    <dgm:cxn modelId="{D3879E13-D543-4E18-807C-4FA174C20D70}" type="presParOf" srcId="{894D4896-DC1C-451A-9272-D876D6DFCE57}" destId="{D10CF189-ED2E-47DF-81CC-5E38504B0CCD}" srcOrd="1" destOrd="0" presId="urn:microsoft.com/office/officeart/2018/2/layout/IconVerticalSolidList"/>
    <dgm:cxn modelId="{D600F5B6-5F5F-4EA1-AFA4-01B6B06B235D}" type="presParOf" srcId="{894D4896-DC1C-451A-9272-D876D6DFCE57}" destId="{A0CF1219-1C0B-424B-BCE0-F65603985EEF}" srcOrd="2" destOrd="0" presId="urn:microsoft.com/office/officeart/2018/2/layout/IconVerticalSolidList"/>
    <dgm:cxn modelId="{C49C03E2-0BF8-4C76-BE71-0E0D6097DC2C}" type="presParOf" srcId="{A0CF1219-1C0B-424B-BCE0-F65603985EEF}" destId="{924E5916-EC17-42AF-8F25-7A4A842F36C4}" srcOrd="0" destOrd="0" presId="urn:microsoft.com/office/officeart/2018/2/layout/IconVerticalSolidList"/>
    <dgm:cxn modelId="{E0E5C39C-5B8E-473B-B4D7-474F590CB3CD}" type="presParOf" srcId="{A0CF1219-1C0B-424B-BCE0-F65603985EEF}" destId="{A737B3A4-52A0-4119-BEAD-3DA4AB5055AC}" srcOrd="1" destOrd="0" presId="urn:microsoft.com/office/officeart/2018/2/layout/IconVerticalSolidList"/>
    <dgm:cxn modelId="{988BA290-9E9A-4CBB-B37F-19B572A3895B}" type="presParOf" srcId="{A0CF1219-1C0B-424B-BCE0-F65603985EEF}" destId="{A115F1CE-22A1-4C57-8144-0449B5E4BFFC}" srcOrd="2" destOrd="0" presId="urn:microsoft.com/office/officeart/2018/2/layout/IconVerticalSolidList"/>
    <dgm:cxn modelId="{67127315-F03B-430C-B357-C8A1A0EC5876}" type="presParOf" srcId="{A0CF1219-1C0B-424B-BCE0-F65603985EEF}" destId="{723B1B13-D8CB-43FA-AD37-BDAF14070B19}" srcOrd="3" destOrd="0" presId="urn:microsoft.com/office/officeart/2018/2/layout/IconVerticalSolidList"/>
    <dgm:cxn modelId="{DAA44A4E-8376-467F-874E-7DFD9A62700F}" type="presParOf" srcId="{894D4896-DC1C-451A-9272-D876D6DFCE57}" destId="{DBA77BFE-710F-4858-BCB6-6E8BA55D017D}" srcOrd="3" destOrd="0" presId="urn:microsoft.com/office/officeart/2018/2/layout/IconVerticalSolidList"/>
    <dgm:cxn modelId="{E0A96F62-BDA5-4EF7-95CD-7F7042E1D592}" type="presParOf" srcId="{894D4896-DC1C-451A-9272-D876D6DFCE57}" destId="{A7C3B4AE-60D0-4E61-A05B-F9040057EBA8}" srcOrd="4" destOrd="0" presId="urn:microsoft.com/office/officeart/2018/2/layout/IconVerticalSolidList"/>
    <dgm:cxn modelId="{CA516CE8-4247-4ED7-B4A9-F48396D19D97}" type="presParOf" srcId="{A7C3B4AE-60D0-4E61-A05B-F9040057EBA8}" destId="{CF9DAB7E-8632-4148-956A-127AD2C01657}" srcOrd="0" destOrd="0" presId="urn:microsoft.com/office/officeart/2018/2/layout/IconVerticalSolidList"/>
    <dgm:cxn modelId="{B01112DA-4645-4028-90BE-8715462E160F}" type="presParOf" srcId="{A7C3B4AE-60D0-4E61-A05B-F9040057EBA8}" destId="{4E601CA9-8AB6-4AC5-8192-5F1166DB8556}" srcOrd="1" destOrd="0" presId="urn:microsoft.com/office/officeart/2018/2/layout/IconVerticalSolidList"/>
    <dgm:cxn modelId="{44A110FF-5EEF-4940-8914-FD6A458D2792}" type="presParOf" srcId="{A7C3B4AE-60D0-4E61-A05B-F9040057EBA8}" destId="{167C45D1-8D5A-420D-A4E6-07F1D3E45AD8}" srcOrd="2" destOrd="0" presId="urn:microsoft.com/office/officeart/2018/2/layout/IconVerticalSolidList"/>
    <dgm:cxn modelId="{E07385DA-AE2E-4444-81CB-C2DBA1615083}" type="presParOf" srcId="{A7C3B4AE-60D0-4E61-A05B-F9040057EBA8}" destId="{6DA9A03E-1AE7-427C-B50A-1F25BACF1EDE}" srcOrd="3" destOrd="0" presId="urn:microsoft.com/office/officeart/2018/2/layout/IconVerticalSolidList"/>
    <dgm:cxn modelId="{1FC8A10B-840B-4D3E-8E6C-EFCB73AECA70}" type="presParOf" srcId="{894D4896-DC1C-451A-9272-D876D6DFCE57}" destId="{2D69D96E-454D-4FA2-9844-7A021E799A8A}" srcOrd="5" destOrd="0" presId="urn:microsoft.com/office/officeart/2018/2/layout/IconVerticalSolidList"/>
    <dgm:cxn modelId="{723D32CF-1342-4999-97F4-378CBDA5D2F4}" type="presParOf" srcId="{894D4896-DC1C-451A-9272-D876D6DFCE57}" destId="{7265E1ED-2F6F-4E35-9F6E-DEE045B6232A}" srcOrd="6" destOrd="0" presId="urn:microsoft.com/office/officeart/2018/2/layout/IconVerticalSolidList"/>
    <dgm:cxn modelId="{4C11F0C5-2B2B-4B97-B3C3-F5FB83321DBC}" type="presParOf" srcId="{7265E1ED-2F6F-4E35-9F6E-DEE045B6232A}" destId="{27036F9D-2CF7-4A5D-8D20-3E7296B909FE}" srcOrd="0" destOrd="0" presId="urn:microsoft.com/office/officeart/2018/2/layout/IconVerticalSolidList"/>
    <dgm:cxn modelId="{732F8634-C306-4050-95BF-8F23ADAC6742}" type="presParOf" srcId="{7265E1ED-2F6F-4E35-9F6E-DEE045B6232A}" destId="{F1EB491D-53C5-4ECE-9E69-95B0F9C50A46}" srcOrd="1" destOrd="0" presId="urn:microsoft.com/office/officeart/2018/2/layout/IconVerticalSolidList"/>
    <dgm:cxn modelId="{24C2D4A1-2DEA-4734-AA74-8D6F953463C8}" type="presParOf" srcId="{7265E1ED-2F6F-4E35-9F6E-DEE045B6232A}" destId="{3AEFE766-897D-4395-B9B3-90C08D281DA1}" srcOrd="2" destOrd="0" presId="urn:microsoft.com/office/officeart/2018/2/layout/IconVerticalSolidList"/>
    <dgm:cxn modelId="{5D710EDA-F5CF-4042-989A-08E788A01D05}" type="presParOf" srcId="{7265E1ED-2F6F-4E35-9F6E-DEE045B6232A}" destId="{1E043B7B-2E78-4151-A167-ADAEFA36B3E2}" srcOrd="3" destOrd="0" presId="urn:microsoft.com/office/officeart/2018/2/layout/IconVerticalSolidList"/>
    <dgm:cxn modelId="{F4BCD217-1372-4B2D-B2C6-C85D62992D60}" type="presParOf" srcId="{894D4896-DC1C-451A-9272-D876D6DFCE57}" destId="{78CB7115-AD80-445D-942B-F3A237BCB3CE}" srcOrd="7" destOrd="0" presId="urn:microsoft.com/office/officeart/2018/2/layout/IconVerticalSolidList"/>
    <dgm:cxn modelId="{3F48A182-132F-4D1B-A781-ABF5BF542734}" type="presParOf" srcId="{894D4896-DC1C-451A-9272-D876D6DFCE57}" destId="{49194B2A-BCE7-473D-A995-A4684F7C2DEB}" srcOrd="8" destOrd="0" presId="urn:microsoft.com/office/officeart/2018/2/layout/IconVerticalSolidList"/>
    <dgm:cxn modelId="{0E0AD0A8-7AEF-4DD9-A02C-A7581055B323}" type="presParOf" srcId="{49194B2A-BCE7-473D-A995-A4684F7C2DEB}" destId="{F6D22B04-A35C-47D7-B6AF-53CE3AD14B95}" srcOrd="0" destOrd="0" presId="urn:microsoft.com/office/officeart/2018/2/layout/IconVerticalSolidList"/>
    <dgm:cxn modelId="{2EA59F3D-54BF-41B7-9EC0-F61E36B26729}" type="presParOf" srcId="{49194B2A-BCE7-473D-A995-A4684F7C2DEB}" destId="{3A7482C0-6012-4014-BBCF-AB910FEA5F4C}" srcOrd="1" destOrd="0" presId="urn:microsoft.com/office/officeart/2018/2/layout/IconVerticalSolidList"/>
    <dgm:cxn modelId="{63AEC0EC-8D8E-4827-92D2-A8F82A21BE5E}" type="presParOf" srcId="{49194B2A-BCE7-473D-A995-A4684F7C2DEB}" destId="{124A8528-67E3-4785-9B0D-3C244B12F7AB}" srcOrd="2" destOrd="0" presId="urn:microsoft.com/office/officeart/2018/2/layout/IconVerticalSolidList"/>
    <dgm:cxn modelId="{DCF8C30D-5BB0-43C3-A812-8D643AB15166}" type="presParOf" srcId="{49194B2A-BCE7-473D-A995-A4684F7C2DEB}" destId="{9A835450-8653-4FD1-BBA7-67D192D3EF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41E7A-7C68-4B4F-92D0-B4AE574CA890}" type="doc">
      <dgm:prSet loTypeId="urn:microsoft.com/office/officeart/2016/7/layout/Basic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43012D-6085-40AD-9095-90E6BDA9A421}">
      <dgm:prSet/>
      <dgm:spPr/>
      <dgm:t>
        <a:bodyPr/>
        <a:lstStyle/>
        <a:p>
          <a:r>
            <a:rPr lang="en-US" b="0" i="0"/>
            <a:t>The owner of a DVD rental service came to us and brought information about his business. Based on it, he would like to gain insights regarding his business and actionable recommendations based on them.</a:t>
          </a:r>
          <a:endParaRPr lang="en-US" dirty="0"/>
        </a:p>
      </dgm:t>
    </dgm:pt>
    <dgm:pt modelId="{AC276CEE-2DD3-4A6F-BC60-96C803416A80}" type="parTrans" cxnId="{8C1FEE19-8A48-4E6B-8931-B45D29B5826C}">
      <dgm:prSet/>
      <dgm:spPr/>
      <dgm:t>
        <a:bodyPr/>
        <a:lstStyle/>
        <a:p>
          <a:endParaRPr lang="en-US"/>
        </a:p>
      </dgm:t>
    </dgm:pt>
    <dgm:pt modelId="{46436CDF-8641-4956-8D6A-C2D7F4DEF117}" type="sibTrans" cxnId="{8C1FEE19-8A48-4E6B-8931-B45D29B5826C}">
      <dgm:prSet/>
      <dgm:spPr/>
      <dgm:t>
        <a:bodyPr/>
        <a:lstStyle/>
        <a:p>
          <a:endParaRPr lang="en-US"/>
        </a:p>
      </dgm:t>
    </dgm:pt>
    <dgm:pt modelId="{65DB1238-699A-4E38-9123-7E738D040C1F}">
      <dgm:prSet/>
      <dgm:spPr/>
      <dgm:t>
        <a:bodyPr/>
        <a:lstStyle/>
        <a:p>
          <a:r>
            <a:rPr lang="en-US" b="0" i="0"/>
            <a:t>He is interested in cool insights about the film-industry.</a:t>
          </a:r>
          <a:endParaRPr lang="en-US"/>
        </a:p>
      </dgm:t>
    </dgm:pt>
    <dgm:pt modelId="{5739FB3A-9E9E-4FC0-B85C-F34507480E6F}" type="parTrans" cxnId="{79941D6F-25B4-4DD8-BCBE-0467442002BE}">
      <dgm:prSet/>
      <dgm:spPr/>
      <dgm:t>
        <a:bodyPr/>
        <a:lstStyle/>
        <a:p>
          <a:endParaRPr lang="en-US"/>
        </a:p>
      </dgm:t>
    </dgm:pt>
    <dgm:pt modelId="{C07ECBD4-63F4-4038-B7C4-077312969668}" type="sibTrans" cxnId="{79941D6F-25B4-4DD8-BCBE-0467442002BE}">
      <dgm:prSet/>
      <dgm:spPr/>
      <dgm:t>
        <a:bodyPr/>
        <a:lstStyle/>
        <a:p>
          <a:endParaRPr lang="en-US"/>
        </a:p>
      </dgm:t>
    </dgm:pt>
    <dgm:pt modelId="{CAF18C2F-8BEB-485F-9BA1-161557407813}" type="pres">
      <dgm:prSet presAssocID="{FFC41E7A-7C68-4B4F-92D0-B4AE574CA890}" presName="Name0" presStyleCnt="0">
        <dgm:presLayoutVars>
          <dgm:dir/>
          <dgm:resizeHandles val="exact"/>
        </dgm:presLayoutVars>
      </dgm:prSet>
      <dgm:spPr/>
    </dgm:pt>
    <dgm:pt modelId="{2ACC1878-7AC3-4131-BCFB-F8A98B3AC6B2}" type="pres">
      <dgm:prSet presAssocID="{CD43012D-6085-40AD-9095-90E6BDA9A421}" presName="node" presStyleLbl="node1" presStyleIdx="0" presStyleCnt="3">
        <dgm:presLayoutVars>
          <dgm:bulletEnabled val="1"/>
        </dgm:presLayoutVars>
      </dgm:prSet>
      <dgm:spPr/>
    </dgm:pt>
    <dgm:pt modelId="{8BF952ED-27D4-44C1-B6A8-0AA5879B61DC}" type="pres">
      <dgm:prSet presAssocID="{46436CDF-8641-4956-8D6A-C2D7F4DEF117}" presName="sibTransSpacerBeforeConnector" presStyleCnt="0"/>
      <dgm:spPr/>
    </dgm:pt>
    <dgm:pt modelId="{C0B4C080-CC2D-4B2C-B591-35223CDF82AF}" type="pres">
      <dgm:prSet presAssocID="{46436CDF-8641-4956-8D6A-C2D7F4DEF117}" presName="sibTrans" presStyleLbl="node1" presStyleIdx="1" presStyleCnt="3"/>
      <dgm:spPr>
        <a:prstGeom prst="mathPlus">
          <a:avLst/>
        </a:prstGeom>
      </dgm:spPr>
    </dgm:pt>
    <dgm:pt modelId="{B2616361-E386-48F2-BBA9-1F7DC477B55F}" type="pres">
      <dgm:prSet presAssocID="{46436CDF-8641-4956-8D6A-C2D7F4DEF117}" presName="sibTransSpacerAfterConnector" presStyleCnt="0"/>
      <dgm:spPr/>
    </dgm:pt>
    <dgm:pt modelId="{98E34841-2E25-4B4B-97A8-B44A7E3B1913}" type="pres">
      <dgm:prSet presAssocID="{65DB1238-699A-4E38-9123-7E738D040C1F}" presName="node" presStyleLbl="node1" presStyleIdx="2" presStyleCnt="3">
        <dgm:presLayoutVars>
          <dgm:bulletEnabled val="1"/>
        </dgm:presLayoutVars>
      </dgm:prSet>
      <dgm:spPr/>
    </dgm:pt>
  </dgm:ptLst>
  <dgm:cxnLst>
    <dgm:cxn modelId="{8C1FEE19-8A48-4E6B-8931-B45D29B5826C}" srcId="{FFC41E7A-7C68-4B4F-92D0-B4AE574CA890}" destId="{CD43012D-6085-40AD-9095-90E6BDA9A421}" srcOrd="0" destOrd="0" parTransId="{AC276CEE-2DD3-4A6F-BC60-96C803416A80}" sibTransId="{46436CDF-8641-4956-8D6A-C2D7F4DEF117}"/>
    <dgm:cxn modelId="{50E86D30-98A9-43B1-B85F-79DEBCEAC2CC}" type="presOf" srcId="{CD43012D-6085-40AD-9095-90E6BDA9A421}" destId="{2ACC1878-7AC3-4131-BCFB-F8A98B3AC6B2}" srcOrd="0" destOrd="0" presId="urn:microsoft.com/office/officeart/2016/7/layout/BasicProcessNew"/>
    <dgm:cxn modelId="{79941D6F-25B4-4DD8-BCBE-0467442002BE}" srcId="{FFC41E7A-7C68-4B4F-92D0-B4AE574CA890}" destId="{65DB1238-699A-4E38-9123-7E738D040C1F}" srcOrd="1" destOrd="0" parTransId="{5739FB3A-9E9E-4FC0-B85C-F34507480E6F}" sibTransId="{C07ECBD4-63F4-4038-B7C4-077312969668}"/>
    <dgm:cxn modelId="{80E32158-1734-40A4-B806-7ED2D57000AF}" type="presOf" srcId="{FFC41E7A-7C68-4B4F-92D0-B4AE574CA890}" destId="{CAF18C2F-8BEB-485F-9BA1-161557407813}" srcOrd="0" destOrd="0" presId="urn:microsoft.com/office/officeart/2016/7/layout/BasicProcessNew"/>
    <dgm:cxn modelId="{D8E85E5A-23D0-4520-89CC-965DC9E27524}" type="presOf" srcId="{46436CDF-8641-4956-8D6A-C2D7F4DEF117}" destId="{C0B4C080-CC2D-4B2C-B591-35223CDF82AF}" srcOrd="0" destOrd="0" presId="urn:microsoft.com/office/officeart/2016/7/layout/BasicProcessNew"/>
    <dgm:cxn modelId="{AD481AB0-F03E-488C-8B1C-9E10C556B5E5}" type="presOf" srcId="{65DB1238-699A-4E38-9123-7E738D040C1F}" destId="{98E34841-2E25-4B4B-97A8-B44A7E3B1913}" srcOrd="0" destOrd="0" presId="urn:microsoft.com/office/officeart/2016/7/layout/BasicProcessNew"/>
    <dgm:cxn modelId="{1B7700F0-8242-4F2D-BB67-7446D52E2A71}" type="presParOf" srcId="{CAF18C2F-8BEB-485F-9BA1-161557407813}" destId="{2ACC1878-7AC3-4131-BCFB-F8A98B3AC6B2}" srcOrd="0" destOrd="0" presId="urn:microsoft.com/office/officeart/2016/7/layout/BasicProcessNew"/>
    <dgm:cxn modelId="{D6A57354-285A-48A8-85FD-1A94E00D7071}" type="presParOf" srcId="{CAF18C2F-8BEB-485F-9BA1-161557407813}" destId="{8BF952ED-27D4-44C1-B6A8-0AA5879B61DC}" srcOrd="1" destOrd="0" presId="urn:microsoft.com/office/officeart/2016/7/layout/BasicProcessNew"/>
    <dgm:cxn modelId="{669424E0-60D0-4D70-B852-BAD81F063737}" type="presParOf" srcId="{CAF18C2F-8BEB-485F-9BA1-161557407813}" destId="{C0B4C080-CC2D-4B2C-B591-35223CDF82AF}" srcOrd="2" destOrd="0" presId="urn:microsoft.com/office/officeart/2016/7/layout/BasicProcessNew"/>
    <dgm:cxn modelId="{BAAA3F82-4257-4002-89B4-68A69BC4EDFA}" type="presParOf" srcId="{CAF18C2F-8BEB-485F-9BA1-161557407813}" destId="{B2616361-E386-48F2-BBA9-1F7DC477B55F}" srcOrd="3" destOrd="0" presId="urn:microsoft.com/office/officeart/2016/7/layout/BasicProcessNew"/>
    <dgm:cxn modelId="{D36ED697-3314-44CC-A3D1-953936120A55}" type="presParOf" srcId="{CAF18C2F-8BEB-485F-9BA1-161557407813}" destId="{98E34841-2E25-4B4B-97A8-B44A7E3B1913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1B4B5-51F2-4E5A-8A44-EEAF5631C64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DC8B0A-01BD-4F80-A50A-C5071C4263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Quantitative Data Analysis (</a:t>
          </a:r>
          <a:r>
            <a:rPr lang="en-US"/>
            <a:t>overall trends)</a:t>
          </a:r>
        </a:p>
      </dgm:t>
    </dgm:pt>
    <dgm:pt modelId="{44D076F7-65B4-44B3-A9F9-B330A364FBD5}" type="parTrans" cxnId="{A1645B68-82DE-4E5B-AE32-EABCE382F195}">
      <dgm:prSet/>
      <dgm:spPr/>
      <dgm:t>
        <a:bodyPr/>
        <a:lstStyle/>
        <a:p>
          <a:endParaRPr lang="en-US"/>
        </a:p>
      </dgm:t>
    </dgm:pt>
    <dgm:pt modelId="{DC71CB3E-6894-4896-81CF-54C6219BAF58}" type="sibTrans" cxnId="{A1645B68-82DE-4E5B-AE32-EABCE382F195}">
      <dgm:prSet/>
      <dgm:spPr/>
      <dgm:t>
        <a:bodyPr/>
        <a:lstStyle/>
        <a:p>
          <a:endParaRPr lang="en-US"/>
        </a:p>
      </dgm:t>
    </dgm:pt>
    <dgm:pt modelId="{EEE5B2A6-E080-43D6-B462-2E5D17B94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Diagnostic analysis (a correlation matrix)</a:t>
          </a:r>
        </a:p>
      </dgm:t>
    </dgm:pt>
    <dgm:pt modelId="{A4286FD9-BF7F-4ED3-BC3F-A6000ABFE6AF}" type="parTrans" cxnId="{E3B722F0-B866-46F3-8674-6EE7CB0B04B3}">
      <dgm:prSet/>
      <dgm:spPr/>
      <dgm:t>
        <a:bodyPr/>
        <a:lstStyle/>
        <a:p>
          <a:endParaRPr lang="en-US"/>
        </a:p>
      </dgm:t>
    </dgm:pt>
    <dgm:pt modelId="{B153CACA-9A35-44B8-A9B3-1871E74C0797}" type="sibTrans" cxnId="{E3B722F0-B866-46F3-8674-6EE7CB0B04B3}">
      <dgm:prSet/>
      <dgm:spPr/>
      <dgm:t>
        <a:bodyPr/>
        <a:lstStyle/>
        <a:p>
          <a:endParaRPr lang="en-US"/>
        </a:p>
      </dgm:t>
    </dgm:pt>
    <dgm:pt modelId="{51E7E3DE-3569-4589-8977-CFB2DC1445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 series analysis  </a:t>
          </a:r>
        </a:p>
      </dgm:t>
    </dgm:pt>
    <dgm:pt modelId="{0BE65615-F1AB-4620-84E9-78DEE64024F8}" type="parTrans" cxnId="{43D01BCF-0BBC-4F31-B64E-67994336DD3B}">
      <dgm:prSet/>
      <dgm:spPr/>
      <dgm:t>
        <a:bodyPr/>
        <a:lstStyle/>
        <a:p>
          <a:endParaRPr lang="en-US"/>
        </a:p>
      </dgm:t>
    </dgm:pt>
    <dgm:pt modelId="{EB32FF79-2436-4FD4-B2F7-7592C827857E}" type="sibTrans" cxnId="{43D01BCF-0BBC-4F31-B64E-67994336DD3B}">
      <dgm:prSet/>
      <dgm:spPr/>
      <dgm:t>
        <a:bodyPr/>
        <a:lstStyle/>
        <a:p>
          <a:endParaRPr lang="en-US"/>
        </a:p>
      </dgm:t>
    </dgm:pt>
    <dgm:pt modelId="{65F23D66-43E1-442B-9154-6014EB318D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Cohort analysis</a:t>
          </a:r>
        </a:p>
      </dgm:t>
    </dgm:pt>
    <dgm:pt modelId="{99D98C1B-6BBD-40DC-AFAD-5E34582C7AC2}" type="parTrans" cxnId="{22327007-C487-44C9-9E9D-F33F13387B26}">
      <dgm:prSet/>
      <dgm:spPr/>
      <dgm:t>
        <a:bodyPr/>
        <a:lstStyle/>
        <a:p>
          <a:endParaRPr lang="en-US"/>
        </a:p>
      </dgm:t>
    </dgm:pt>
    <dgm:pt modelId="{CC054CA9-E2A3-497A-A6C4-DC0EA3C66CD3}" type="sibTrans" cxnId="{22327007-C487-44C9-9E9D-F33F13387B26}">
      <dgm:prSet/>
      <dgm:spPr/>
      <dgm:t>
        <a:bodyPr/>
        <a:lstStyle/>
        <a:p>
          <a:endParaRPr lang="en-US"/>
        </a:p>
      </dgm:t>
    </dgm:pt>
    <dgm:pt modelId="{8ED7DFCE-C7A0-4905-92BD-2268A9352A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 Visualization</a:t>
          </a:r>
          <a:endParaRPr lang="en-US"/>
        </a:p>
      </dgm:t>
    </dgm:pt>
    <dgm:pt modelId="{A7313D2A-7C74-4C80-8E76-569FFA74D1BD}" type="parTrans" cxnId="{05D91CF7-ED8C-49A9-A053-8FEBC78D45E2}">
      <dgm:prSet/>
      <dgm:spPr/>
      <dgm:t>
        <a:bodyPr/>
        <a:lstStyle/>
        <a:p>
          <a:endParaRPr lang="en-US"/>
        </a:p>
      </dgm:t>
    </dgm:pt>
    <dgm:pt modelId="{5C64CE27-2FE8-4780-8BCE-4A725E4C2BCB}" type="sibTrans" cxnId="{05D91CF7-ED8C-49A9-A053-8FEBC78D45E2}">
      <dgm:prSet/>
      <dgm:spPr/>
      <dgm:t>
        <a:bodyPr/>
        <a:lstStyle/>
        <a:p>
          <a:endParaRPr lang="en-US"/>
        </a:p>
      </dgm:t>
    </dgm:pt>
    <dgm:pt modelId="{A5C7D3B6-105A-4CA0-B74B-C623D0350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 Interpretation</a:t>
          </a:r>
          <a:endParaRPr lang="en-US"/>
        </a:p>
      </dgm:t>
    </dgm:pt>
    <dgm:pt modelId="{F8CCB3C7-D1E4-4E0D-8342-8534CDF160A3}" type="parTrans" cxnId="{8FED833E-3735-462D-860B-244D395A1A70}">
      <dgm:prSet/>
      <dgm:spPr/>
      <dgm:t>
        <a:bodyPr/>
        <a:lstStyle/>
        <a:p>
          <a:endParaRPr lang="en-US"/>
        </a:p>
      </dgm:t>
    </dgm:pt>
    <dgm:pt modelId="{B45285D3-CCC5-48D5-ABB3-EC6438D775FA}" type="sibTrans" cxnId="{8FED833E-3735-462D-860B-244D395A1A70}">
      <dgm:prSet/>
      <dgm:spPr/>
      <dgm:t>
        <a:bodyPr/>
        <a:lstStyle/>
        <a:p>
          <a:endParaRPr lang="en-US"/>
        </a:p>
      </dgm:t>
    </dgm:pt>
    <dgm:pt modelId="{27FC6A39-2204-4A72-8211-1D0F3D664381}" type="pres">
      <dgm:prSet presAssocID="{64D1B4B5-51F2-4E5A-8A44-EEAF5631C643}" presName="root" presStyleCnt="0">
        <dgm:presLayoutVars>
          <dgm:dir/>
          <dgm:resizeHandles val="exact"/>
        </dgm:presLayoutVars>
      </dgm:prSet>
      <dgm:spPr/>
    </dgm:pt>
    <dgm:pt modelId="{4140339B-3227-4ED4-BD59-0385EF895765}" type="pres">
      <dgm:prSet presAssocID="{09DC8B0A-01BD-4F80-A50A-C5071C426367}" presName="compNode" presStyleCnt="0"/>
      <dgm:spPr/>
    </dgm:pt>
    <dgm:pt modelId="{831EDE77-0608-48C3-B060-A90A7CDDE152}" type="pres">
      <dgm:prSet presAssocID="{09DC8B0A-01BD-4F80-A50A-C5071C42636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593CE5D-ABD3-4ED7-A327-BCE7847A197A}" type="pres">
      <dgm:prSet presAssocID="{09DC8B0A-01BD-4F80-A50A-C5071C426367}" presName="spaceRect" presStyleCnt="0"/>
      <dgm:spPr/>
    </dgm:pt>
    <dgm:pt modelId="{D91D66C5-B7E1-4B4A-B611-AEF82292D04B}" type="pres">
      <dgm:prSet presAssocID="{09DC8B0A-01BD-4F80-A50A-C5071C426367}" presName="textRect" presStyleLbl="revTx" presStyleIdx="0" presStyleCnt="6">
        <dgm:presLayoutVars>
          <dgm:chMax val="1"/>
          <dgm:chPref val="1"/>
        </dgm:presLayoutVars>
      </dgm:prSet>
      <dgm:spPr/>
    </dgm:pt>
    <dgm:pt modelId="{1CD1DD80-5A74-4B6B-85FF-BDE775ECC7E9}" type="pres">
      <dgm:prSet presAssocID="{DC71CB3E-6894-4896-81CF-54C6219BAF58}" presName="sibTrans" presStyleCnt="0"/>
      <dgm:spPr/>
    </dgm:pt>
    <dgm:pt modelId="{8CA30242-A36F-4688-AEA8-660A95AFFD3A}" type="pres">
      <dgm:prSet presAssocID="{EEE5B2A6-E080-43D6-B462-2E5D17B94938}" presName="compNode" presStyleCnt="0"/>
      <dgm:spPr/>
    </dgm:pt>
    <dgm:pt modelId="{FBAADDB0-DFE9-4605-BA08-8848B2F2C6C3}" type="pres">
      <dgm:prSet presAssocID="{EEE5B2A6-E080-43D6-B462-2E5D17B9493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261A20-6662-4FE1-9D85-08D117AA8E68}" type="pres">
      <dgm:prSet presAssocID="{EEE5B2A6-E080-43D6-B462-2E5D17B94938}" presName="spaceRect" presStyleCnt="0"/>
      <dgm:spPr/>
    </dgm:pt>
    <dgm:pt modelId="{6036D2DC-D3F6-459C-A480-A3D99FBF94CD}" type="pres">
      <dgm:prSet presAssocID="{EEE5B2A6-E080-43D6-B462-2E5D17B94938}" presName="textRect" presStyleLbl="revTx" presStyleIdx="1" presStyleCnt="6">
        <dgm:presLayoutVars>
          <dgm:chMax val="1"/>
          <dgm:chPref val="1"/>
        </dgm:presLayoutVars>
      </dgm:prSet>
      <dgm:spPr/>
    </dgm:pt>
    <dgm:pt modelId="{6DAB8896-307D-47D0-9B76-0B601FB504C0}" type="pres">
      <dgm:prSet presAssocID="{B153CACA-9A35-44B8-A9B3-1871E74C0797}" presName="sibTrans" presStyleCnt="0"/>
      <dgm:spPr/>
    </dgm:pt>
    <dgm:pt modelId="{C68E4D10-34F9-4D85-86D9-A4290D4E5BF5}" type="pres">
      <dgm:prSet presAssocID="{51E7E3DE-3569-4589-8977-CFB2DC14450E}" presName="compNode" presStyleCnt="0"/>
      <dgm:spPr/>
    </dgm:pt>
    <dgm:pt modelId="{170F7C37-1812-413E-8A24-23D2DD933F93}" type="pres">
      <dgm:prSet presAssocID="{51E7E3DE-3569-4589-8977-CFB2DC14450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78341B1-3FF8-466F-BC74-6D4682A8AD9A}" type="pres">
      <dgm:prSet presAssocID="{51E7E3DE-3569-4589-8977-CFB2DC14450E}" presName="spaceRect" presStyleCnt="0"/>
      <dgm:spPr/>
    </dgm:pt>
    <dgm:pt modelId="{004512FD-A480-4A4B-9008-AAE1A859D52C}" type="pres">
      <dgm:prSet presAssocID="{51E7E3DE-3569-4589-8977-CFB2DC14450E}" presName="textRect" presStyleLbl="revTx" presStyleIdx="2" presStyleCnt="6">
        <dgm:presLayoutVars>
          <dgm:chMax val="1"/>
          <dgm:chPref val="1"/>
        </dgm:presLayoutVars>
      </dgm:prSet>
      <dgm:spPr/>
    </dgm:pt>
    <dgm:pt modelId="{06D2FDEC-1B24-4B4C-9C55-586ADBA15083}" type="pres">
      <dgm:prSet presAssocID="{EB32FF79-2436-4FD4-B2F7-7592C827857E}" presName="sibTrans" presStyleCnt="0"/>
      <dgm:spPr/>
    </dgm:pt>
    <dgm:pt modelId="{EBC7C047-5C80-4B3D-B7D3-92EB7483B50C}" type="pres">
      <dgm:prSet presAssocID="{65F23D66-43E1-442B-9154-6014EB318D84}" presName="compNode" presStyleCnt="0"/>
      <dgm:spPr/>
    </dgm:pt>
    <dgm:pt modelId="{EA3D9387-BF67-4231-A688-5F5B20D03A53}" type="pres">
      <dgm:prSet presAssocID="{65F23D66-43E1-442B-9154-6014EB318D8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5B3E48-CF60-4627-8640-AF92290A42BE}" type="pres">
      <dgm:prSet presAssocID="{65F23D66-43E1-442B-9154-6014EB318D84}" presName="spaceRect" presStyleCnt="0"/>
      <dgm:spPr/>
    </dgm:pt>
    <dgm:pt modelId="{5C5A1F94-969B-48D0-932E-B4FD76E3C82A}" type="pres">
      <dgm:prSet presAssocID="{65F23D66-43E1-442B-9154-6014EB318D84}" presName="textRect" presStyleLbl="revTx" presStyleIdx="3" presStyleCnt="6">
        <dgm:presLayoutVars>
          <dgm:chMax val="1"/>
          <dgm:chPref val="1"/>
        </dgm:presLayoutVars>
      </dgm:prSet>
      <dgm:spPr/>
    </dgm:pt>
    <dgm:pt modelId="{A0130E7C-0C03-44F7-9575-64E53A3669E0}" type="pres">
      <dgm:prSet presAssocID="{CC054CA9-E2A3-497A-A6C4-DC0EA3C66CD3}" presName="sibTrans" presStyleCnt="0"/>
      <dgm:spPr/>
    </dgm:pt>
    <dgm:pt modelId="{D08BF251-581A-47CC-A5AE-2773B78ACD17}" type="pres">
      <dgm:prSet presAssocID="{8ED7DFCE-C7A0-4905-92BD-2268A9352AA9}" presName="compNode" presStyleCnt="0"/>
      <dgm:spPr/>
    </dgm:pt>
    <dgm:pt modelId="{DE78DF2D-9DD4-4FF5-87A6-BCD039E77CA9}" type="pres">
      <dgm:prSet presAssocID="{8ED7DFCE-C7A0-4905-92BD-2268A9352AA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F3774FB-7744-4429-96A3-4E0187031FC4}" type="pres">
      <dgm:prSet presAssocID="{8ED7DFCE-C7A0-4905-92BD-2268A9352AA9}" presName="spaceRect" presStyleCnt="0"/>
      <dgm:spPr/>
    </dgm:pt>
    <dgm:pt modelId="{E891B0F0-5D87-4657-B282-C70C87BE24D8}" type="pres">
      <dgm:prSet presAssocID="{8ED7DFCE-C7A0-4905-92BD-2268A9352AA9}" presName="textRect" presStyleLbl="revTx" presStyleIdx="4" presStyleCnt="6">
        <dgm:presLayoutVars>
          <dgm:chMax val="1"/>
          <dgm:chPref val="1"/>
        </dgm:presLayoutVars>
      </dgm:prSet>
      <dgm:spPr/>
    </dgm:pt>
    <dgm:pt modelId="{341E79C9-6191-4B2C-8A02-CBDB2528F41D}" type="pres">
      <dgm:prSet presAssocID="{5C64CE27-2FE8-4780-8BCE-4A725E4C2BCB}" presName="sibTrans" presStyleCnt="0"/>
      <dgm:spPr/>
    </dgm:pt>
    <dgm:pt modelId="{4AFE54E4-77AA-45AA-A30E-838E52E0218C}" type="pres">
      <dgm:prSet presAssocID="{A5C7D3B6-105A-4CA0-B74B-C623D035039C}" presName="compNode" presStyleCnt="0"/>
      <dgm:spPr/>
    </dgm:pt>
    <dgm:pt modelId="{8CE0FDAF-A3BE-422A-BC0D-20A23BDE4EEF}" type="pres">
      <dgm:prSet presAssocID="{A5C7D3B6-105A-4CA0-B74B-C623D035039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8B0CC98-22C0-4A3C-B6AD-F98A60FC5537}" type="pres">
      <dgm:prSet presAssocID="{A5C7D3B6-105A-4CA0-B74B-C623D035039C}" presName="spaceRect" presStyleCnt="0"/>
      <dgm:spPr/>
    </dgm:pt>
    <dgm:pt modelId="{AE54A917-3A63-423D-884A-023773A96C07}" type="pres">
      <dgm:prSet presAssocID="{A5C7D3B6-105A-4CA0-B74B-C623D035039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DB60506-AECE-4639-A5D6-F42826D186F2}" type="presOf" srcId="{8ED7DFCE-C7A0-4905-92BD-2268A9352AA9}" destId="{E891B0F0-5D87-4657-B282-C70C87BE24D8}" srcOrd="0" destOrd="0" presId="urn:microsoft.com/office/officeart/2018/2/layout/IconLabelList"/>
    <dgm:cxn modelId="{22327007-C487-44C9-9E9D-F33F13387B26}" srcId="{64D1B4B5-51F2-4E5A-8A44-EEAF5631C643}" destId="{65F23D66-43E1-442B-9154-6014EB318D84}" srcOrd="3" destOrd="0" parTransId="{99D98C1B-6BBD-40DC-AFAD-5E34582C7AC2}" sibTransId="{CC054CA9-E2A3-497A-A6C4-DC0EA3C66CD3}"/>
    <dgm:cxn modelId="{463D8C33-6316-4A4D-BD44-B05F073236FF}" type="presOf" srcId="{64D1B4B5-51F2-4E5A-8A44-EEAF5631C643}" destId="{27FC6A39-2204-4A72-8211-1D0F3D664381}" srcOrd="0" destOrd="0" presId="urn:microsoft.com/office/officeart/2018/2/layout/IconLabelList"/>
    <dgm:cxn modelId="{8FED833E-3735-462D-860B-244D395A1A70}" srcId="{64D1B4B5-51F2-4E5A-8A44-EEAF5631C643}" destId="{A5C7D3B6-105A-4CA0-B74B-C623D035039C}" srcOrd="5" destOrd="0" parTransId="{F8CCB3C7-D1E4-4E0D-8342-8534CDF160A3}" sibTransId="{B45285D3-CCC5-48D5-ABB3-EC6438D775FA}"/>
    <dgm:cxn modelId="{A1645B68-82DE-4E5B-AE32-EABCE382F195}" srcId="{64D1B4B5-51F2-4E5A-8A44-EEAF5631C643}" destId="{09DC8B0A-01BD-4F80-A50A-C5071C426367}" srcOrd="0" destOrd="0" parTransId="{44D076F7-65B4-44B3-A9F9-B330A364FBD5}" sibTransId="{DC71CB3E-6894-4896-81CF-54C6219BAF58}"/>
    <dgm:cxn modelId="{23BF604D-EE25-4CAD-8F25-E9D6169675A6}" type="presOf" srcId="{51E7E3DE-3569-4589-8977-CFB2DC14450E}" destId="{004512FD-A480-4A4B-9008-AAE1A859D52C}" srcOrd="0" destOrd="0" presId="urn:microsoft.com/office/officeart/2018/2/layout/IconLabelList"/>
    <dgm:cxn modelId="{90CC1E8F-EDE7-4C09-AD4E-0CFB99F2A8CB}" type="presOf" srcId="{65F23D66-43E1-442B-9154-6014EB318D84}" destId="{5C5A1F94-969B-48D0-932E-B4FD76E3C82A}" srcOrd="0" destOrd="0" presId="urn:microsoft.com/office/officeart/2018/2/layout/IconLabelList"/>
    <dgm:cxn modelId="{D36BCEAF-87A7-4423-9637-14915E7AD34B}" type="presOf" srcId="{EEE5B2A6-E080-43D6-B462-2E5D17B94938}" destId="{6036D2DC-D3F6-459C-A480-A3D99FBF94CD}" srcOrd="0" destOrd="0" presId="urn:microsoft.com/office/officeart/2018/2/layout/IconLabelList"/>
    <dgm:cxn modelId="{43D01BCF-0BBC-4F31-B64E-67994336DD3B}" srcId="{64D1B4B5-51F2-4E5A-8A44-EEAF5631C643}" destId="{51E7E3DE-3569-4589-8977-CFB2DC14450E}" srcOrd="2" destOrd="0" parTransId="{0BE65615-F1AB-4620-84E9-78DEE64024F8}" sibTransId="{EB32FF79-2436-4FD4-B2F7-7592C827857E}"/>
    <dgm:cxn modelId="{875739D5-0BA9-4C5E-8BB9-34DE87A10BC8}" type="presOf" srcId="{A5C7D3B6-105A-4CA0-B74B-C623D035039C}" destId="{AE54A917-3A63-423D-884A-023773A96C07}" srcOrd="0" destOrd="0" presId="urn:microsoft.com/office/officeart/2018/2/layout/IconLabelList"/>
    <dgm:cxn modelId="{E3B722F0-B866-46F3-8674-6EE7CB0B04B3}" srcId="{64D1B4B5-51F2-4E5A-8A44-EEAF5631C643}" destId="{EEE5B2A6-E080-43D6-B462-2E5D17B94938}" srcOrd="1" destOrd="0" parTransId="{A4286FD9-BF7F-4ED3-BC3F-A6000ABFE6AF}" sibTransId="{B153CACA-9A35-44B8-A9B3-1871E74C0797}"/>
    <dgm:cxn modelId="{FAAF24F5-E2B7-4195-95A0-4153B7B9DF9E}" type="presOf" srcId="{09DC8B0A-01BD-4F80-A50A-C5071C426367}" destId="{D91D66C5-B7E1-4B4A-B611-AEF82292D04B}" srcOrd="0" destOrd="0" presId="urn:microsoft.com/office/officeart/2018/2/layout/IconLabelList"/>
    <dgm:cxn modelId="{05D91CF7-ED8C-49A9-A053-8FEBC78D45E2}" srcId="{64D1B4B5-51F2-4E5A-8A44-EEAF5631C643}" destId="{8ED7DFCE-C7A0-4905-92BD-2268A9352AA9}" srcOrd="4" destOrd="0" parTransId="{A7313D2A-7C74-4C80-8E76-569FFA74D1BD}" sibTransId="{5C64CE27-2FE8-4780-8BCE-4A725E4C2BCB}"/>
    <dgm:cxn modelId="{F2B4FCC0-9C23-4503-9B7E-C73EA5FEC8E6}" type="presParOf" srcId="{27FC6A39-2204-4A72-8211-1D0F3D664381}" destId="{4140339B-3227-4ED4-BD59-0385EF895765}" srcOrd="0" destOrd="0" presId="urn:microsoft.com/office/officeart/2018/2/layout/IconLabelList"/>
    <dgm:cxn modelId="{60E12B58-AFA5-4EB1-852B-6250DB5533D5}" type="presParOf" srcId="{4140339B-3227-4ED4-BD59-0385EF895765}" destId="{831EDE77-0608-48C3-B060-A90A7CDDE152}" srcOrd="0" destOrd="0" presId="urn:microsoft.com/office/officeart/2018/2/layout/IconLabelList"/>
    <dgm:cxn modelId="{9471E983-FB0B-4963-82ED-F8CE25632CB2}" type="presParOf" srcId="{4140339B-3227-4ED4-BD59-0385EF895765}" destId="{8593CE5D-ABD3-4ED7-A327-BCE7847A197A}" srcOrd="1" destOrd="0" presId="urn:microsoft.com/office/officeart/2018/2/layout/IconLabelList"/>
    <dgm:cxn modelId="{6D2E1FE1-2FEA-4601-B057-4D5565FEA72C}" type="presParOf" srcId="{4140339B-3227-4ED4-BD59-0385EF895765}" destId="{D91D66C5-B7E1-4B4A-B611-AEF82292D04B}" srcOrd="2" destOrd="0" presId="urn:microsoft.com/office/officeart/2018/2/layout/IconLabelList"/>
    <dgm:cxn modelId="{F1D813CC-AD99-4B42-8C12-B4DF489A8315}" type="presParOf" srcId="{27FC6A39-2204-4A72-8211-1D0F3D664381}" destId="{1CD1DD80-5A74-4B6B-85FF-BDE775ECC7E9}" srcOrd="1" destOrd="0" presId="urn:microsoft.com/office/officeart/2018/2/layout/IconLabelList"/>
    <dgm:cxn modelId="{EDC0A8AE-3390-4F80-A815-244E9B4276B1}" type="presParOf" srcId="{27FC6A39-2204-4A72-8211-1D0F3D664381}" destId="{8CA30242-A36F-4688-AEA8-660A95AFFD3A}" srcOrd="2" destOrd="0" presId="urn:microsoft.com/office/officeart/2018/2/layout/IconLabelList"/>
    <dgm:cxn modelId="{44DD3B4E-82E3-4BCD-BFFB-167CBA3A39EF}" type="presParOf" srcId="{8CA30242-A36F-4688-AEA8-660A95AFFD3A}" destId="{FBAADDB0-DFE9-4605-BA08-8848B2F2C6C3}" srcOrd="0" destOrd="0" presId="urn:microsoft.com/office/officeart/2018/2/layout/IconLabelList"/>
    <dgm:cxn modelId="{7E45DC03-85F2-4349-B8EB-713D35641AA6}" type="presParOf" srcId="{8CA30242-A36F-4688-AEA8-660A95AFFD3A}" destId="{94261A20-6662-4FE1-9D85-08D117AA8E68}" srcOrd="1" destOrd="0" presId="urn:microsoft.com/office/officeart/2018/2/layout/IconLabelList"/>
    <dgm:cxn modelId="{67298C97-3557-4B7A-909A-24FB9CE20C3C}" type="presParOf" srcId="{8CA30242-A36F-4688-AEA8-660A95AFFD3A}" destId="{6036D2DC-D3F6-459C-A480-A3D99FBF94CD}" srcOrd="2" destOrd="0" presId="urn:microsoft.com/office/officeart/2018/2/layout/IconLabelList"/>
    <dgm:cxn modelId="{CBEA67D4-C521-4F93-9FC7-9737E723F236}" type="presParOf" srcId="{27FC6A39-2204-4A72-8211-1D0F3D664381}" destId="{6DAB8896-307D-47D0-9B76-0B601FB504C0}" srcOrd="3" destOrd="0" presId="urn:microsoft.com/office/officeart/2018/2/layout/IconLabelList"/>
    <dgm:cxn modelId="{44888B21-18C8-45B3-9B76-F438A779BCD3}" type="presParOf" srcId="{27FC6A39-2204-4A72-8211-1D0F3D664381}" destId="{C68E4D10-34F9-4D85-86D9-A4290D4E5BF5}" srcOrd="4" destOrd="0" presId="urn:microsoft.com/office/officeart/2018/2/layout/IconLabelList"/>
    <dgm:cxn modelId="{487B733A-FB03-40A7-9340-4F9558487901}" type="presParOf" srcId="{C68E4D10-34F9-4D85-86D9-A4290D4E5BF5}" destId="{170F7C37-1812-413E-8A24-23D2DD933F93}" srcOrd="0" destOrd="0" presId="urn:microsoft.com/office/officeart/2018/2/layout/IconLabelList"/>
    <dgm:cxn modelId="{8CCB8EB7-F328-4BA4-A26B-B728B9FF7D05}" type="presParOf" srcId="{C68E4D10-34F9-4D85-86D9-A4290D4E5BF5}" destId="{578341B1-3FF8-466F-BC74-6D4682A8AD9A}" srcOrd="1" destOrd="0" presId="urn:microsoft.com/office/officeart/2018/2/layout/IconLabelList"/>
    <dgm:cxn modelId="{86A10AD5-8ADC-428A-ACE9-B44FDFB7CF64}" type="presParOf" srcId="{C68E4D10-34F9-4D85-86D9-A4290D4E5BF5}" destId="{004512FD-A480-4A4B-9008-AAE1A859D52C}" srcOrd="2" destOrd="0" presId="urn:microsoft.com/office/officeart/2018/2/layout/IconLabelList"/>
    <dgm:cxn modelId="{2DEE8F0A-A0A4-4B0C-84CC-234C50B5A31B}" type="presParOf" srcId="{27FC6A39-2204-4A72-8211-1D0F3D664381}" destId="{06D2FDEC-1B24-4B4C-9C55-586ADBA15083}" srcOrd="5" destOrd="0" presId="urn:microsoft.com/office/officeart/2018/2/layout/IconLabelList"/>
    <dgm:cxn modelId="{A6082CBC-7C48-46B4-85E6-D4713A5B6F2F}" type="presParOf" srcId="{27FC6A39-2204-4A72-8211-1D0F3D664381}" destId="{EBC7C047-5C80-4B3D-B7D3-92EB7483B50C}" srcOrd="6" destOrd="0" presId="urn:microsoft.com/office/officeart/2018/2/layout/IconLabelList"/>
    <dgm:cxn modelId="{960BF23D-D767-4ADD-8832-9368F65533EB}" type="presParOf" srcId="{EBC7C047-5C80-4B3D-B7D3-92EB7483B50C}" destId="{EA3D9387-BF67-4231-A688-5F5B20D03A53}" srcOrd="0" destOrd="0" presId="urn:microsoft.com/office/officeart/2018/2/layout/IconLabelList"/>
    <dgm:cxn modelId="{2995A5C6-0BFF-402C-A2BC-FF0397F0BEBC}" type="presParOf" srcId="{EBC7C047-5C80-4B3D-B7D3-92EB7483B50C}" destId="{CD5B3E48-CF60-4627-8640-AF92290A42BE}" srcOrd="1" destOrd="0" presId="urn:microsoft.com/office/officeart/2018/2/layout/IconLabelList"/>
    <dgm:cxn modelId="{266D7199-CA24-49F3-B270-027EC43A8FF6}" type="presParOf" srcId="{EBC7C047-5C80-4B3D-B7D3-92EB7483B50C}" destId="{5C5A1F94-969B-48D0-932E-B4FD76E3C82A}" srcOrd="2" destOrd="0" presId="urn:microsoft.com/office/officeart/2018/2/layout/IconLabelList"/>
    <dgm:cxn modelId="{752C0CBF-4788-4A06-88B8-05F8EC7691E1}" type="presParOf" srcId="{27FC6A39-2204-4A72-8211-1D0F3D664381}" destId="{A0130E7C-0C03-44F7-9575-64E53A3669E0}" srcOrd="7" destOrd="0" presId="urn:microsoft.com/office/officeart/2018/2/layout/IconLabelList"/>
    <dgm:cxn modelId="{BC0ACF26-7FD8-4E57-9457-FACE0529A63C}" type="presParOf" srcId="{27FC6A39-2204-4A72-8211-1D0F3D664381}" destId="{D08BF251-581A-47CC-A5AE-2773B78ACD17}" srcOrd="8" destOrd="0" presId="urn:microsoft.com/office/officeart/2018/2/layout/IconLabelList"/>
    <dgm:cxn modelId="{244FF7C9-5408-4EDB-9B78-FA37F14CD99B}" type="presParOf" srcId="{D08BF251-581A-47CC-A5AE-2773B78ACD17}" destId="{DE78DF2D-9DD4-4FF5-87A6-BCD039E77CA9}" srcOrd="0" destOrd="0" presId="urn:microsoft.com/office/officeart/2018/2/layout/IconLabelList"/>
    <dgm:cxn modelId="{153E2EFB-E4AF-42C5-873E-A60771833E2D}" type="presParOf" srcId="{D08BF251-581A-47CC-A5AE-2773B78ACD17}" destId="{AF3774FB-7744-4429-96A3-4E0187031FC4}" srcOrd="1" destOrd="0" presId="urn:microsoft.com/office/officeart/2018/2/layout/IconLabelList"/>
    <dgm:cxn modelId="{EA57D0FA-3B29-4CA5-BE22-FAB56724A104}" type="presParOf" srcId="{D08BF251-581A-47CC-A5AE-2773B78ACD17}" destId="{E891B0F0-5D87-4657-B282-C70C87BE24D8}" srcOrd="2" destOrd="0" presId="urn:microsoft.com/office/officeart/2018/2/layout/IconLabelList"/>
    <dgm:cxn modelId="{CA4DCA7A-1FB6-417E-BE72-1D046C73FE62}" type="presParOf" srcId="{27FC6A39-2204-4A72-8211-1D0F3D664381}" destId="{341E79C9-6191-4B2C-8A02-CBDB2528F41D}" srcOrd="9" destOrd="0" presId="urn:microsoft.com/office/officeart/2018/2/layout/IconLabelList"/>
    <dgm:cxn modelId="{0ED773D5-4109-4445-8CCC-41DFD15EB71A}" type="presParOf" srcId="{27FC6A39-2204-4A72-8211-1D0F3D664381}" destId="{4AFE54E4-77AA-45AA-A30E-838E52E0218C}" srcOrd="10" destOrd="0" presId="urn:microsoft.com/office/officeart/2018/2/layout/IconLabelList"/>
    <dgm:cxn modelId="{EBBA907F-AE70-4B20-BC8E-59BB960E6C7C}" type="presParOf" srcId="{4AFE54E4-77AA-45AA-A30E-838E52E0218C}" destId="{8CE0FDAF-A3BE-422A-BC0D-20A23BDE4EEF}" srcOrd="0" destOrd="0" presId="urn:microsoft.com/office/officeart/2018/2/layout/IconLabelList"/>
    <dgm:cxn modelId="{BEDA0620-B8BB-4DF0-A7F9-3D7CEA177E5F}" type="presParOf" srcId="{4AFE54E4-77AA-45AA-A30E-838E52E0218C}" destId="{48B0CC98-22C0-4A3C-B6AD-F98A60FC5537}" srcOrd="1" destOrd="0" presId="urn:microsoft.com/office/officeart/2018/2/layout/IconLabelList"/>
    <dgm:cxn modelId="{81A03EFD-A5CD-41AC-BB27-8FF8B57C6B1C}" type="presParOf" srcId="{4AFE54E4-77AA-45AA-A30E-838E52E0218C}" destId="{AE54A917-3A63-423D-884A-023773A96C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F516B-6738-4810-82BD-B01F42D0B6A9}">
      <dsp:nvSpPr>
        <dsp:cNvPr id="0" name=""/>
        <dsp:cNvSpPr/>
      </dsp:nvSpPr>
      <dsp:spPr>
        <a:xfrm>
          <a:off x="0" y="2411"/>
          <a:ext cx="9625383" cy="513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E329E-72C1-4FB2-95CB-BF3CC3BE769D}">
      <dsp:nvSpPr>
        <dsp:cNvPr id="0" name=""/>
        <dsp:cNvSpPr/>
      </dsp:nvSpPr>
      <dsp:spPr>
        <a:xfrm>
          <a:off x="155365" y="117972"/>
          <a:ext cx="282483" cy="282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CB42E-B134-49CA-BDC5-94239108042E}">
      <dsp:nvSpPr>
        <dsp:cNvPr id="0" name=""/>
        <dsp:cNvSpPr/>
      </dsp:nvSpPr>
      <dsp:spPr>
        <a:xfrm>
          <a:off x="593215" y="2411"/>
          <a:ext cx="9032167" cy="513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" tIns="54357" rIns="54357" bIns="543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1. Ask The Right Questions.</a:t>
          </a:r>
          <a:endParaRPr lang="en-US" sz="1900" kern="1200"/>
        </a:p>
      </dsp:txBody>
      <dsp:txXfrm>
        <a:off x="593215" y="2411"/>
        <a:ext cx="9032167" cy="513606"/>
      </dsp:txXfrm>
    </dsp:sp>
    <dsp:sp modelId="{924E5916-EC17-42AF-8F25-7A4A842F36C4}">
      <dsp:nvSpPr>
        <dsp:cNvPr id="0" name=""/>
        <dsp:cNvSpPr/>
      </dsp:nvSpPr>
      <dsp:spPr>
        <a:xfrm>
          <a:off x="0" y="644419"/>
          <a:ext cx="9625383" cy="513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7B3A4-52A0-4119-BEAD-3DA4AB5055AC}">
      <dsp:nvSpPr>
        <dsp:cNvPr id="0" name=""/>
        <dsp:cNvSpPr/>
      </dsp:nvSpPr>
      <dsp:spPr>
        <a:xfrm>
          <a:off x="155365" y="759980"/>
          <a:ext cx="282483" cy="282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B1B13-D8CB-43FA-AD37-BDAF14070B19}">
      <dsp:nvSpPr>
        <dsp:cNvPr id="0" name=""/>
        <dsp:cNvSpPr/>
      </dsp:nvSpPr>
      <dsp:spPr>
        <a:xfrm>
          <a:off x="593215" y="644419"/>
          <a:ext cx="9032167" cy="513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" tIns="54357" rIns="54357" bIns="543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2. Data Collection. </a:t>
          </a:r>
          <a:endParaRPr lang="en-US" sz="1900" kern="1200"/>
        </a:p>
      </dsp:txBody>
      <dsp:txXfrm>
        <a:off x="593215" y="644419"/>
        <a:ext cx="9032167" cy="513606"/>
      </dsp:txXfrm>
    </dsp:sp>
    <dsp:sp modelId="{CF9DAB7E-8632-4148-956A-127AD2C01657}">
      <dsp:nvSpPr>
        <dsp:cNvPr id="0" name=""/>
        <dsp:cNvSpPr/>
      </dsp:nvSpPr>
      <dsp:spPr>
        <a:xfrm>
          <a:off x="0" y="1286427"/>
          <a:ext cx="9625383" cy="513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01CA9-8AB6-4AC5-8192-5F1166DB8556}">
      <dsp:nvSpPr>
        <dsp:cNvPr id="0" name=""/>
        <dsp:cNvSpPr/>
      </dsp:nvSpPr>
      <dsp:spPr>
        <a:xfrm>
          <a:off x="155365" y="1401988"/>
          <a:ext cx="282483" cy="282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9A03E-1AE7-427C-B50A-1F25BACF1EDE}">
      <dsp:nvSpPr>
        <dsp:cNvPr id="0" name=""/>
        <dsp:cNvSpPr/>
      </dsp:nvSpPr>
      <dsp:spPr>
        <a:xfrm>
          <a:off x="593215" y="1286427"/>
          <a:ext cx="9032167" cy="513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" tIns="54357" rIns="54357" bIns="543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3. Data Cleaning.</a:t>
          </a:r>
          <a:endParaRPr lang="en-US" sz="1900" kern="1200"/>
        </a:p>
      </dsp:txBody>
      <dsp:txXfrm>
        <a:off x="593215" y="1286427"/>
        <a:ext cx="9032167" cy="513606"/>
      </dsp:txXfrm>
    </dsp:sp>
    <dsp:sp modelId="{27036F9D-2CF7-4A5D-8D20-3E7296B909FE}">
      <dsp:nvSpPr>
        <dsp:cNvPr id="0" name=""/>
        <dsp:cNvSpPr/>
      </dsp:nvSpPr>
      <dsp:spPr>
        <a:xfrm>
          <a:off x="0" y="1928435"/>
          <a:ext cx="9625383" cy="513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B491D-53C5-4ECE-9E69-95B0F9C50A46}">
      <dsp:nvSpPr>
        <dsp:cNvPr id="0" name=""/>
        <dsp:cNvSpPr/>
      </dsp:nvSpPr>
      <dsp:spPr>
        <a:xfrm>
          <a:off x="155365" y="2043996"/>
          <a:ext cx="282483" cy="2824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43B7B-2E78-4151-A167-ADAEFA36B3E2}">
      <dsp:nvSpPr>
        <dsp:cNvPr id="0" name=""/>
        <dsp:cNvSpPr/>
      </dsp:nvSpPr>
      <dsp:spPr>
        <a:xfrm>
          <a:off x="593215" y="1928435"/>
          <a:ext cx="9032167" cy="513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" tIns="54357" rIns="54357" bIns="543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4. Analyzing The Data. </a:t>
          </a:r>
          <a:endParaRPr lang="en-US" sz="1900" kern="1200"/>
        </a:p>
      </dsp:txBody>
      <dsp:txXfrm>
        <a:off x="593215" y="1928435"/>
        <a:ext cx="9032167" cy="513606"/>
      </dsp:txXfrm>
    </dsp:sp>
    <dsp:sp modelId="{F6D22B04-A35C-47D7-B6AF-53CE3AD14B95}">
      <dsp:nvSpPr>
        <dsp:cNvPr id="0" name=""/>
        <dsp:cNvSpPr/>
      </dsp:nvSpPr>
      <dsp:spPr>
        <a:xfrm>
          <a:off x="0" y="2570443"/>
          <a:ext cx="9625383" cy="513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482C0-6012-4014-BBCF-AB910FEA5F4C}">
      <dsp:nvSpPr>
        <dsp:cNvPr id="0" name=""/>
        <dsp:cNvSpPr/>
      </dsp:nvSpPr>
      <dsp:spPr>
        <a:xfrm>
          <a:off x="155365" y="2686004"/>
          <a:ext cx="282483" cy="2824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35450-8653-4FD1-BBA7-67D192D3EF50}">
      <dsp:nvSpPr>
        <dsp:cNvPr id="0" name=""/>
        <dsp:cNvSpPr/>
      </dsp:nvSpPr>
      <dsp:spPr>
        <a:xfrm>
          <a:off x="593215" y="2570443"/>
          <a:ext cx="9032167" cy="513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" tIns="54357" rIns="54357" bIns="543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5. Interpreting The Results.</a:t>
          </a:r>
          <a:endParaRPr lang="en-US" sz="1900" kern="1200"/>
        </a:p>
      </dsp:txBody>
      <dsp:txXfrm>
        <a:off x="593215" y="2570443"/>
        <a:ext cx="9032167" cy="513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C1878-7AC3-4131-BCFB-F8A98B3AC6B2}">
      <dsp:nvSpPr>
        <dsp:cNvPr id="0" name=""/>
        <dsp:cNvSpPr/>
      </dsp:nvSpPr>
      <dsp:spPr>
        <a:xfrm>
          <a:off x="4487" y="390201"/>
          <a:ext cx="4403800" cy="26422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owner of a DVD rental service came to us and brought information about his business. Based on it, he would like to gain insights regarding his business and actionable recommendations based on them.</a:t>
          </a:r>
          <a:endParaRPr lang="en-US" sz="2000" kern="1200" dirty="0"/>
        </a:p>
      </dsp:txBody>
      <dsp:txXfrm>
        <a:off x="4487" y="390201"/>
        <a:ext cx="4403800" cy="2642280"/>
      </dsp:txXfrm>
    </dsp:sp>
    <dsp:sp modelId="{C0B4C080-CC2D-4B2C-B591-35223CDF82AF}">
      <dsp:nvSpPr>
        <dsp:cNvPr id="0" name=""/>
        <dsp:cNvSpPr/>
      </dsp:nvSpPr>
      <dsp:spPr>
        <a:xfrm>
          <a:off x="4482406" y="1589841"/>
          <a:ext cx="660570" cy="243000"/>
        </a:xfrm>
        <a:prstGeom prst="mathPlus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E34841-2E25-4B4B-97A8-B44A7E3B1913}">
      <dsp:nvSpPr>
        <dsp:cNvPr id="0" name=""/>
        <dsp:cNvSpPr/>
      </dsp:nvSpPr>
      <dsp:spPr>
        <a:xfrm>
          <a:off x="5217094" y="390201"/>
          <a:ext cx="4403800" cy="26422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He is interested in cool insights about the film-industry.</a:t>
          </a:r>
          <a:endParaRPr lang="en-US" sz="2000" kern="1200"/>
        </a:p>
      </dsp:txBody>
      <dsp:txXfrm>
        <a:off x="5217094" y="390201"/>
        <a:ext cx="4403800" cy="2642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EDE77-0608-48C3-B060-A90A7CDDE152}">
      <dsp:nvSpPr>
        <dsp:cNvPr id="0" name=""/>
        <dsp:cNvSpPr/>
      </dsp:nvSpPr>
      <dsp:spPr>
        <a:xfrm>
          <a:off x="459345" y="439205"/>
          <a:ext cx="749091" cy="749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D66C5-B7E1-4B4A-B611-AEF82292D04B}">
      <dsp:nvSpPr>
        <dsp:cNvPr id="0" name=""/>
        <dsp:cNvSpPr/>
      </dsp:nvSpPr>
      <dsp:spPr>
        <a:xfrm>
          <a:off x="1567" y="1469511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Quantitative Data Analysis (</a:t>
          </a:r>
          <a:r>
            <a:rPr lang="en-US" sz="1400" kern="1200"/>
            <a:t>overall trends)</a:t>
          </a:r>
        </a:p>
      </dsp:txBody>
      <dsp:txXfrm>
        <a:off x="1567" y="1469511"/>
        <a:ext cx="1664648" cy="665859"/>
      </dsp:txXfrm>
    </dsp:sp>
    <dsp:sp modelId="{FBAADDB0-DFE9-4605-BA08-8848B2F2C6C3}">
      <dsp:nvSpPr>
        <dsp:cNvPr id="0" name=""/>
        <dsp:cNvSpPr/>
      </dsp:nvSpPr>
      <dsp:spPr>
        <a:xfrm>
          <a:off x="2415307" y="439205"/>
          <a:ext cx="749091" cy="749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6D2DC-D3F6-459C-A480-A3D99FBF94CD}">
      <dsp:nvSpPr>
        <dsp:cNvPr id="0" name=""/>
        <dsp:cNvSpPr/>
      </dsp:nvSpPr>
      <dsp:spPr>
        <a:xfrm>
          <a:off x="1957529" y="1469511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Diagnostic analysis (a correlation matrix)</a:t>
          </a:r>
        </a:p>
      </dsp:txBody>
      <dsp:txXfrm>
        <a:off x="1957529" y="1469511"/>
        <a:ext cx="1664648" cy="665859"/>
      </dsp:txXfrm>
    </dsp:sp>
    <dsp:sp modelId="{170F7C37-1812-413E-8A24-23D2DD933F93}">
      <dsp:nvSpPr>
        <dsp:cNvPr id="0" name=""/>
        <dsp:cNvSpPr/>
      </dsp:nvSpPr>
      <dsp:spPr>
        <a:xfrm>
          <a:off x="4371269" y="439205"/>
          <a:ext cx="749091" cy="749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512FD-A480-4A4B-9008-AAE1A859D52C}">
      <dsp:nvSpPr>
        <dsp:cNvPr id="0" name=""/>
        <dsp:cNvSpPr/>
      </dsp:nvSpPr>
      <dsp:spPr>
        <a:xfrm>
          <a:off x="3913491" y="1469511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Time series analysis  </a:t>
          </a:r>
        </a:p>
      </dsp:txBody>
      <dsp:txXfrm>
        <a:off x="3913491" y="1469511"/>
        <a:ext cx="1664648" cy="665859"/>
      </dsp:txXfrm>
    </dsp:sp>
    <dsp:sp modelId="{EA3D9387-BF67-4231-A688-5F5B20D03A53}">
      <dsp:nvSpPr>
        <dsp:cNvPr id="0" name=""/>
        <dsp:cNvSpPr/>
      </dsp:nvSpPr>
      <dsp:spPr>
        <a:xfrm>
          <a:off x="459345" y="2551532"/>
          <a:ext cx="749091" cy="7490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A1F94-969B-48D0-932E-B4FD76E3C82A}">
      <dsp:nvSpPr>
        <dsp:cNvPr id="0" name=""/>
        <dsp:cNvSpPr/>
      </dsp:nvSpPr>
      <dsp:spPr>
        <a:xfrm>
          <a:off x="1567" y="3581838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Cohort analysis</a:t>
          </a:r>
        </a:p>
      </dsp:txBody>
      <dsp:txXfrm>
        <a:off x="1567" y="3581838"/>
        <a:ext cx="1664648" cy="665859"/>
      </dsp:txXfrm>
    </dsp:sp>
    <dsp:sp modelId="{DE78DF2D-9DD4-4FF5-87A6-BCD039E77CA9}">
      <dsp:nvSpPr>
        <dsp:cNvPr id="0" name=""/>
        <dsp:cNvSpPr/>
      </dsp:nvSpPr>
      <dsp:spPr>
        <a:xfrm>
          <a:off x="2415307" y="2551532"/>
          <a:ext cx="749091" cy="7490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1B0F0-5D87-4657-B282-C70C87BE24D8}">
      <dsp:nvSpPr>
        <dsp:cNvPr id="0" name=""/>
        <dsp:cNvSpPr/>
      </dsp:nvSpPr>
      <dsp:spPr>
        <a:xfrm>
          <a:off x="1957529" y="3581838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Data Visualization</a:t>
          </a:r>
          <a:endParaRPr lang="en-US" sz="1400" kern="1200"/>
        </a:p>
      </dsp:txBody>
      <dsp:txXfrm>
        <a:off x="1957529" y="3581838"/>
        <a:ext cx="1664648" cy="665859"/>
      </dsp:txXfrm>
    </dsp:sp>
    <dsp:sp modelId="{8CE0FDAF-A3BE-422A-BC0D-20A23BDE4EEF}">
      <dsp:nvSpPr>
        <dsp:cNvPr id="0" name=""/>
        <dsp:cNvSpPr/>
      </dsp:nvSpPr>
      <dsp:spPr>
        <a:xfrm>
          <a:off x="4371269" y="2551532"/>
          <a:ext cx="749091" cy="7490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4A917-3A63-423D-884A-023773A96C07}">
      <dsp:nvSpPr>
        <dsp:cNvPr id="0" name=""/>
        <dsp:cNvSpPr/>
      </dsp:nvSpPr>
      <dsp:spPr>
        <a:xfrm>
          <a:off x="3913491" y="3581838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Data Interpretation</a:t>
          </a:r>
          <a:endParaRPr lang="en-US" sz="1400" kern="1200"/>
        </a:p>
      </dsp:txBody>
      <dsp:txXfrm>
        <a:off x="3913491" y="3581838"/>
        <a:ext cx="1664648" cy="665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formulation of the problem.</a:t>
            </a:r>
          </a:p>
          <a:p>
            <a:r>
              <a:rPr lang="en-US" dirty="0"/>
              <a:t>The business objective should include 3 metrics:</a:t>
            </a:r>
          </a:p>
          <a:p>
            <a:r>
              <a:rPr lang="en-US" dirty="0"/>
              <a:t>volume</a:t>
            </a:r>
          </a:p>
          <a:p>
            <a:r>
              <a:rPr lang="en-US" dirty="0"/>
              <a:t>price</a:t>
            </a:r>
          </a:p>
          <a:p>
            <a:r>
              <a:rPr lang="en-US" dirty="0"/>
              <a:t>quality</a:t>
            </a:r>
          </a:p>
          <a:p>
            <a:r>
              <a:rPr lang="en-US" dirty="0"/>
              <a:t>If even one of the metrics is missed, performance measurement becomes problematic.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2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2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7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78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5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5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98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3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2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8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2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9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9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1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7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8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4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6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39D8B05-0855-49BA-B6E7-FBA24ADEE5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0538" r="9090" b="7878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/>
              <a:t>DVD Rental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D81F-BC7A-4923-BEDE-AF9695D9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Stages</a:t>
            </a:r>
            <a:endParaRPr lang="en-IL" dirty="0">
              <a:solidFill>
                <a:srgbClr val="EBEBEB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A4D8C9-4FC8-47B9-B6C9-BCCC4A543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577118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95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6D90A9-033B-4152-80D3-1389C2A4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our business challenge?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71DFFA-9CA6-4F98-93A1-704BD305D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24230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32612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869267-B05D-41CC-9CD1-A87C79DB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1. Ask The Right Questions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0FB711E-AAE2-42C2-BE65-DA54086B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How are the rental period presented in our dataset?</a:t>
            </a: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At what rental price do customers choose DVD more often?</a:t>
            </a: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What categories of films does a business owner need to purchase?</a:t>
            </a: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How does the number of clients depend on the properties of the films presented?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</a:rPr>
              <a:t>If a business owner wants to open another store, where is it better to do it?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 panose="02000000000000000000" pitchFamily="2" charset="0"/>
              </a:rPr>
              <a:t>Which clients are the most active?</a:t>
            </a:r>
          </a:p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D91F1E-B5AC-41A2-8484-3C400E61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2. Data Collection</a:t>
            </a:r>
            <a:endParaRPr lang="en-IL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C880-6DD3-4AB7-BE89-CBE707E5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AB3681-BF08-4325-8BC8-E7EB09C7C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" b="-4"/>
          <a:stretch/>
        </p:blipFill>
        <p:spPr>
          <a:xfrm>
            <a:off x="4993842" y="1531797"/>
            <a:ext cx="5861931" cy="379440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469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669768-3860-45CC-9975-1D9143D6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3. Data Cleaning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91C7FC4-B751-4F53-9669-4660FF4C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rtl="0"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Import the Data</a:t>
            </a:r>
          </a:p>
          <a:p>
            <a:pPr rtl="0"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Investigate the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Check duplicate or irrelevant observations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Check structural errors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Filter unwanted outliers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Handle missing data</a:t>
            </a:r>
          </a:p>
          <a:p>
            <a:pPr rtl="0"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Format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Validate and QA</a:t>
            </a:r>
          </a:p>
        </p:txBody>
      </p:sp>
    </p:spTree>
    <p:extLst>
      <p:ext uri="{BB962C8B-B14F-4D97-AF65-F5344CB8AC3E}">
        <p14:creationId xmlns:p14="http://schemas.microsoft.com/office/powerpoint/2010/main" val="1280488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E68DDE-FE6C-45F8-AE60-0D861FF4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4. Analyzing The Data</a:t>
            </a:r>
            <a:endParaRPr lang="en-IL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EAB73B-2701-4263-967F-63BA6805AA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1399" y="1085549"/>
          <a:ext cx="5579707" cy="468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8188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30480-0A70-43D0-981B-A5D1D054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5. Interpreting The Results</a:t>
            </a:r>
            <a:endParaRPr lang="en-IL" dirty="0">
              <a:solidFill>
                <a:srgbClr val="EBEBEB"/>
              </a:solidFill>
            </a:endParaRP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1F72A1B9-18A4-4736-B9D7-A6F4F2BDF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4836" y="1023437"/>
            <a:ext cx="4828707" cy="48287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E4BA-4B1E-47AE-8587-24D36204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Review the performed analysis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Interpretation of results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Conclusions, insights and recommendations</a:t>
            </a:r>
            <a:endParaRPr lang="en-I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98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278</Words>
  <Application>Microsoft Office PowerPoint</Application>
  <PresentationFormat>Widescreen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Roboto</vt:lpstr>
      <vt:lpstr>Wingdings 3</vt:lpstr>
      <vt:lpstr>Ion Boardroom</vt:lpstr>
      <vt:lpstr>Data Analysis</vt:lpstr>
      <vt:lpstr>Stages</vt:lpstr>
      <vt:lpstr>What is our business challenge?</vt:lpstr>
      <vt:lpstr>1. Ask The Right Questions</vt:lpstr>
      <vt:lpstr>2. Data Collection</vt:lpstr>
      <vt:lpstr>3. Data Cleaning</vt:lpstr>
      <vt:lpstr>4. Analyzing The Data</vt:lpstr>
      <vt:lpstr>5. Interpreting The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2021-07-16T15:03:37Z</dcterms:created>
  <dcterms:modified xsi:type="dcterms:W3CDTF">2021-07-19T19:39:34Z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