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72" r:id="rId4"/>
    <p:sldId id="273" r:id="rId5"/>
    <p:sldId id="285" r:id="rId6"/>
    <p:sldId id="274" r:id="rId7"/>
    <p:sldId id="279" r:id="rId8"/>
    <p:sldId id="276" r:id="rId9"/>
    <p:sldId id="275" r:id="rId10"/>
    <p:sldId id="277" r:id="rId11"/>
    <p:sldId id="282" r:id="rId12"/>
    <p:sldId id="280" r:id="rId13"/>
    <p:sldId id="281" r:id="rId14"/>
    <p:sldId id="283" r:id="rId15"/>
    <p:sldId id="286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20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-75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534EB-3FDF-4ACD-8E3D-D71A23A798F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5E1F39-ACBE-41AD-A604-279109D9C643}">
      <dgm:prSet/>
      <dgm:spPr/>
      <dgm:t>
        <a:bodyPr/>
        <a:lstStyle/>
        <a:p>
          <a:r>
            <a:rPr lang="en-US"/>
            <a:t>dividing data into features (the X matrix of predictor variables) and a target variable (the outcome variable y)</a:t>
          </a:r>
        </a:p>
      </dgm:t>
    </dgm:pt>
    <dgm:pt modelId="{8F6F1297-D23E-4BE5-A6B3-107763C75556}" type="parTrans" cxnId="{93FE9AB6-EA79-4B1F-AF04-61EE7559B2BE}">
      <dgm:prSet/>
      <dgm:spPr/>
      <dgm:t>
        <a:bodyPr/>
        <a:lstStyle/>
        <a:p>
          <a:endParaRPr lang="en-US"/>
        </a:p>
      </dgm:t>
    </dgm:pt>
    <dgm:pt modelId="{6F3F6CCE-CC60-46C4-B9BB-0EE9110CBA76}" type="sibTrans" cxnId="{93FE9AB6-EA79-4B1F-AF04-61EE7559B2BE}">
      <dgm:prSet/>
      <dgm:spPr/>
      <dgm:t>
        <a:bodyPr/>
        <a:lstStyle/>
        <a:p>
          <a:endParaRPr lang="en-US"/>
        </a:p>
      </dgm:t>
    </dgm:pt>
    <dgm:pt modelId="{43FD7A91-0726-4EF5-892B-02740DCD5C7F}">
      <dgm:prSet/>
      <dgm:spPr/>
      <dgm:t>
        <a:bodyPr/>
        <a:lstStyle/>
        <a:p>
          <a:r>
            <a:rPr lang="en-US"/>
            <a:t>splitting data into train and test sets</a:t>
          </a:r>
        </a:p>
      </dgm:t>
    </dgm:pt>
    <dgm:pt modelId="{E45159BC-C5EE-4007-81CD-D5B533D6F84D}" type="parTrans" cxnId="{CD9360F1-24AC-49B5-BF2C-6001B9846442}">
      <dgm:prSet/>
      <dgm:spPr/>
      <dgm:t>
        <a:bodyPr/>
        <a:lstStyle/>
        <a:p>
          <a:endParaRPr lang="en-US"/>
        </a:p>
      </dgm:t>
    </dgm:pt>
    <dgm:pt modelId="{E9B7C6FE-2FA6-48E8-B35F-5C6B38BC598E}" type="sibTrans" cxnId="{CD9360F1-24AC-49B5-BF2C-6001B9846442}">
      <dgm:prSet/>
      <dgm:spPr/>
      <dgm:t>
        <a:bodyPr/>
        <a:lstStyle/>
        <a:p>
          <a:endParaRPr lang="en-US"/>
        </a:p>
      </dgm:t>
    </dgm:pt>
    <dgm:pt modelId="{DBDFD097-FDAA-4257-BBAB-97E72D0E9D7F}">
      <dgm:prSet/>
      <dgm:spPr/>
      <dgm:t>
        <a:bodyPr/>
        <a:lstStyle/>
        <a:p>
          <a:r>
            <a:rPr lang="en-US"/>
            <a:t>standardization of the feature matrix for the test set</a:t>
          </a:r>
        </a:p>
      </dgm:t>
    </dgm:pt>
    <dgm:pt modelId="{4BD3BD2A-75A1-421A-8E8E-1E2DC34F43E5}" type="parTrans" cxnId="{29135296-681F-4A56-9696-28F96DA59289}">
      <dgm:prSet/>
      <dgm:spPr/>
      <dgm:t>
        <a:bodyPr/>
        <a:lstStyle/>
        <a:p>
          <a:endParaRPr lang="en-US"/>
        </a:p>
      </dgm:t>
    </dgm:pt>
    <dgm:pt modelId="{4422D216-D3C2-4D7B-A012-55D0DC2C2AB1}" type="sibTrans" cxnId="{29135296-681F-4A56-9696-28F96DA59289}">
      <dgm:prSet/>
      <dgm:spPr/>
      <dgm:t>
        <a:bodyPr/>
        <a:lstStyle/>
        <a:p>
          <a:endParaRPr lang="en-US"/>
        </a:p>
      </dgm:t>
    </dgm:pt>
    <dgm:pt modelId="{0C80C41F-A168-4963-AAEB-2AC5AC4BFFF5}">
      <dgm:prSet/>
      <dgm:spPr/>
      <dgm:t>
        <a:bodyPr/>
        <a:lstStyle/>
        <a:p>
          <a:r>
            <a:rPr lang="en-US"/>
            <a:t>train the model using two methods</a:t>
          </a:r>
        </a:p>
      </dgm:t>
    </dgm:pt>
    <dgm:pt modelId="{B5D8D46D-E4B0-4569-B7FC-01F9F9044D2D}" type="parTrans" cxnId="{05397B8A-F024-4C36-A991-AF54614A38F2}">
      <dgm:prSet/>
      <dgm:spPr/>
      <dgm:t>
        <a:bodyPr/>
        <a:lstStyle/>
        <a:p>
          <a:endParaRPr lang="en-US"/>
        </a:p>
      </dgm:t>
    </dgm:pt>
    <dgm:pt modelId="{DAD679A4-EDC2-42B4-B1A2-70EC1DDB476F}" type="sibTrans" cxnId="{05397B8A-F024-4C36-A991-AF54614A38F2}">
      <dgm:prSet/>
      <dgm:spPr/>
      <dgm:t>
        <a:bodyPr/>
        <a:lstStyle/>
        <a:p>
          <a:endParaRPr lang="en-US"/>
        </a:p>
      </dgm:t>
    </dgm:pt>
    <dgm:pt modelId="{F492DFF3-3562-4261-97F4-FE512BCB2404}">
      <dgm:prSet/>
      <dgm:spPr/>
      <dgm:t>
        <a:bodyPr/>
        <a:lstStyle/>
        <a:p>
          <a:r>
            <a:rPr lang="en-US"/>
            <a:t>check metrics for determining the accuracy of the models</a:t>
          </a:r>
          <a:r>
            <a:rPr lang="ru-RU"/>
            <a:t> </a:t>
          </a:r>
          <a:r>
            <a:rPr lang="en-US"/>
            <a:t>(accuracy, precision, recall)</a:t>
          </a:r>
        </a:p>
      </dgm:t>
    </dgm:pt>
    <dgm:pt modelId="{0F835CA5-47DF-489C-8DC7-AA02975E9E7E}" type="parTrans" cxnId="{24CB4B59-B52D-4C4B-8055-725A25A63871}">
      <dgm:prSet/>
      <dgm:spPr/>
      <dgm:t>
        <a:bodyPr/>
        <a:lstStyle/>
        <a:p>
          <a:endParaRPr lang="en-US"/>
        </a:p>
      </dgm:t>
    </dgm:pt>
    <dgm:pt modelId="{4E574812-A602-4B21-85BD-A72F617240A5}" type="sibTrans" cxnId="{24CB4B59-B52D-4C4B-8055-725A25A63871}">
      <dgm:prSet/>
      <dgm:spPr/>
      <dgm:t>
        <a:bodyPr/>
        <a:lstStyle/>
        <a:p>
          <a:endParaRPr lang="en-US"/>
        </a:p>
      </dgm:t>
    </dgm:pt>
    <dgm:pt modelId="{9C8D3EF5-D868-4659-AA6C-86F0A7F8D4D2}">
      <dgm:prSet/>
      <dgm:spPr/>
      <dgm:t>
        <a:bodyPr/>
        <a:lstStyle/>
        <a:p>
          <a:r>
            <a:rPr lang="en-US"/>
            <a:t>train the final model</a:t>
          </a:r>
        </a:p>
      </dgm:t>
    </dgm:pt>
    <dgm:pt modelId="{9C8AEDA1-C745-4AC1-965B-BB20F5E2996D}" type="parTrans" cxnId="{FA2158AD-FC68-4BC8-9BC8-0AFA059CB1D5}">
      <dgm:prSet/>
      <dgm:spPr/>
      <dgm:t>
        <a:bodyPr/>
        <a:lstStyle/>
        <a:p>
          <a:endParaRPr lang="en-US"/>
        </a:p>
      </dgm:t>
    </dgm:pt>
    <dgm:pt modelId="{9D0F79D1-1F5B-4727-8B3C-E47A181AD5E3}" type="sibTrans" cxnId="{FA2158AD-FC68-4BC8-9BC8-0AFA059CB1D5}">
      <dgm:prSet/>
      <dgm:spPr/>
      <dgm:t>
        <a:bodyPr/>
        <a:lstStyle/>
        <a:p>
          <a:endParaRPr lang="en-US"/>
        </a:p>
      </dgm:t>
    </dgm:pt>
    <dgm:pt modelId="{5014FD71-DABD-4DC5-B3F1-AB3FADDBC2F0}" type="pres">
      <dgm:prSet presAssocID="{135534EB-3FDF-4ACD-8E3D-D71A23A798F6}" presName="Name0" presStyleCnt="0">
        <dgm:presLayoutVars>
          <dgm:dir/>
          <dgm:resizeHandles val="exact"/>
        </dgm:presLayoutVars>
      </dgm:prSet>
      <dgm:spPr/>
    </dgm:pt>
    <dgm:pt modelId="{9B689612-5CDB-4D47-B15D-0189E42475EA}" type="pres">
      <dgm:prSet presAssocID="{635E1F39-ACBE-41AD-A604-279109D9C643}" presName="node" presStyleLbl="node1" presStyleIdx="0" presStyleCnt="6">
        <dgm:presLayoutVars>
          <dgm:bulletEnabled val="1"/>
        </dgm:presLayoutVars>
      </dgm:prSet>
      <dgm:spPr/>
    </dgm:pt>
    <dgm:pt modelId="{088174E1-7358-42F4-AAB7-2C44A755BB47}" type="pres">
      <dgm:prSet presAssocID="{6F3F6CCE-CC60-46C4-B9BB-0EE9110CBA76}" presName="sibTrans" presStyleLbl="sibTrans1D1" presStyleIdx="0" presStyleCnt="5"/>
      <dgm:spPr/>
    </dgm:pt>
    <dgm:pt modelId="{4A667C19-72B2-460E-B13C-AABF9E43F317}" type="pres">
      <dgm:prSet presAssocID="{6F3F6CCE-CC60-46C4-B9BB-0EE9110CBA76}" presName="connectorText" presStyleLbl="sibTrans1D1" presStyleIdx="0" presStyleCnt="5"/>
      <dgm:spPr/>
    </dgm:pt>
    <dgm:pt modelId="{5605630C-A397-4170-9AE8-EBA0956C28B4}" type="pres">
      <dgm:prSet presAssocID="{43FD7A91-0726-4EF5-892B-02740DCD5C7F}" presName="node" presStyleLbl="node1" presStyleIdx="1" presStyleCnt="6">
        <dgm:presLayoutVars>
          <dgm:bulletEnabled val="1"/>
        </dgm:presLayoutVars>
      </dgm:prSet>
      <dgm:spPr/>
    </dgm:pt>
    <dgm:pt modelId="{E5DE2747-3D90-41AC-8194-DCC83213345A}" type="pres">
      <dgm:prSet presAssocID="{E9B7C6FE-2FA6-48E8-B35F-5C6B38BC598E}" presName="sibTrans" presStyleLbl="sibTrans1D1" presStyleIdx="1" presStyleCnt="5"/>
      <dgm:spPr/>
    </dgm:pt>
    <dgm:pt modelId="{AA0D798F-4072-4299-B585-6DDCDC139ADB}" type="pres">
      <dgm:prSet presAssocID="{E9B7C6FE-2FA6-48E8-B35F-5C6B38BC598E}" presName="connectorText" presStyleLbl="sibTrans1D1" presStyleIdx="1" presStyleCnt="5"/>
      <dgm:spPr/>
    </dgm:pt>
    <dgm:pt modelId="{09DFC2CB-C091-474D-8DA2-60E6454B4E1D}" type="pres">
      <dgm:prSet presAssocID="{DBDFD097-FDAA-4257-BBAB-97E72D0E9D7F}" presName="node" presStyleLbl="node1" presStyleIdx="2" presStyleCnt="6">
        <dgm:presLayoutVars>
          <dgm:bulletEnabled val="1"/>
        </dgm:presLayoutVars>
      </dgm:prSet>
      <dgm:spPr/>
    </dgm:pt>
    <dgm:pt modelId="{73FA603E-F5A7-4FA8-83E8-3157DE48BB5A}" type="pres">
      <dgm:prSet presAssocID="{4422D216-D3C2-4D7B-A012-55D0DC2C2AB1}" presName="sibTrans" presStyleLbl="sibTrans1D1" presStyleIdx="2" presStyleCnt="5"/>
      <dgm:spPr/>
    </dgm:pt>
    <dgm:pt modelId="{BAF56B4A-F120-4598-8F2A-4D372295F706}" type="pres">
      <dgm:prSet presAssocID="{4422D216-D3C2-4D7B-A012-55D0DC2C2AB1}" presName="connectorText" presStyleLbl="sibTrans1D1" presStyleIdx="2" presStyleCnt="5"/>
      <dgm:spPr/>
    </dgm:pt>
    <dgm:pt modelId="{00F09C0E-BC27-4C24-818E-90B4226E7E94}" type="pres">
      <dgm:prSet presAssocID="{0C80C41F-A168-4963-AAEB-2AC5AC4BFFF5}" presName="node" presStyleLbl="node1" presStyleIdx="3" presStyleCnt="6">
        <dgm:presLayoutVars>
          <dgm:bulletEnabled val="1"/>
        </dgm:presLayoutVars>
      </dgm:prSet>
      <dgm:spPr/>
    </dgm:pt>
    <dgm:pt modelId="{2B78B3E5-5C5E-457B-8532-A650F73403D9}" type="pres">
      <dgm:prSet presAssocID="{DAD679A4-EDC2-42B4-B1A2-70EC1DDB476F}" presName="sibTrans" presStyleLbl="sibTrans1D1" presStyleIdx="3" presStyleCnt="5"/>
      <dgm:spPr/>
    </dgm:pt>
    <dgm:pt modelId="{31BA88B8-8BC9-4BC8-9DFE-F6009857CF93}" type="pres">
      <dgm:prSet presAssocID="{DAD679A4-EDC2-42B4-B1A2-70EC1DDB476F}" presName="connectorText" presStyleLbl="sibTrans1D1" presStyleIdx="3" presStyleCnt="5"/>
      <dgm:spPr/>
    </dgm:pt>
    <dgm:pt modelId="{41D91E4C-914D-4795-92E0-C6E11FA2D980}" type="pres">
      <dgm:prSet presAssocID="{F492DFF3-3562-4261-97F4-FE512BCB2404}" presName="node" presStyleLbl="node1" presStyleIdx="4" presStyleCnt="6">
        <dgm:presLayoutVars>
          <dgm:bulletEnabled val="1"/>
        </dgm:presLayoutVars>
      </dgm:prSet>
      <dgm:spPr/>
    </dgm:pt>
    <dgm:pt modelId="{09B73428-7840-4C8D-8660-E52516CD2581}" type="pres">
      <dgm:prSet presAssocID="{4E574812-A602-4B21-85BD-A72F617240A5}" presName="sibTrans" presStyleLbl="sibTrans1D1" presStyleIdx="4" presStyleCnt="5"/>
      <dgm:spPr/>
    </dgm:pt>
    <dgm:pt modelId="{B907108C-7866-4FB6-8705-23ADF6CFEC15}" type="pres">
      <dgm:prSet presAssocID="{4E574812-A602-4B21-85BD-A72F617240A5}" presName="connectorText" presStyleLbl="sibTrans1D1" presStyleIdx="4" presStyleCnt="5"/>
      <dgm:spPr/>
    </dgm:pt>
    <dgm:pt modelId="{4DF826E3-2AA4-4E73-924B-93EEAA92C769}" type="pres">
      <dgm:prSet presAssocID="{9C8D3EF5-D868-4659-AA6C-86F0A7F8D4D2}" presName="node" presStyleLbl="node1" presStyleIdx="5" presStyleCnt="6">
        <dgm:presLayoutVars>
          <dgm:bulletEnabled val="1"/>
        </dgm:presLayoutVars>
      </dgm:prSet>
      <dgm:spPr/>
    </dgm:pt>
  </dgm:ptLst>
  <dgm:cxnLst>
    <dgm:cxn modelId="{6E5F3A04-8B54-473B-A2A6-EECDCDC1C56F}" type="presOf" srcId="{6F3F6CCE-CC60-46C4-B9BB-0EE9110CBA76}" destId="{088174E1-7358-42F4-AAB7-2C44A755BB47}" srcOrd="0" destOrd="0" presId="urn:microsoft.com/office/officeart/2016/7/layout/RepeatingBendingProcessNew"/>
    <dgm:cxn modelId="{2D3F5B1A-FF0C-4AAD-B73D-E0323067FD76}" type="presOf" srcId="{4422D216-D3C2-4D7B-A012-55D0DC2C2AB1}" destId="{BAF56B4A-F120-4598-8F2A-4D372295F706}" srcOrd="1" destOrd="0" presId="urn:microsoft.com/office/officeart/2016/7/layout/RepeatingBendingProcessNew"/>
    <dgm:cxn modelId="{41A1511A-C313-4552-9EF2-A25948B6636D}" type="presOf" srcId="{135534EB-3FDF-4ACD-8E3D-D71A23A798F6}" destId="{5014FD71-DABD-4DC5-B3F1-AB3FADDBC2F0}" srcOrd="0" destOrd="0" presId="urn:microsoft.com/office/officeart/2016/7/layout/RepeatingBendingProcessNew"/>
    <dgm:cxn modelId="{3E50A732-05FE-4B6F-88EE-A29C8B80A63D}" type="presOf" srcId="{0C80C41F-A168-4963-AAEB-2AC5AC4BFFF5}" destId="{00F09C0E-BC27-4C24-818E-90B4226E7E94}" srcOrd="0" destOrd="0" presId="urn:microsoft.com/office/officeart/2016/7/layout/RepeatingBendingProcessNew"/>
    <dgm:cxn modelId="{2EE83748-B894-49CC-8BC0-6B2CE77FBA0C}" type="presOf" srcId="{4E574812-A602-4B21-85BD-A72F617240A5}" destId="{09B73428-7840-4C8D-8660-E52516CD2581}" srcOrd="0" destOrd="0" presId="urn:microsoft.com/office/officeart/2016/7/layout/RepeatingBendingProcessNew"/>
    <dgm:cxn modelId="{CD3D0270-6759-4A99-A8BF-7F3F640F8180}" type="presOf" srcId="{4E574812-A602-4B21-85BD-A72F617240A5}" destId="{B907108C-7866-4FB6-8705-23ADF6CFEC15}" srcOrd="1" destOrd="0" presId="urn:microsoft.com/office/officeart/2016/7/layout/RepeatingBendingProcessNew"/>
    <dgm:cxn modelId="{24CB4B59-B52D-4C4B-8055-725A25A63871}" srcId="{135534EB-3FDF-4ACD-8E3D-D71A23A798F6}" destId="{F492DFF3-3562-4261-97F4-FE512BCB2404}" srcOrd="4" destOrd="0" parTransId="{0F835CA5-47DF-489C-8DC7-AA02975E9E7E}" sibTransId="{4E574812-A602-4B21-85BD-A72F617240A5}"/>
    <dgm:cxn modelId="{6432F47C-7AB5-4127-9CEC-F6929FC3ED86}" type="presOf" srcId="{9C8D3EF5-D868-4659-AA6C-86F0A7F8D4D2}" destId="{4DF826E3-2AA4-4E73-924B-93EEAA92C769}" srcOrd="0" destOrd="0" presId="urn:microsoft.com/office/officeart/2016/7/layout/RepeatingBendingProcessNew"/>
    <dgm:cxn modelId="{9420C57F-8D6F-41BD-A001-83CB689BA9C9}" type="presOf" srcId="{F492DFF3-3562-4261-97F4-FE512BCB2404}" destId="{41D91E4C-914D-4795-92E0-C6E11FA2D980}" srcOrd="0" destOrd="0" presId="urn:microsoft.com/office/officeart/2016/7/layout/RepeatingBendingProcessNew"/>
    <dgm:cxn modelId="{6B013083-02CD-42B8-89A3-6D15E1EB19C3}" type="presOf" srcId="{DAD679A4-EDC2-42B4-B1A2-70EC1DDB476F}" destId="{31BA88B8-8BC9-4BC8-9DFE-F6009857CF93}" srcOrd="1" destOrd="0" presId="urn:microsoft.com/office/officeart/2016/7/layout/RepeatingBendingProcessNew"/>
    <dgm:cxn modelId="{05397B8A-F024-4C36-A991-AF54614A38F2}" srcId="{135534EB-3FDF-4ACD-8E3D-D71A23A798F6}" destId="{0C80C41F-A168-4963-AAEB-2AC5AC4BFFF5}" srcOrd="3" destOrd="0" parTransId="{B5D8D46D-E4B0-4569-B7FC-01F9F9044D2D}" sibTransId="{DAD679A4-EDC2-42B4-B1A2-70EC1DDB476F}"/>
    <dgm:cxn modelId="{29135296-681F-4A56-9696-28F96DA59289}" srcId="{135534EB-3FDF-4ACD-8E3D-D71A23A798F6}" destId="{DBDFD097-FDAA-4257-BBAB-97E72D0E9D7F}" srcOrd="2" destOrd="0" parTransId="{4BD3BD2A-75A1-421A-8E8E-1E2DC34F43E5}" sibTransId="{4422D216-D3C2-4D7B-A012-55D0DC2C2AB1}"/>
    <dgm:cxn modelId="{B53592A1-8099-4901-A88D-654CD7D443AB}" type="presOf" srcId="{DAD679A4-EDC2-42B4-B1A2-70EC1DDB476F}" destId="{2B78B3E5-5C5E-457B-8532-A650F73403D9}" srcOrd="0" destOrd="0" presId="urn:microsoft.com/office/officeart/2016/7/layout/RepeatingBendingProcessNew"/>
    <dgm:cxn modelId="{FA2158AD-FC68-4BC8-9BC8-0AFA059CB1D5}" srcId="{135534EB-3FDF-4ACD-8E3D-D71A23A798F6}" destId="{9C8D3EF5-D868-4659-AA6C-86F0A7F8D4D2}" srcOrd="5" destOrd="0" parTransId="{9C8AEDA1-C745-4AC1-965B-BB20F5E2996D}" sibTransId="{9D0F79D1-1F5B-4727-8B3C-E47A181AD5E3}"/>
    <dgm:cxn modelId="{93FE9AB6-EA79-4B1F-AF04-61EE7559B2BE}" srcId="{135534EB-3FDF-4ACD-8E3D-D71A23A798F6}" destId="{635E1F39-ACBE-41AD-A604-279109D9C643}" srcOrd="0" destOrd="0" parTransId="{8F6F1297-D23E-4BE5-A6B3-107763C75556}" sibTransId="{6F3F6CCE-CC60-46C4-B9BB-0EE9110CBA76}"/>
    <dgm:cxn modelId="{016ADABD-9F91-484F-A75C-8C457C6A31EA}" type="presOf" srcId="{43FD7A91-0726-4EF5-892B-02740DCD5C7F}" destId="{5605630C-A397-4170-9AE8-EBA0956C28B4}" srcOrd="0" destOrd="0" presId="urn:microsoft.com/office/officeart/2016/7/layout/RepeatingBendingProcessNew"/>
    <dgm:cxn modelId="{02C610C5-8197-4E9F-956E-766A5B6077DD}" type="presOf" srcId="{635E1F39-ACBE-41AD-A604-279109D9C643}" destId="{9B689612-5CDB-4D47-B15D-0189E42475EA}" srcOrd="0" destOrd="0" presId="urn:microsoft.com/office/officeart/2016/7/layout/RepeatingBendingProcessNew"/>
    <dgm:cxn modelId="{90A54AD9-D84E-43F5-BC42-23A33C62EA4D}" type="presOf" srcId="{4422D216-D3C2-4D7B-A012-55D0DC2C2AB1}" destId="{73FA603E-F5A7-4FA8-83E8-3157DE48BB5A}" srcOrd="0" destOrd="0" presId="urn:microsoft.com/office/officeart/2016/7/layout/RepeatingBendingProcessNew"/>
    <dgm:cxn modelId="{03EA86DE-045A-4222-B66C-78ABB8B122E6}" type="presOf" srcId="{6F3F6CCE-CC60-46C4-B9BB-0EE9110CBA76}" destId="{4A667C19-72B2-460E-B13C-AABF9E43F317}" srcOrd="1" destOrd="0" presId="urn:microsoft.com/office/officeart/2016/7/layout/RepeatingBendingProcessNew"/>
    <dgm:cxn modelId="{5153A8E1-AEEA-466E-900E-F04A9AC70721}" type="presOf" srcId="{DBDFD097-FDAA-4257-BBAB-97E72D0E9D7F}" destId="{09DFC2CB-C091-474D-8DA2-60E6454B4E1D}" srcOrd="0" destOrd="0" presId="urn:microsoft.com/office/officeart/2016/7/layout/RepeatingBendingProcessNew"/>
    <dgm:cxn modelId="{7D4786E2-623A-4CE2-88BD-0E2375E867E6}" type="presOf" srcId="{E9B7C6FE-2FA6-48E8-B35F-5C6B38BC598E}" destId="{E5DE2747-3D90-41AC-8194-DCC83213345A}" srcOrd="0" destOrd="0" presId="urn:microsoft.com/office/officeart/2016/7/layout/RepeatingBendingProcessNew"/>
    <dgm:cxn modelId="{5BAB03ED-3275-4227-B558-D9327C72A005}" type="presOf" srcId="{E9B7C6FE-2FA6-48E8-B35F-5C6B38BC598E}" destId="{AA0D798F-4072-4299-B585-6DDCDC139ADB}" srcOrd="1" destOrd="0" presId="urn:microsoft.com/office/officeart/2016/7/layout/RepeatingBendingProcessNew"/>
    <dgm:cxn modelId="{CD9360F1-24AC-49B5-BF2C-6001B9846442}" srcId="{135534EB-3FDF-4ACD-8E3D-D71A23A798F6}" destId="{43FD7A91-0726-4EF5-892B-02740DCD5C7F}" srcOrd="1" destOrd="0" parTransId="{E45159BC-C5EE-4007-81CD-D5B533D6F84D}" sibTransId="{E9B7C6FE-2FA6-48E8-B35F-5C6B38BC598E}"/>
    <dgm:cxn modelId="{3F0AE828-66D4-4672-9BC1-C18C3764CAD9}" type="presParOf" srcId="{5014FD71-DABD-4DC5-B3F1-AB3FADDBC2F0}" destId="{9B689612-5CDB-4D47-B15D-0189E42475EA}" srcOrd="0" destOrd="0" presId="urn:microsoft.com/office/officeart/2016/7/layout/RepeatingBendingProcessNew"/>
    <dgm:cxn modelId="{C88AF2A7-4A6F-406E-B413-6005B62AA300}" type="presParOf" srcId="{5014FD71-DABD-4DC5-B3F1-AB3FADDBC2F0}" destId="{088174E1-7358-42F4-AAB7-2C44A755BB47}" srcOrd="1" destOrd="0" presId="urn:microsoft.com/office/officeart/2016/7/layout/RepeatingBendingProcessNew"/>
    <dgm:cxn modelId="{F9D54C82-B566-478B-A4C0-281A2EE60E83}" type="presParOf" srcId="{088174E1-7358-42F4-AAB7-2C44A755BB47}" destId="{4A667C19-72B2-460E-B13C-AABF9E43F317}" srcOrd="0" destOrd="0" presId="urn:microsoft.com/office/officeart/2016/7/layout/RepeatingBendingProcessNew"/>
    <dgm:cxn modelId="{1951E0FE-3ED6-4316-83A7-593D3A95D199}" type="presParOf" srcId="{5014FD71-DABD-4DC5-B3F1-AB3FADDBC2F0}" destId="{5605630C-A397-4170-9AE8-EBA0956C28B4}" srcOrd="2" destOrd="0" presId="urn:microsoft.com/office/officeart/2016/7/layout/RepeatingBendingProcessNew"/>
    <dgm:cxn modelId="{E10A5A45-B237-4F5B-85EA-4ACB79FA6B68}" type="presParOf" srcId="{5014FD71-DABD-4DC5-B3F1-AB3FADDBC2F0}" destId="{E5DE2747-3D90-41AC-8194-DCC83213345A}" srcOrd="3" destOrd="0" presId="urn:microsoft.com/office/officeart/2016/7/layout/RepeatingBendingProcessNew"/>
    <dgm:cxn modelId="{97913B27-5D16-430C-B8A4-19B4C52B3B81}" type="presParOf" srcId="{E5DE2747-3D90-41AC-8194-DCC83213345A}" destId="{AA0D798F-4072-4299-B585-6DDCDC139ADB}" srcOrd="0" destOrd="0" presId="urn:microsoft.com/office/officeart/2016/7/layout/RepeatingBendingProcessNew"/>
    <dgm:cxn modelId="{F7E29E4B-7862-47D5-8FD9-DBDEF97BF1E8}" type="presParOf" srcId="{5014FD71-DABD-4DC5-B3F1-AB3FADDBC2F0}" destId="{09DFC2CB-C091-474D-8DA2-60E6454B4E1D}" srcOrd="4" destOrd="0" presId="urn:microsoft.com/office/officeart/2016/7/layout/RepeatingBendingProcessNew"/>
    <dgm:cxn modelId="{C40B30F7-2CD8-4E45-98EF-229ABC3A1894}" type="presParOf" srcId="{5014FD71-DABD-4DC5-B3F1-AB3FADDBC2F0}" destId="{73FA603E-F5A7-4FA8-83E8-3157DE48BB5A}" srcOrd="5" destOrd="0" presId="urn:microsoft.com/office/officeart/2016/7/layout/RepeatingBendingProcessNew"/>
    <dgm:cxn modelId="{2CA365C0-5B37-45D1-BAFB-1993CB12233A}" type="presParOf" srcId="{73FA603E-F5A7-4FA8-83E8-3157DE48BB5A}" destId="{BAF56B4A-F120-4598-8F2A-4D372295F706}" srcOrd="0" destOrd="0" presId="urn:microsoft.com/office/officeart/2016/7/layout/RepeatingBendingProcessNew"/>
    <dgm:cxn modelId="{74988794-08A3-49D4-9496-38CB2CD08933}" type="presParOf" srcId="{5014FD71-DABD-4DC5-B3F1-AB3FADDBC2F0}" destId="{00F09C0E-BC27-4C24-818E-90B4226E7E94}" srcOrd="6" destOrd="0" presId="urn:microsoft.com/office/officeart/2016/7/layout/RepeatingBendingProcessNew"/>
    <dgm:cxn modelId="{00998B0B-B41B-4542-8B61-D80CA62F6450}" type="presParOf" srcId="{5014FD71-DABD-4DC5-B3F1-AB3FADDBC2F0}" destId="{2B78B3E5-5C5E-457B-8532-A650F73403D9}" srcOrd="7" destOrd="0" presId="urn:microsoft.com/office/officeart/2016/7/layout/RepeatingBendingProcessNew"/>
    <dgm:cxn modelId="{872224A2-4373-4C74-B731-2EBA51F0DC84}" type="presParOf" srcId="{2B78B3E5-5C5E-457B-8532-A650F73403D9}" destId="{31BA88B8-8BC9-4BC8-9DFE-F6009857CF93}" srcOrd="0" destOrd="0" presId="urn:microsoft.com/office/officeart/2016/7/layout/RepeatingBendingProcessNew"/>
    <dgm:cxn modelId="{6A70C5B6-8A56-4CD8-9565-3DC1B07F8E89}" type="presParOf" srcId="{5014FD71-DABD-4DC5-B3F1-AB3FADDBC2F0}" destId="{41D91E4C-914D-4795-92E0-C6E11FA2D980}" srcOrd="8" destOrd="0" presId="urn:microsoft.com/office/officeart/2016/7/layout/RepeatingBendingProcessNew"/>
    <dgm:cxn modelId="{4514CAE7-0645-4FEF-82E6-DEACD733FB39}" type="presParOf" srcId="{5014FD71-DABD-4DC5-B3F1-AB3FADDBC2F0}" destId="{09B73428-7840-4C8D-8660-E52516CD2581}" srcOrd="9" destOrd="0" presId="urn:microsoft.com/office/officeart/2016/7/layout/RepeatingBendingProcessNew"/>
    <dgm:cxn modelId="{6B7C4E8B-80C5-4EC3-BA1A-BA82ACB772D3}" type="presParOf" srcId="{09B73428-7840-4C8D-8660-E52516CD2581}" destId="{B907108C-7866-4FB6-8705-23ADF6CFEC15}" srcOrd="0" destOrd="0" presId="urn:microsoft.com/office/officeart/2016/7/layout/RepeatingBendingProcessNew"/>
    <dgm:cxn modelId="{9F537A60-431F-4C0A-9283-0912470F0ACD}" type="presParOf" srcId="{5014FD71-DABD-4DC5-B3F1-AB3FADDBC2F0}" destId="{4DF826E3-2AA4-4E73-924B-93EEAA92C76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CB2A5-D393-4E03-9E95-507658E6684E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EA900034-65AC-4765-BAE4-97F7E65B974D}">
      <dgm:prSet/>
      <dgm:spPr/>
      <dgm:t>
        <a:bodyPr/>
        <a:lstStyle/>
        <a:p>
          <a:r>
            <a:rPr lang="en-US"/>
            <a:t>1.  Choose one element to test: pick an element you feel will have an impact on the customer’s behavior. </a:t>
          </a:r>
        </a:p>
      </dgm:t>
    </dgm:pt>
    <dgm:pt modelId="{3ACD80A5-8430-4D5F-9783-EBE70F82D858}" type="parTrans" cxnId="{CC761417-7D07-4620-BA23-DEAF60EAC33B}">
      <dgm:prSet/>
      <dgm:spPr/>
      <dgm:t>
        <a:bodyPr/>
        <a:lstStyle/>
        <a:p>
          <a:endParaRPr lang="en-US"/>
        </a:p>
      </dgm:t>
    </dgm:pt>
    <dgm:pt modelId="{55EC78E3-21DB-40A7-A7C3-9CE5E393E357}" type="sibTrans" cxnId="{CC761417-7D07-4620-BA23-DEAF60EAC3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71EF6C-743F-4C9B-B8CF-E06E7A16864D}">
      <dgm:prSet/>
      <dgm:spPr/>
      <dgm:t>
        <a:bodyPr/>
        <a:lstStyle/>
        <a:p>
          <a:r>
            <a:rPr lang="en-US"/>
            <a:t>2.  Write a hypothesis</a:t>
          </a:r>
        </a:p>
      </dgm:t>
    </dgm:pt>
    <dgm:pt modelId="{73A747D2-C5DD-4E55-99C4-3859510AD923}" type="parTrans" cxnId="{079D74B2-2723-42F2-A8B7-0D59187F0B82}">
      <dgm:prSet/>
      <dgm:spPr/>
      <dgm:t>
        <a:bodyPr/>
        <a:lstStyle/>
        <a:p>
          <a:endParaRPr lang="en-US"/>
        </a:p>
      </dgm:t>
    </dgm:pt>
    <dgm:pt modelId="{F1C3D47D-463D-40C9-8142-F032A150DEBC}" type="sibTrans" cxnId="{079D74B2-2723-42F2-A8B7-0D59187F0B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C829BA5-3A50-43E4-9F13-2575CB080139}">
      <dgm:prSet/>
      <dgm:spPr/>
      <dgm:t>
        <a:bodyPr/>
        <a:lstStyle/>
        <a:p>
          <a:r>
            <a:rPr lang="en-US"/>
            <a:t>3.  Decide on the sample group (Online test duration and sample size calculators)</a:t>
          </a:r>
        </a:p>
      </dgm:t>
    </dgm:pt>
    <dgm:pt modelId="{2BF52EF5-1AFE-4380-BC33-D69FC72637E1}" type="parTrans" cxnId="{A34E5C43-9566-4B7F-B293-B837A94B7BBE}">
      <dgm:prSet/>
      <dgm:spPr/>
      <dgm:t>
        <a:bodyPr/>
        <a:lstStyle/>
        <a:p>
          <a:endParaRPr lang="en-US"/>
        </a:p>
      </dgm:t>
    </dgm:pt>
    <dgm:pt modelId="{21F88309-FA57-407F-A3B1-E906620966A3}" type="sibTrans" cxnId="{A34E5C43-9566-4B7F-B293-B837A94B7B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75BCF8-D1B6-42B1-9DEC-EE360209C165}">
      <dgm:prSet/>
      <dgm:spPr/>
      <dgm:t>
        <a:bodyPr/>
        <a:lstStyle/>
        <a:p>
          <a:r>
            <a:rPr lang="en-US"/>
            <a:t>4.  Define what success will look like. Success can be measured in terms of opens, clicks, shares, conversions, and more.</a:t>
          </a:r>
        </a:p>
      </dgm:t>
    </dgm:pt>
    <dgm:pt modelId="{C28C8447-BD14-454E-8FC1-BAB113E0AD77}" type="parTrans" cxnId="{1B664D64-01A6-437C-A9B9-3E1CE94CFA56}">
      <dgm:prSet/>
      <dgm:spPr/>
      <dgm:t>
        <a:bodyPr/>
        <a:lstStyle/>
        <a:p>
          <a:endParaRPr lang="en-US"/>
        </a:p>
      </dgm:t>
    </dgm:pt>
    <dgm:pt modelId="{E4FFA415-EBE1-44E2-BB39-52FA7F06FBF3}" type="sibTrans" cxnId="{1B664D64-01A6-437C-A9B9-3E1CE94CFA5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FAF6D84-746A-4F39-8B1E-68DAA51AEAAF}">
      <dgm:prSet/>
      <dgm:spPr/>
      <dgm:t>
        <a:bodyPr/>
        <a:lstStyle/>
        <a:p>
          <a:r>
            <a:rPr lang="en-US"/>
            <a:t>5.  Set up the test: schedule when you’ll administer the test and determine how long it will run</a:t>
          </a:r>
        </a:p>
      </dgm:t>
    </dgm:pt>
    <dgm:pt modelId="{EB0AD433-C8C3-41CE-B943-FAD6EF1EB9E5}" type="parTrans" cxnId="{EC90E379-A6D8-443E-A4E0-31ADC08F326E}">
      <dgm:prSet/>
      <dgm:spPr/>
      <dgm:t>
        <a:bodyPr/>
        <a:lstStyle/>
        <a:p>
          <a:endParaRPr lang="en-US"/>
        </a:p>
      </dgm:t>
    </dgm:pt>
    <dgm:pt modelId="{B836A2C1-9D52-42C1-88D9-BDAA184A642E}" type="sibTrans" cxnId="{EC90E379-A6D8-443E-A4E0-31ADC08F326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7C74045-F7F4-4CB5-90EC-3AB25E8FA350}">
      <dgm:prSet/>
      <dgm:spPr/>
      <dgm:t>
        <a:bodyPr/>
        <a:lstStyle/>
        <a:p>
          <a:r>
            <a:rPr lang="en-US"/>
            <a:t>6.  Look at test results:  after the test has completed, analyze data sets and examine results</a:t>
          </a:r>
        </a:p>
      </dgm:t>
    </dgm:pt>
    <dgm:pt modelId="{24049FF1-B3F3-4E30-932F-57329054885A}" type="parTrans" cxnId="{70A2BB57-130C-4B85-A5B0-051BCEC0A533}">
      <dgm:prSet/>
      <dgm:spPr/>
      <dgm:t>
        <a:bodyPr/>
        <a:lstStyle/>
        <a:p>
          <a:endParaRPr lang="en-US"/>
        </a:p>
      </dgm:t>
    </dgm:pt>
    <dgm:pt modelId="{7C8E13C1-5AB4-4B15-8CF1-34F9BD18BF96}" type="sibTrans" cxnId="{70A2BB57-130C-4B85-A5B0-051BCEC0A533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D903CD9B-9071-438D-9A24-B7563DDB8CEC}">
      <dgm:prSet/>
      <dgm:spPr/>
      <dgm:t>
        <a:bodyPr/>
        <a:lstStyle/>
        <a:p>
          <a:r>
            <a:rPr lang="en-US"/>
            <a:t>7.  Determine the winning combination</a:t>
          </a:r>
        </a:p>
      </dgm:t>
    </dgm:pt>
    <dgm:pt modelId="{07ABCCBB-61C7-4498-B1F1-9AC9435C0750}" type="parTrans" cxnId="{44F4F5FC-94B1-41AC-B6B0-E1DE63BDCF5D}">
      <dgm:prSet/>
      <dgm:spPr/>
      <dgm:t>
        <a:bodyPr/>
        <a:lstStyle/>
        <a:p>
          <a:endParaRPr lang="en-US"/>
        </a:p>
      </dgm:t>
    </dgm:pt>
    <dgm:pt modelId="{180CE78A-01F9-452B-A6F2-0F538C38D862}" type="sibTrans" cxnId="{44F4F5FC-94B1-41AC-B6B0-E1DE63BDCF5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49BFF6E1-23A9-4991-BCA3-DD873D75ED36}">
      <dgm:prSet/>
      <dgm:spPr/>
      <dgm:t>
        <a:bodyPr/>
        <a:lstStyle/>
        <a:p>
          <a:r>
            <a:rPr lang="en-US"/>
            <a:t>8.  Make necessary changes</a:t>
          </a:r>
        </a:p>
      </dgm:t>
    </dgm:pt>
    <dgm:pt modelId="{DA2F6F56-79E3-4D0B-AA1A-B6245A3F8C36}" type="parTrans" cxnId="{7E1620A1-1918-4D94-BC7A-689B4B5AD444}">
      <dgm:prSet/>
      <dgm:spPr/>
      <dgm:t>
        <a:bodyPr/>
        <a:lstStyle/>
        <a:p>
          <a:endParaRPr lang="en-US"/>
        </a:p>
      </dgm:t>
    </dgm:pt>
    <dgm:pt modelId="{B535E067-8F07-4D56-A618-AFB3FCA7858B}" type="sibTrans" cxnId="{7E1620A1-1918-4D94-BC7A-689B4B5AD444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DDE0AA4B-D059-47BC-8B15-35A027C3CCB2}" type="pres">
      <dgm:prSet presAssocID="{2ABCB2A5-D393-4E03-9E95-507658E6684E}" presName="linearFlow" presStyleCnt="0">
        <dgm:presLayoutVars>
          <dgm:dir/>
          <dgm:animLvl val="lvl"/>
          <dgm:resizeHandles val="exact"/>
        </dgm:presLayoutVars>
      </dgm:prSet>
      <dgm:spPr/>
    </dgm:pt>
    <dgm:pt modelId="{DE816307-E878-4767-8F13-BBF572702E3F}" type="pres">
      <dgm:prSet presAssocID="{EA900034-65AC-4765-BAE4-97F7E65B974D}" presName="compositeNode" presStyleCnt="0"/>
      <dgm:spPr/>
    </dgm:pt>
    <dgm:pt modelId="{EBA941CE-8537-45A3-9090-AA87FB9CA74E}" type="pres">
      <dgm:prSet presAssocID="{EA900034-65AC-4765-BAE4-97F7E65B97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9A063D-E5B8-40BF-B959-47E3487629A5}" type="pres">
      <dgm:prSet presAssocID="{EA900034-65AC-4765-BAE4-97F7E65B974D}" presName="parSh" presStyleCnt="0"/>
      <dgm:spPr/>
    </dgm:pt>
    <dgm:pt modelId="{2F4D08EF-9A00-4ADD-B970-39967145B1BD}" type="pres">
      <dgm:prSet presAssocID="{EA900034-65AC-4765-BAE4-97F7E65B974D}" presName="lineNode" presStyleLbl="alignAccFollowNode1" presStyleIdx="0" presStyleCnt="24"/>
      <dgm:spPr/>
    </dgm:pt>
    <dgm:pt modelId="{96835D3E-4CF9-47CA-8215-DB709D79820A}" type="pres">
      <dgm:prSet presAssocID="{EA900034-65AC-4765-BAE4-97F7E65B974D}" presName="lineArrowNode" presStyleLbl="alignAccFollowNode1" presStyleIdx="1" presStyleCnt="24"/>
      <dgm:spPr/>
    </dgm:pt>
    <dgm:pt modelId="{A98AE366-2B67-4E52-AAC3-AA9C30DF74B0}" type="pres">
      <dgm:prSet presAssocID="{55EC78E3-21DB-40A7-A7C3-9CE5E393E35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BF79252-796C-4930-95ED-BB401EB1A2A9}" type="pres">
      <dgm:prSet presAssocID="{55EC78E3-21DB-40A7-A7C3-9CE5E393E357}" presName="spacerBetweenCircleAndCallout" presStyleCnt="0">
        <dgm:presLayoutVars/>
      </dgm:prSet>
      <dgm:spPr/>
    </dgm:pt>
    <dgm:pt modelId="{9C91CD8A-610B-483D-8B01-8C814DF03843}" type="pres">
      <dgm:prSet presAssocID="{EA900034-65AC-4765-BAE4-97F7E65B974D}" presName="nodeText" presStyleLbl="alignAccFollowNode1" presStyleIdx="2" presStyleCnt="24">
        <dgm:presLayoutVars>
          <dgm:bulletEnabled val="1"/>
        </dgm:presLayoutVars>
      </dgm:prSet>
      <dgm:spPr/>
    </dgm:pt>
    <dgm:pt modelId="{53EC9ABB-4B0B-4241-877F-2D834AD8690B}" type="pres">
      <dgm:prSet presAssocID="{55EC78E3-21DB-40A7-A7C3-9CE5E393E357}" presName="sibTransComposite" presStyleCnt="0"/>
      <dgm:spPr/>
    </dgm:pt>
    <dgm:pt modelId="{96A14921-D82A-48FB-9EF2-F6D15C2E9496}" type="pres">
      <dgm:prSet presAssocID="{C471EF6C-743F-4C9B-B8CF-E06E7A16864D}" presName="compositeNode" presStyleCnt="0"/>
      <dgm:spPr/>
    </dgm:pt>
    <dgm:pt modelId="{6FBC221A-4388-425D-BE49-79B656CBEEC8}" type="pres">
      <dgm:prSet presAssocID="{C471EF6C-743F-4C9B-B8CF-E06E7A1686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34F12B1-E232-4BCC-9119-26DA7F3A4E39}" type="pres">
      <dgm:prSet presAssocID="{C471EF6C-743F-4C9B-B8CF-E06E7A16864D}" presName="parSh" presStyleCnt="0"/>
      <dgm:spPr/>
    </dgm:pt>
    <dgm:pt modelId="{C5C7DA5D-E404-4D05-BFF2-7D886E097BB2}" type="pres">
      <dgm:prSet presAssocID="{C471EF6C-743F-4C9B-B8CF-E06E7A16864D}" presName="lineNode" presStyleLbl="alignAccFollowNode1" presStyleIdx="3" presStyleCnt="24"/>
      <dgm:spPr/>
    </dgm:pt>
    <dgm:pt modelId="{B69C9397-3A39-4A88-8814-82D680E24684}" type="pres">
      <dgm:prSet presAssocID="{C471EF6C-743F-4C9B-B8CF-E06E7A16864D}" presName="lineArrowNode" presStyleLbl="alignAccFollowNode1" presStyleIdx="4" presStyleCnt="24"/>
      <dgm:spPr/>
    </dgm:pt>
    <dgm:pt modelId="{AA50C57C-3871-4892-9100-FF9FAF21C5E0}" type="pres">
      <dgm:prSet presAssocID="{F1C3D47D-463D-40C9-8142-F032A150DEBC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D5EC7E85-8393-4F93-B29F-D8A660229131}" type="pres">
      <dgm:prSet presAssocID="{F1C3D47D-463D-40C9-8142-F032A150DEBC}" presName="spacerBetweenCircleAndCallout" presStyleCnt="0">
        <dgm:presLayoutVars/>
      </dgm:prSet>
      <dgm:spPr/>
    </dgm:pt>
    <dgm:pt modelId="{ED0E41B0-104D-4C78-A516-F32166DC16DC}" type="pres">
      <dgm:prSet presAssocID="{C471EF6C-743F-4C9B-B8CF-E06E7A16864D}" presName="nodeText" presStyleLbl="alignAccFollowNode1" presStyleIdx="5" presStyleCnt="24">
        <dgm:presLayoutVars>
          <dgm:bulletEnabled val="1"/>
        </dgm:presLayoutVars>
      </dgm:prSet>
      <dgm:spPr/>
    </dgm:pt>
    <dgm:pt modelId="{E90D54D3-A22D-4778-B85B-9BE3F4A9B0E9}" type="pres">
      <dgm:prSet presAssocID="{F1C3D47D-463D-40C9-8142-F032A150DEBC}" presName="sibTransComposite" presStyleCnt="0"/>
      <dgm:spPr/>
    </dgm:pt>
    <dgm:pt modelId="{2D498424-B96F-46B6-9DB2-141C12EA7E57}" type="pres">
      <dgm:prSet presAssocID="{9C829BA5-3A50-43E4-9F13-2575CB080139}" presName="compositeNode" presStyleCnt="0"/>
      <dgm:spPr/>
    </dgm:pt>
    <dgm:pt modelId="{0D21D8AB-80D8-4544-9A52-D6C045E0324D}" type="pres">
      <dgm:prSet presAssocID="{9C829BA5-3A50-43E4-9F13-2575CB08013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F8C6C9-DFEE-42CF-ADA4-5D1445594017}" type="pres">
      <dgm:prSet presAssocID="{9C829BA5-3A50-43E4-9F13-2575CB080139}" presName="parSh" presStyleCnt="0"/>
      <dgm:spPr/>
    </dgm:pt>
    <dgm:pt modelId="{0203A58E-8B3A-46D3-897D-0D95D3957539}" type="pres">
      <dgm:prSet presAssocID="{9C829BA5-3A50-43E4-9F13-2575CB080139}" presName="lineNode" presStyleLbl="alignAccFollowNode1" presStyleIdx="6" presStyleCnt="24"/>
      <dgm:spPr/>
    </dgm:pt>
    <dgm:pt modelId="{9D5A0FD7-C03E-465E-8627-CCEDA1D4EB7A}" type="pres">
      <dgm:prSet presAssocID="{9C829BA5-3A50-43E4-9F13-2575CB080139}" presName="lineArrowNode" presStyleLbl="alignAccFollowNode1" presStyleIdx="7" presStyleCnt="24"/>
      <dgm:spPr/>
    </dgm:pt>
    <dgm:pt modelId="{6E2F72BE-5103-4932-B7E4-FA4721CA2A39}" type="pres">
      <dgm:prSet presAssocID="{21F88309-FA57-407F-A3B1-E906620966A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D401548-7B21-4BC5-ABB7-F3022458497A}" type="pres">
      <dgm:prSet presAssocID="{21F88309-FA57-407F-A3B1-E906620966A3}" presName="spacerBetweenCircleAndCallout" presStyleCnt="0">
        <dgm:presLayoutVars/>
      </dgm:prSet>
      <dgm:spPr/>
    </dgm:pt>
    <dgm:pt modelId="{40432280-45AA-44E7-9B93-5FEC0E1CAB8B}" type="pres">
      <dgm:prSet presAssocID="{9C829BA5-3A50-43E4-9F13-2575CB080139}" presName="nodeText" presStyleLbl="alignAccFollowNode1" presStyleIdx="8" presStyleCnt="24">
        <dgm:presLayoutVars>
          <dgm:bulletEnabled val="1"/>
        </dgm:presLayoutVars>
      </dgm:prSet>
      <dgm:spPr/>
    </dgm:pt>
    <dgm:pt modelId="{CF97BBB5-9E5E-4F2F-918F-2CA4B0E834BA}" type="pres">
      <dgm:prSet presAssocID="{21F88309-FA57-407F-A3B1-E906620966A3}" presName="sibTransComposite" presStyleCnt="0"/>
      <dgm:spPr/>
    </dgm:pt>
    <dgm:pt modelId="{9686F1AA-9652-4094-8C15-D4B1DFBE3C23}" type="pres">
      <dgm:prSet presAssocID="{0A75BCF8-D1B6-42B1-9DEC-EE360209C165}" presName="compositeNode" presStyleCnt="0"/>
      <dgm:spPr/>
    </dgm:pt>
    <dgm:pt modelId="{B40013C9-1E23-44B6-AABD-B1BA29FAA50F}" type="pres">
      <dgm:prSet presAssocID="{0A75BCF8-D1B6-42B1-9DEC-EE360209C1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23996F-2380-4EF6-B65D-456B35205E57}" type="pres">
      <dgm:prSet presAssocID="{0A75BCF8-D1B6-42B1-9DEC-EE360209C165}" presName="parSh" presStyleCnt="0"/>
      <dgm:spPr/>
    </dgm:pt>
    <dgm:pt modelId="{6AE30E2D-9319-4618-90E7-6EFBB081165F}" type="pres">
      <dgm:prSet presAssocID="{0A75BCF8-D1B6-42B1-9DEC-EE360209C165}" presName="lineNode" presStyleLbl="alignAccFollowNode1" presStyleIdx="9" presStyleCnt="24"/>
      <dgm:spPr/>
    </dgm:pt>
    <dgm:pt modelId="{FF95A105-1617-4565-BA90-773EA25970A6}" type="pres">
      <dgm:prSet presAssocID="{0A75BCF8-D1B6-42B1-9DEC-EE360209C165}" presName="lineArrowNode" presStyleLbl="alignAccFollowNode1" presStyleIdx="10" presStyleCnt="24"/>
      <dgm:spPr/>
    </dgm:pt>
    <dgm:pt modelId="{1009C2A2-68AF-4B1D-B961-82A338DE81F9}" type="pres">
      <dgm:prSet presAssocID="{E4FFA415-EBE1-44E2-BB39-52FA7F06FBF3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9115C0CB-8FDC-48F3-8436-F6A34E01FCE1}" type="pres">
      <dgm:prSet presAssocID="{E4FFA415-EBE1-44E2-BB39-52FA7F06FBF3}" presName="spacerBetweenCircleAndCallout" presStyleCnt="0">
        <dgm:presLayoutVars/>
      </dgm:prSet>
      <dgm:spPr/>
    </dgm:pt>
    <dgm:pt modelId="{19A5D998-3980-4E21-A43A-61220FFD21BD}" type="pres">
      <dgm:prSet presAssocID="{0A75BCF8-D1B6-42B1-9DEC-EE360209C165}" presName="nodeText" presStyleLbl="alignAccFollowNode1" presStyleIdx="11" presStyleCnt="24">
        <dgm:presLayoutVars>
          <dgm:bulletEnabled val="1"/>
        </dgm:presLayoutVars>
      </dgm:prSet>
      <dgm:spPr/>
    </dgm:pt>
    <dgm:pt modelId="{96C25D47-4C0D-4561-A92B-B10BCBAA0017}" type="pres">
      <dgm:prSet presAssocID="{E4FFA415-EBE1-44E2-BB39-52FA7F06FBF3}" presName="sibTransComposite" presStyleCnt="0"/>
      <dgm:spPr/>
    </dgm:pt>
    <dgm:pt modelId="{537739A8-D27E-4F35-8DB7-664A8E3A1E4F}" type="pres">
      <dgm:prSet presAssocID="{8FAF6D84-746A-4F39-8B1E-68DAA51AEAAF}" presName="compositeNode" presStyleCnt="0"/>
      <dgm:spPr/>
    </dgm:pt>
    <dgm:pt modelId="{1FC8AA22-8627-4ED3-B6FD-4D193B223BA2}" type="pres">
      <dgm:prSet presAssocID="{8FAF6D84-746A-4F39-8B1E-68DAA51AEAA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009E4B-891C-4ECC-9834-16B85DE985AE}" type="pres">
      <dgm:prSet presAssocID="{8FAF6D84-746A-4F39-8B1E-68DAA51AEAAF}" presName="parSh" presStyleCnt="0"/>
      <dgm:spPr/>
    </dgm:pt>
    <dgm:pt modelId="{2B00023F-94E3-4343-A71E-6108BFBC9A68}" type="pres">
      <dgm:prSet presAssocID="{8FAF6D84-746A-4F39-8B1E-68DAA51AEAAF}" presName="lineNode" presStyleLbl="alignAccFollowNode1" presStyleIdx="12" presStyleCnt="24"/>
      <dgm:spPr/>
    </dgm:pt>
    <dgm:pt modelId="{E87A7CE3-500B-44EB-AA53-B4AE5C128347}" type="pres">
      <dgm:prSet presAssocID="{8FAF6D84-746A-4F39-8B1E-68DAA51AEAAF}" presName="lineArrowNode" presStyleLbl="alignAccFollowNode1" presStyleIdx="13" presStyleCnt="24"/>
      <dgm:spPr/>
    </dgm:pt>
    <dgm:pt modelId="{AFCE41BB-F189-4AE7-9BD5-362F1E3DF08A}" type="pres">
      <dgm:prSet presAssocID="{B836A2C1-9D52-42C1-88D9-BDAA184A642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3F2A950-22A2-42F8-9E91-135499F4F6F3}" type="pres">
      <dgm:prSet presAssocID="{B836A2C1-9D52-42C1-88D9-BDAA184A642E}" presName="spacerBetweenCircleAndCallout" presStyleCnt="0">
        <dgm:presLayoutVars/>
      </dgm:prSet>
      <dgm:spPr/>
    </dgm:pt>
    <dgm:pt modelId="{A839BEEB-1B6A-45E6-A58E-C1B32217FA00}" type="pres">
      <dgm:prSet presAssocID="{8FAF6D84-746A-4F39-8B1E-68DAA51AEAAF}" presName="nodeText" presStyleLbl="alignAccFollowNode1" presStyleIdx="14" presStyleCnt="24">
        <dgm:presLayoutVars>
          <dgm:bulletEnabled val="1"/>
        </dgm:presLayoutVars>
      </dgm:prSet>
      <dgm:spPr/>
    </dgm:pt>
    <dgm:pt modelId="{9DDAB5B1-AE8E-4D8B-A4EE-9A891C457B46}" type="pres">
      <dgm:prSet presAssocID="{B836A2C1-9D52-42C1-88D9-BDAA184A642E}" presName="sibTransComposite" presStyleCnt="0"/>
      <dgm:spPr/>
    </dgm:pt>
    <dgm:pt modelId="{96EB3BC2-870F-4CA3-99BB-82378A64AAFF}" type="pres">
      <dgm:prSet presAssocID="{47C74045-F7F4-4CB5-90EC-3AB25E8FA350}" presName="compositeNode" presStyleCnt="0"/>
      <dgm:spPr/>
    </dgm:pt>
    <dgm:pt modelId="{CADAD4C4-9C96-455E-96C0-256651908B13}" type="pres">
      <dgm:prSet presAssocID="{47C74045-F7F4-4CB5-90EC-3AB25E8FA3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1DD3F8-4208-4579-AD46-24D3803A9FBE}" type="pres">
      <dgm:prSet presAssocID="{47C74045-F7F4-4CB5-90EC-3AB25E8FA350}" presName="parSh" presStyleCnt="0"/>
      <dgm:spPr/>
    </dgm:pt>
    <dgm:pt modelId="{A7A4587B-5CB9-4231-8C32-26EC64276684}" type="pres">
      <dgm:prSet presAssocID="{47C74045-F7F4-4CB5-90EC-3AB25E8FA350}" presName="lineNode" presStyleLbl="alignAccFollowNode1" presStyleIdx="15" presStyleCnt="24"/>
      <dgm:spPr/>
    </dgm:pt>
    <dgm:pt modelId="{083BEFB9-D608-4EB9-B9E1-238293082B71}" type="pres">
      <dgm:prSet presAssocID="{47C74045-F7F4-4CB5-90EC-3AB25E8FA350}" presName="lineArrowNode" presStyleLbl="alignAccFollowNode1" presStyleIdx="16" presStyleCnt="24"/>
      <dgm:spPr/>
    </dgm:pt>
    <dgm:pt modelId="{D7B6123F-162B-4AB2-ABEB-089850B4582D}" type="pres">
      <dgm:prSet presAssocID="{7C8E13C1-5AB4-4B15-8CF1-34F9BD18BF96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92A63BB7-B45E-4259-B3B7-289195BE1255}" type="pres">
      <dgm:prSet presAssocID="{7C8E13C1-5AB4-4B15-8CF1-34F9BD18BF96}" presName="spacerBetweenCircleAndCallout" presStyleCnt="0">
        <dgm:presLayoutVars/>
      </dgm:prSet>
      <dgm:spPr/>
    </dgm:pt>
    <dgm:pt modelId="{E4C2A918-147E-4E4D-A19B-9ABC02E8D750}" type="pres">
      <dgm:prSet presAssocID="{47C74045-F7F4-4CB5-90EC-3AB25E8FA350}" presName="nodeText" presStyleLbl="alignAccFollowNode1" presStyleIdx="17" presStyleCnt="24">
        <dgm:presLayoutVars>
          <dgm:bulletEnabled val="1"/>
        </dgm:presLayoutVars>
      </dgm:prSet>
      <dgm:spPr/>
    </dgm:pt>
    <dgm:pt modelId="{7CB028F2-3A08-4BEF-93BB-3929E3B3F0CC}" type="pres">
      <dgm:prSet presAssocID="{7C8E13C1-5AB4-4B15-8CF1-34F9BD18BF96}" presName="sibTransComposite" presStyleCnt="0"/>
      <dgm:spPr/>
    </dgm:pt>
    <dgm:pt modelId="{DB086C7E-8B8C-4EB4-9325-08DA61803AA6}" type="pres">
      <dgm:prSet presAssocID="{D903CD9B-9071-438D-9A24-B7563DDB8CEC}" presName="compositeNode" presStyleCnt="0"/>
      <dgm:spPr/>
    </dgm:pt>
    <dgm:pt modelId="{6A69CBDC-2647-4814-945F-0850FCB8D7B7}" type="pres">
      <dgm:prSet presAssocID="{D903CD9B-9071-438D-9A24-B7563DDB8C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A8A3E1B-1F98-4D7A-A903-1761B7328F2B}" type="pres">
      <dgm:prSet presAssocID="{D903CD9B-9071-438D-9A24-B7563DDB8CEC}" presName="parSh" presStyleCnt="0"/>
      <dgm:spPr/>
    </dgm:pt>
    <dgm:pt modelId="{D211035A-EA9B-4D77-A2D2-DA7CB31DCE83}" type="pres">
      <dgm:prSet presAssocID="{D903CD9B-9071-438D-9A24-B7563DDB8CEC}" presName="lineNode" presStyleLbl="alignAccFollowNode1" presStyleIdx="18" presStyleCnt="24"/>
      <dgm:spPr/>
    </dgm:pt>
    <dgm:pt modelId="{8631EFEC-0075-41DB-A039-E198DF3D4964}" type="pres">
      <dgm:prSet presAssocID="{D903CD9B-9071-438D-9A24-B7563DDB8CEC}" presName="lineArrowNode" presStyleLbl="alignAccFollowNode1" presStyleIdx="19" presStyleCnt="24"/>
      <dgm:spPr/>
    </dgm:pt>
    <dgm:pt modelId="{7BE9802A-EB4B-4C83-BF9E-2AE51CD03CCD}" type="pres">
      <dgm:prSet presAssocID="{180CE78A-01F9-452B-A6F2-0F538C38D8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AA473AB-E3ED-485E-9317-77780FD3872E}" type="pres">
      <dgm:prSet presAssocID="{180CE78A-01F9-452B-A6F2-0F538C38D862}" presName="spacerBetweenCircleAndCallout" presStyleCnt="0">
        <dgm:presLayoutVars/>
      </dgm:prSet>
      <dgm:spPr/>
    </dgm:pt>
    <dgm:pt modelId="{3DECED44-29E1-4A7B-BC5C-651DB3DC3A07}" type="pres">
      <dgm:prSet presAssocID="{D903CD9B-9071-438D-9A24-B7563DDB8CEC}" presName="nodeText" presStyleLbl="alignAccFollowNode1" presStyleIdx="20" presStyleCnt="24">
        <dgm:presLayoutVars>
          <dgm:bulletEnabled val="1"/>
        </dgm:presLayoutVars>
      </dgm:prSet>
      <dgm:spPr/>
    </dgm:pt>
    <dgm:pt modelId="{DE08E953-43F4-4B5F-A338-8760242FA1DA}" type="pres">
      <dgm:prSet presAssocID="{180CE78A-01F9-452B-A6F2-0F538C38D862}" presName="sibTransComposite" presStyleCnt="0"/>
      <dgm:spPr/>
    </dgm:pt>
    <dgm:pt modelId="{C5C1F95B-7ED8-45ED-81E6-D85B9CDA25D9}" type="pres">
      <dgm:prSet presAssocID="{49BFF6E1-23A9-4991-BCA3-DD873D75ED36}" presName="compositeNode" presStyleCnt="0"/>
      <dgm:spPr/>
    </dgm:pt>
    <dgm:pt modelId="{B2FC12BE-DDE8-4687-BC23-4B729625B1E2}" type="pres">
      <dgm:prSet presAssocID="{49BFF6E1-23A9-4991-BCA3-DD873D75ED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BCC4F2-95DA-41F5-8AE8-94015B5579A7}" type="pres">
      <dgm:prSet presAssocID="{49BFF6E1-23A9-4991-BCA3-DD873D75ED36}" presName="parSh" presStyleCnt="0"/>
      <dgm:spPr/>
    </dgm:pt>
    <dgm:pt modelId="{C1A25D61-1B75-468F-9D57-B0A91C92574E}" type="pres">
      <dgm:prSet presAssocID="{49BFF6E1-23A9-4991-BCA3-DD873D75ED36}" presName="lineNode" presStyleLbl="alignAccFollowNode1" presStyleIdx="21" presStyleCnt="24"/>
      <dgm:spPr/>
    </dgm:pt>
    <dgm:pt modelId="{EF1235A1-E84A-4930-9958-0DAD6FA57D54}" type="pres">
      <dgm:prSet presAssocID="{49BFF6E1-23A9-4991-BCA3-DD873D75ED36}" presName="lineArrowNode" presStyleLbl="alignAccFollowNode1" presStyleIdx="22" presStyleCnt="24"/>
      <dgm:spPr/>
    </dgm:pt>
    <dgm:pt modelId="{9C248B3D-1101-4E5E-BD7F-BEE79001B59F}" type="pres">
      <dgm:prSet presAssocID="{B535E067-8F07-4D56-A618-AFB3FCA7858B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B55B9381-ACB2-47F1-A8D1-8040D3634DBA}" type="pres">
      <dgm:prSet presAssocID="{B535E067-8F07-4D56-A618-AFB3FCA7858B}" presName="spacerBetweenCircleAndCallout" presStyleCnt="0">
        <dgm:presLayoutVars/>
      </dgm:prSet>
      <dgm:spPr/>
    </dgm:pt>
    <dgm:pt modelId="{998DF6A6-88BD-46DB-AD7A-15589DA1B0FE}" type="pres">
      <dgm:prSet presAssocID="{49BFF6E1-23A9-4991-BCA3-DD873D75ED36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CC761417-7D07-4620-BA23-DEAF60EAC33B}" srcId="{2ABCB2A5-D393-4E03-9E95-507658E6684E}" destId="{EA900034-65AC-4765-BAE4-97F7E65B974D}" srcOrd="0" destOrd="0" parTransId="{3ACD80A5-8430-4D5F-9783-EBE70F82D858}" sibTransId="{55EC78E3-21DB-40A7-A7C3-9CE5E393E357}"/>
    <dgm:cxn modelId="{4D43E817-26B3-4F32-B24B-C3251C6A26CA}" type="presOf" srcId="{2ABCB2A5-D393-4E03-9E95-507658E6684E}" destId="{DDE0AA4B-D059-47BC-8B15-35A027C3CCB2}" srcOrd="0" destOrd="0" presId="urn:microsoft.com/office/officeart/2016/7/layout/LinearArrowProcessNumbered"/>
    <dgm:cxn modelId="{B141A830-2DFB-4294-9B89-447AD9C7E819}" type="presOf" srcId="{B535E067-8F07-4D56-A618-AFB3FCA7858B}" destId="{9C248B3D-1101-4E5E-BD7F-BEE79001B59F}" srcOrd="0" destOrd="0" presId="urn:microsoft.com/office/officeart/2016/7/layout/LinearArrowProcessNumbered"/>
    <dgm:cxn modelId="{F4239D3E-06DD-4065-B25A-83108B2CCC33}" type="presOf" srcId="{180CE78A-01F9-452B-A6F2-0F538C38D862}" destId="{7BE9802A-EB4B-4C83-BF9E-2AE51CD03CCD}" srcOrd="0" destOrd="0" presId="urn:microsoft.com/office/officeart/2016/7/layout/LinearArrowProcessNumbered"/>
    <dgm:cxn modelId="{A34E5C43-9566-4B7F-B293-B837A94B7BBE}" srcId="{2ABCB2A5-D393-4E03-9E95-507658E6684E}" destId="{9C829BA5-3A50-43E4-9F13-2575CB080139}" srcOrd="2" destOrd="0" parTransId="{2BF52EF5-1AFE-4380-BC33-D69FC72637E1}" sibTransId="{21F88309-FA57-407F-A3B1-E906620966A3}"/>
    <dgm:cxn modelId="{1B664D64-01A6-437C-A9B9-3E1CE94CFA56}" srcId="{2ABCB2A5-D393-4E03-9E95-507658E6684E}" destId="{0A75BCF8-D1B6-42B1-9DEC-EE360209C165}" srcOrd="3" destOrd="0" parTransId="{C28C8447-BD14-454E-8FC1-BAB113E0AD77}" sibTransId="{E4FFA415-EBE1-44E2-BB39-52FA7F06FBF3}"/>
    <dgm:cxn modelId="{6ADA5A44-4A2F-42CF-952A-1DF0251DF12C}" type="presOf" srcId="{49BFF6E1-23A9-4991-BCA3-DD873D75ED36}" destId="{998DF6A6-88BD-46DB-AD7A-15589DA1B0FE}" srcOrd="0" destOrd="0" presId="urn:microsoft.com/office/officeart/2016/7/layout/LinearArrowProcessNumbered"/>
    <dgm:cxn modelId="{3B70464F-270F-4A23-95A6-E800F2F96D42}" type="presOf" srcId="{47C74045-F7F4-4CB5-90EC-3AB25E8FA350}" destId="{E4C2A918-147E-4E4D-A19B-9ABC02E8D750}" srcOrd="0" destOrd="0" presId="urn:microsoft.com/office/officeart/2016/7/layout/LinearArrowProcessNumbered"/>
    <dgm:cxn modelId="{8EA45051-021A-4FA1-964F-7FFE29CB5800}" type="presOf" srcId="{8FAF6D84-746A-4F39-8B1E-68DAA51AEAAF}" destId="{A839BEEB-1B6A-45E6-A58E-C1B32217FA00}" srcOrd="0" destOrd="0" presId="urn:microsoft.com/office/officeart/2016/7/layout/LinearArrowProcessNumbered"/>
    <dgm:cxn modelId="{70A2BB57-130C-4B85-A5B0-051BCEC0A533}" srcId="{2ABCB2A5-D393-4E03-9E95-507658E6684E}" destId="{47C74045-F7F4-4CB5-90EC-3AB25E8FA350}" srcOrd="5" destOrd="0" parTransId="{24049FF1-B3F3-4E30-932F-57329054885A}" sibTransId="{7C8E13C1-5AB4-4B15-8CF1-34F9BD18BF96}"/>
    <dgm:cxn modelId="{230A1078-1A39-430D-BE78-714903515132}" type="presOf" srcId="{F1C3D47D-463D-40C9-8142-F032A150DEBC}" destId="{AA50C57C-3871-4892-9100-FF9FAF21C5E0}" srcOrd="0" destOrd="0" presId="urn:microsoft.com/office/officeart/2016/7/layout/LinearArrowProcessNumbered"/>
    <dgm:cxn modelId="{EC90E379-A6D8-443E-A4E0-31ADC08F326E}" srcId="{2ABCB2A5-D393-4E03-9E95-507658E6684E}" destId="{8FAF6D84-746A-4F39-8B1E-68DAA51AEAAF}" srcOrd="4" destOrd="0" parTransId="{EB0AD433-C8C3-41CE-B943-FAD6EF1EB9E5}" sibTransId="{B836A2C1-9D52-42C1-88D9-BDAA184A642E}"/>
    <dgm:cxn modelId="{5C50405A-2F55-4A6B-BD13-395972239227}" type="presOf" srcId="{D903CD9B-9071-438D-9A24-B7563DDB8CEC}" destId="{3DECED44-29E1-4A7B-BC5C-651DB3DC3A07}" srcOrd="0" destOrd="0" presId="urn:microsoft.com/office/officeart/2016/7/layout/LinearArrowProcessNumbered"/>
    <dgm:cxn modelId="{BF2FD97A-6079-4D8A-9C66-C4029D371967}" type="presOf" srcId="{7C8E13C1-5AB4-4B15-8CF1-34F9BD18BF96}" destId="{D7B6123F-162B-4AB2-ABEB-089850B4582D}" srcOrd="0" destOrd="0" presId="urn:microsoft.com/office/officeart/2016/7/layout/LinearArrowProcessNumbered"/>
    <dgm:cxn modelId="{DA41D67F-4F21-482A-8DD3-51D5980CE4FA}" type="presOf" srcId="{0A75BCF8-D1B6-42B1-9DEC-EE360209C165}" destId="{19A5D998-3980-4E21-A43A-61220FFD21BD}" srcOrd="0" destOrd="0" presId="urn:microsoft.com/office/officeart/2016/7/layout/LinearArrowProcessNumbered"/>
    <dgm:cxn modelId="{A4C16081-259C-4D4A-860F-7301BF946566}" type="presOf" srcId="{C471EF6C-743F-4C9B-B8CF-E06E7A16864D}" destId="{ED0E41B0-104D-4C78-A516-F32166DC16DC}" srcOrd="0" destOrd="0" presId="urn:microsoft.com/office/officeart/2016/7/layout/LinearArrowProcessNumbered"/>
    <dgm:cxn modelId="{5467C581-39D4-435B-897B-8C49C1BE056C}" type="presOf" srcId="{21F88309-FA57-407F-A3B1-E906620966A3}" destId="{6E2F72BE-5103-4932-B7E4-FA4721CA2A39}" srcOrd="0" destOrd="0" presId="urn:microsoft.com/office/officeart/2016/7/layout/LinearArrowProcessNumbered"/>
    <dgm:cxn modelId="{59A7E29F-7DE3-40F6-96C4-FD5C77587E9F}" type="presOf" srcId="{B836A2C1-9D52-42C1-88D9-BDAA184A642E}" destId="{AFCE41BB-F189-4AE7-9BD5-362F1E3DF08A}" srcOrd="0" destOrd="0" presId="urn:microsoft.com/office/officeart/2016/7/layout/LinearArrowProcessNumbered"/>
    <dgm:cxn modelId="{0A29D2A0-49F5-41B8-B729-D0BCC0A342DE}" type="presOf" srcId="{EA900034-65AC-4765-BAE4-97F7E65B974D}" destId="{9C91CD8A-610B-483D-8B01-8C814DF03843}" srcOrd="0" destOrd="0" presId="urn:microsoft.com/office/officeart/2016/7/layout/LinearArrowProcessNumbered"/>
    <dgm:cxn modelId="{7E1620A1-1918-4D94-BC7A-689B4B5AD444}" srcId="{2ABCB2A5-D393-4E03-9E95-507658E6684E}" destId="{49BFF6E1-23A9-4991-BCA3-DD873D75ED36}" srcOrd="7" destOrd="0" parTransId="{DA2F6F56-79E3-4D0B-AA1A-B6245A3F8C36}" sibTransId="{B535E067-8F07-4D56-A618-AFB3FCA7858B}"/>
    <dgm:cxn modelId="{079D74B2-2723-42F2-A8B7-0D59187F0B82}" srcId="{2ABCB2A5-D393-4E03-9E95-507658E6684E}" destId="{C471EF6C-743F-4C9B-B8CF-E06E7A16864D}" srcOrd="1" destOrd="0" parTransId="{73A747D2-C5DD-4E55-99C4-3859510AD923}" sibTransId="{F1C3D47D-463D-40C9-8142-F032A150DEBC}"/>
    <dgm:cxn modelId="{4296CFDE-97D6-46D1-B607-CD1D8154E904}" type="presOf" srcId="{55EC78E3-21DB-40A7-A7C3-9CE5E393E357}" destId="{A98AE366-2B67-4E52-AAC3-AA9C30DF74B0}" srcOrd="0" destOrd="0" presId="urn:microsoft.com/office/officeart/2016/7/layout/LinearArrowProcessNumbered"/>
    <dgm:cxn modelId="{9E4956E0-93FD-4B15-AB07-0CCE438E7EBE}" type="presOf" srcId="{9C829BA5-3A50-43E4-9F13-2575CB080139}" destId="{40432280-45AA-44E7-9B93-5FEC0E1CAB8B}" srcOrd="0" destOrd="0" presId="urn:microsoft.com/office/officeart/2016/7/layout/LinearArrowProcessNumbered"/>
    <dgm:cxn modelId="{1BE02BE7-A765-41A2-A020-A2A3628BA2F1}" type="presOf" srcId="{E4FFA415-EBE1-44E2-BB39-52FA7F06FBF3}" destId="{1009C2A2-68AF-4B1D-B961-82A338DE81F9}" srcOrd="0" destOrd="0" presId="urn:microsoft.com/office/officeart/2016/7/layout/LinearArrowProcessNumbered"/>
    <dgm:cxn modelId="{44F4F5FC-94B1-41AC-B6B0-E1DE63BDCF5D}" srcId="{2ABCB2A5-D393-4E03-9E95-507658E6684E}" destId="{D903CD9B-9071-438D-9A24-B7563DDB8CEC}" srcOrd="6" destOrd="0" parTransId="{07ABCCBB-61C7-4498-B1F1-9AC9435C0750}" sibTransId="{180CE78A-01F9-452B-A6F2-0F538C38D862}"/>
    <dgm:cxn modelId="{C484B345-DEE2-4F06-AB9F-D2A217745D8B}" type="presParOf" srcId="{DDE0AA4B-D059-47BC-8B15-35A027C3CCB2}" destId="{DE816307-E878-4767-8F13-BBF572702E3F}" srcOrd="0" destOrd="0" presId="urn:microsoft.com/office/officeart/2016/7/layout/LinearArrowProcessNumbered"/>
    <dgm:cxn modelId="{E8A04245-65C5-4F29-872F-4305D4A7EB69}" type="presParOf" srcId="{DE816307-E878-4767-8F13-BBF572702E3F}" destId="{EBA941CE-8537-45A3-9090-AA87FB9CA74E}" srcOrd="0" destOrd="0" presId="urn:microsoft.com/office/officeart/2016/7/layout/LinearArrowProcessNumbered"/>
    <dgm:cxn modelId="{C6842D46-287D-45C3-9F55-15C1C8E8255C}" type="presParOf" srcId="{DE816307-E878-4767-8F13-BBF572702E3F}" destId="{BA9A063D-E5B8-40BF-B959-47E3487629A5}" srcOrd="1" destOrd="0" presId="urn:microsoft.com/office/officeart/2016/7/layout/LinearArrowProcessNumbered"/>
    <dgm:cxn modelId="{9DE5C655-ED38-4038-82FD-5E658B78A8F0}" type="presParOf" srcId="{BA9A063D-E5B8-40BF-B959-47E3487629A5}" destId="{2F4D08EF-9A00-4ADD-B970-39967145B1BD}" srcOrd="0" destOrd="0" presId="urn:microsoft.com/office/officeart/2016/7/layout/LinearArrowProcessNumbered"/>
    <dgm:cxn modelId="{34162324-1BAD-4583-8278-3C79A5D28E84}" type="presParOf" srcId="{BA9A063D-E5B8-40BF-B959-47E3487629A5}" destId="{96835D3E-4CF9-47CA-8215-DB709D79820A}" srcOrd="1" destOrd="0" presId="urn:microsoft.com/office/officeart/2016/7/layout/LinearArrowProcessNumbered"/>
    <dgm:cxn modelId="{E7022D0A-9BD5-4B2B-A75F-16D05BC60EF0}" type="presParOf" srcId="{BA9A063D-E5B8-40BF-B959-47E3487629A5}" destId="{A98AE366-2B67-4E52-AAC3-AA9C30DF74B0}" srcOrd="2" destOrd="0" presId="urn:microsoft.com/office/officeart/2016/7/layout/LinearArrowProcessNumbered"/>
    <dgm:cxn modelId="{CDB2C337-EA27-47CD-BBD5-1E9F407D220B}" type="presParOf" srcId="{BA9A063D-E5B8-40BF-B959-47E3487629A5}" destId="{BBF79252-796C-4930-95ED-BB401EB1A2A9}" srcOrd="3" destOrd="0" presId="urn:microsoft.com/office/officeart/2016/7/layout/LinearArrowProcessNumbered"/>
    <dgm:cxn modelId="{FE85FB49-54A7-4F09-B704-18E210B80171}" type="presParOf" srcId="{DE816307-E878-4767-8F13-BBF572702E3F}" destId="{9C91CD8A-610B-483D-8B01-8C814DF03843}" srcOrd="2" destOrd="0" presId="urn:microsoft.com/office/officeart/2016/7/layout/LinearArrowProcessNumbered"/>
    <dgm:cxn modelId="{CC137425-A467-4A4F-AD10-07483445C43F}" type="presParOf" srcId="{DDE0AA4B-D059-47BC-8B15-35A027C3CCB2}" destId="{53EC9ABB-4B0B-4241-877F-2D834AD8690B}" srcOrd="1" destOrd="0" presId="urn:microsoft.com/office/officeart/2016/7/layout/LinearArrowProcessNumbered"/>
    <dgm:cxn modelId="{E85A76ED-7725-48BD-AAEA-11D7061AA544}" type="presParOf" srcId="{DDE0AA4B-D059-47BC-8B15-35A027C3CCB2}" destId="{96A14921-D82A-48FB-9EF2-F6D15C2E9496}" srcOrd="2" destOrd="0" presId="urn:microsoft.com/office/officeart/2016/7/layout/LinearArrowProcessNumbered"/>
    <dgm:cxn modelId="{87D92552-1C8C-410F-8548-C8BBD3FABC2C}" type="presParOf" srcId="{96A14921-D82A-48FB-9EF2-F6D15C2E9496}" destId="{6FBC221A-4388-425D-BE49-79B656CBEEC8}" srcOrd="0" destOrd="0" presId="urn:microsoft.com/office/officeart/2016/7/layout/LinearArrowProcessNumbered"/>
    <dgm:cxn modelId="{E4BD0798-478D-4000-8A74-D7CA9B760235}" type="presParOf" srcId="{96A14921-D82A-48FB-9EF2-F6D15C2E9496}" destId="{734F12B1-E232-4BCC-9119-26DA7F3A4E39}" srcOrd="1" destOrd="0" presId="urn:microsoft.com/office/officeart/2016/7/layout/LinearArrowProcessNumbered"/>
    <dgm:cxn modelId="{81D5D19D-451B-43DB-B5BC-A09FF3540B03}" type="presParOf" srcId="{734F12B1-E232-4BCC-9119-26DA7F3A4E39}" destId="{C5C7DA5D-E404-4D05-BFF2-7D886E097BB2}" srcOrd="0" destOrd="0" presId="urn:microsoft.com/office/officeart/2016/7/layout/LinearArrowProcessNumbered"/>
    <dgm:cxn modelId="{027992A4-5B56-42A4-8F3A-D50D9283D1D4}" type="presParOf" srcId="{734F12B1-E232-4BCC-9119-26DA7F3A4E39}" destId="{B69C9397-3A39-4A88-8814-82D680E24684}" srcOrd="1" destOrd="0" presId="urn:microsoft.com/office/officeart/2016/7/layout/LinearArrowProcessNumbered"/>
    <dgm:cxn modelId="{6927F257-E856-4807-9CF9-F0B032CDBAE3}" type="presParOf" srcId="{734F12B1-E232-4BCC-9119-26DA7F3A4E39}" destId="{AA50C57C-3871-4892-9100-FF9FAF21C5E0}" srcOrd="2" destOrd="0" presId="urn:microsoft.com/office/officeart/2016/7/layout/LinearArrowProcessNumbered"/>
    <dgm:cxn modelId="{0F9C77D3-9EA4-4A57-B28C-4A4560761457}" type="presParOf" srcId="{734F12B1-E232-4BCC-9119-26DA7F3A4E39}" destId="{D5EC7E85-8393-4F93-B29F-D8A660229131}" srcOrd="3" destOrd="0" presId="urn:microsoft.com/office/officeart/2016/7/layout/LinearArrowProcessNumbered"/>
    <dgm:cxn modelId="{F196B890-CC36-453D-A024-73C9F1D10E9A}" type="presParOf" srcId="{96A14921-D82A-48FB-9EF2-F6D15C2E9496}" destId="{ED0E41B0-104D-4C78-A516-F32166DC16DC}" srcOrd="2" destOrd="0" presId="urn:microsoft.com/office/officeart/2016/7/layout/LinearArrowProcessNumbered"/>
    <dgm:cxn modelId="{DD7DD2E6-BE2C-4321-8F09-4EA5053201D9}" type="presParOf" srcId="{DDE0AA4B-D059-47BC-8B15-35A027C3CCB2}" destId="{E90D54D3-A22D-4778-B85B-9BE3F4A9B0E9}" srcOrd="3" destOrd="0" presId="urn:microsoft.com/office/officeart/2016/7/layout/LinearArrowProcessNumbered"/>
    <dgm:cxn modelId="{467826C9-81A8-4DAB-9ECD-05BB9D287DFB}" type="presParOf" srcId="{DDE0AA4B-D059-47BC-8B15-35A027C3CCB2}" destId="{2D498424-B96F-46B6-9DB2-141C12EA7E57}" srcOrd="4" destOrd="0" presId="urn:microsoft.com/office/officeart/2016/7/layout/LinearArrowProcessNumbered"/>
    <dgm:cxn modelId="{9324948C-D954-4A5E-B2B8-F8F9C02C63DC}" type="presParOf" srcId="{2D498424-B96F-46B6-9DB2-141C12EA7E57}" destId="{0D21D8AB-80D8-4544-9A52-D6C045E0324D}" srcOrd="0" destOrd="0" presId="urn:microsoft.com/office/officeart/2016/7/layout/LinearArrowProcessNumbered"/>
    <dgm:cxn modelId="{63D95917-C175-40FF-A024-1F9A73F918F8}" type="presParOf" srcId="{2D498424-B96F-46B6-9DB2-141C12EA7E57}" destId="{3EF8C6C9-DFEE-42CF-ADA4-5D1445594017}" srcOrd="1" destOrd="0" presId="urn:microsoft.com/office/officeart/2016/7/layout/LinearArrowProcessNumbered"/>
    <dgm:cxn modelId="{EFD38AC7-4B16-49F6-99F7-4FE37E3DF517}" type="presParOf" srcId="{3EF8C6C9-DFEE-42CF-ADA4-5D1445594017}" destId="{0203A58E-8B3A-46D3-897D-0D95D3957539}" srcOrd="0" destOrd="0" presId="urn:microsoft.com/office/officeart/2016/7/layout/LinearArrowProcessNumbered"/>
    <dgm:cxn modelId="{E8184065-1F91-479C-A8C1-D770A54B53C0}" type="presParOf" srcId="{3EF8C6C9-DFEE-42CF-ADA4-5D1445594017}" destId="{9D5A0FD7-C03E-465E-8627-CCEDA1D4EB7A}" srcOrd="1" destOrd="0" presId="urn:microsoft.com/office/officeart/2016/7/layout/LinearArrowProcessNumbered"/>
    <dgm:cxn modelId="{8FBDB4C9-9A68-4E85-B4C4-A0CF3E3E4389}" type="presParOf" srcId="{3EF8C6C9-DFEE-42CF-ADA4-5D1445594017}" destId="{6E2F72BE-5103-4932-B7E4-FA4721CA2A39}" srcOrd="2" destOrd="0" presId="urn:microsoft.com/office/officeart/2016/7/layout/LinearArrowProcessNumbered"/>
    <dgm:cxn modelId="{424497E8-EEEA-42F9-945B-B8B8849BE9ED}" type="presParOf" srcId="{3EF8C6C9-DFEE-42CF-ADA4-5D1445594017}" destId="{8D401548-7B21-4BC5-ABB7-F3022458497A}" srcOrd="3" destOrd="0" presId="urn:microsoft.com/office/officeart/2016/7/layout/LinearArrowProcessNumbered"/>
    <dgm:cxn modelId="{DFCD2EC1-3AF2-4EE4-8248-45E5E8FB3E8D}" type="presParOf" srcId="{2D498424-B96F-46B6-9DB2-141C12EA7E57}" destId="{40432280-45AA-44E7-9B93-5FEC0E1CAB8B}" srcOrd="2" destOrd="0" presId="urn:microsoft.com/office/officeart/2016/7/layout/LinearArrowProcessNumbered"/>
    <dgm:cxn modelId="{8E70367B-8799-46AB-B6BC-1251AF5CE0F8}" type="presParOf" srcId="{DDE0AA4B-D059-47BC-8B15-35A027C3CCB2}" destId="{CF97BBB5-9E5E-4F2F-918F-2CA4B0E834BA}" srcOrd="5" destOrd="0" presId="urn:microsoft.com/office/officeart/2016/7/layout/LinearArrowProcessNumbered"/>
    <dgm:cxn modelId="{B2225A19-178F-49C9-B5E1-6804A6E73ABC}" type="presParOf" srcId="{DDE0AA4B-D059-47BC-8B15-35A027C3CCB2}" destId="{9686F1AA-9652-4094-8C15-D4B1DFBE3C23}" srcOrd="6" destOrd="0" presId="urn:microsoft.com/office/officeart/2016/7/layout/LinearArrowProcessNumbered"/>
    <dgm:cxn modelId="{9D0C5F7A-D3E2-4857-936D-C8B43A51B436}" type="presParOf" srcId="{9686F1AA-9652-4094-8C15-D4B1DFBE3C23}" destId="{B40013C9-1E23-44B6-AABD-B1BA29FAA50F}" srcOrd="0" destOrd="0" presId="urn:microsoft.com/office/officeart/2016/7/layout/LinearArrowProcessNumbered"/>
    <dgm:cxn modelId="{98F12021-4DD1-454E-BB5A-B386949B8AAF}" type="presParOf" srcId="{9686F1AA-9652-4094-8C15-D4B1DFBE3C23}" destId="{4A23996F-2380-4EF6-B65D-456B35205E57}" srcOrd="1" destOrd="0" presId="urn:microsoft.com/office/officeart/2016/7/layout/LinearArrowProcessNumbered"/>
    <dgm:cxn modelId="{DBC42292-0527-4E59-B2E3-8385D1F5F049}" type="presParOf" srcId="{4A23996F-2380-4EF6-B65D-456B35205E57}" destId="{6AE30E2D-9319-4618-90E7-6EFBB081165F}" srcOrd="0" destOrd="0" presId="urn:microsoft.com/office/officeart/2016/7/layout/LinearArrowProcessNumbered"/>
    <dgm:cxn modelId="{C072012B-93C7-46F1-B0D6-FBEA8456F753}" type="presParOf" srcId="{4A23996F-2380-4EF6-B65D-456B35205E57}" destId="{FF95A105-1617-4565-BA90-773EA25970A6}" srcOrd="1" destOrd="0" presId="urn:microsoft.com/office/officeart/2016/7/layout/LinearArrowProcessNumbered"/>
    <dgm:cxn modelId="{7B79C599-B6D8-4AA3-99A8-B1F38A91EB77}" type="presParOf" srcId="{4A23996F-2380-4EF6-B65D-456B35205E57}" destId="{1009C2A2-68AF-4B1D-B961-82A338DE81F9}" srcOrd="2" destOrd="0" presId="urn:microsoft.com/office/officeart/2016/7/layout/LinearArrowProcessNumbered"/>
    <dgm:cxn modelId="{9E599AD2-FD6F-4F81-97DE-2FD9C7D943DC}" type="presParOf" srcId="{4A23996F-2380-4EF6-B65D-456B35205E57}" destId="{9115C0CB-8FDC-48F3-8436-F6A34E01FCE1}" srcOrd="3" destOrd="0" presId="urn:microsoft.com/office/officeart/2016/7/layout/LinearArrowProcessNumbered"/>
    <dgm:cxn modelId="{F4BFD7E4-FB98-48A8-A8A1-45B4AADC7082}" type="presParOf" srcId="{9686F1AA-9652-4094-8C15-D4B1DFBE3C23}" destId="{19A5D998-3980-4E21-A43A-61220FFD21BD}" srcOrd="2" destOrd="0" presId="urn:microsoft.com/office/officeart/2016/7/layout/LinearArrowProcessNumbered"/>
    <dgm:cxn modelId="{52C7135A-5FBD-4D01-9E82-41B363F40BC3}" type="presParOf" srcId="{DDE0AA4B-D059-47BC-8B15-35A027C3CCB2}" destId="{96C25D47-4C0D-4561-A92B-B10BCBAA0017}" srcOrd="7" destOrd="0" presId="urn:microsoft.com/office/officeart/2016/7/layout/LinearArrowProcessNumbered"/>
    <dgm:cxn modelId="{0C8DA298-4FC0-47F4-85F7-8FC4BAC087EE}" type="presParOf" srcId="{DDE0AA4B-D059-47BC-8B15-35A027C3CCB2}" destId="{537739A8-D27E-4F35-8DB7-664A8E3A1E4F}" srcOrd="8" destOrd="0" presId="urn:microsoft.com/office/officeart/2016/7/layout/LinearArrowProcessNumbered"/>
    <dgm:cxn modelId="{A6FEB356-1219-4692-9709-D0D4A4DA7539}" type="presParOf" srcId="{537739A8-D27E-4F35-8DB7-664A8E3A1E4F}" destId="{1FC8AA22-8627-4ED3-B6FD-4D193B223BA2}" srcOrd="0" destOrd="0" presId="urn:microsoft.com/office/officeart/2016/7/layout/LinearArrowProcessNumbered"/>
    <dgm:cxn modelId="{3E27DC1F-60A0-4748-8269-ED8897185246}" type="presParOf" srcId="{537739A8-D27E-4F35-8DB7-664A8E3A1E4F}" destId="{48009E4B-891C-4ECC-9834-16B85DE985AE}" srcOrd="1" destOrd="0" presId="urn:microsoft.com/office/officeart/2016/7/layout/LinearArrowProcessNumbered"/>
    <dgm:cxn modelId="{5DBC4C5B-1EEB-4987-893B-F0E38E8E268B}" type="presParOf" srcId="{48009E4B-891C-4ECC-9834-16B85DE985AE}" destId="{2B00023F-94E3-4343-A71E-6108BFBC9A68}" srcOrd="0" destOrd="0" presId="urn:microsoft.com/office/officeart/2016/7/layout/LinearArrowProcessNumbered"/>
    <dgm:cxn modelId="{BA53C54A-4F84-476B-937A-4705D0AE2D43}" type="presParOf" srcId="{48009E4B-891C-4ECC-9834-16B85DE985AE}" destId="{E87A7CE3-500B-44EB-AA53-B4AE5C128347}" srcOrd="1" destOrd="0" presId="urn:microsoft.com/office/officeart/2016/7/layout/LinearArrowProcessNumbered"/>
    <dgm:cxn modelId="{51CB0223-FA8A-4BF7-BE6D-5B65AC3DF087}" type="presParOf" srcId="{48009E4B-891C-4ECC-9834-16B85DE985AE}" destId="{AFCE41BB-F189-4AE7-9BD5-362F1E3DF08A}" srcOrd="2" destOrd="0" presId="urn:microsoft.com/office/officeart/2016/7/layout/LinearArrowProcessNumbered"/>
    <dgm:cxn modelId="{D2249D96-89CA-42D9-8F26-86F7AF7E7643}" type="presParOf" srcId="{48009E4B-891C-4ECC-9834-16B85DE985AE}" destId="{63F2A950-22A2-42F8-9E91-135499F4F6F3}" srcOrd="3" destOrd="0" presId="urn:microsoft.com/office/officeart/2016/7/layout/LinearArrowProcessNumbered"/>
    <dgm:cxn modelId="{32FC5883-BADC-433D-A43C-7243A27CDAB3}" type="presParOf" srcId="{537739A8-D27E-4F35-8DB7-664A8E3A1E4F}" destId="{A839BEEB-1B6A-45E6-A58E-C1B32217FA00}" srcOrd="2" destOrd="0" presId="urn:microsoft.com/office/officeart/2016/7/layout/LinearArrowProcessNumbered"/>
    <dgm:cxn modelId="{3C1B08E3-B490-4BCC-B73B-4C7B54E003B8}" type="presParOf" srcId="{DDE0AA4B-D059-47BC-8B15-35A027C3CCB2}" destId="{9DDAB5B1-AE8E-4D8B-A4EE-9A891C457B46}" srcOrd="9" destOrd="0" presId="urn:microsoft.com/office/officeart/2016/7/layout/LinearArrowProcessNumbered"/>
    <dgm:cxn modelId="{A8E40BC8-B4F1-4868-B940-4A34984B8DF6}" type="presParOf" srcId="{DDE0AA4B-D059-47BC-8B15-35A027C3CCB2}" destId="{96EB3BC2-870F-4CA3-99BB-82378A64AAFF}" srcOrd="10" destOrd="0" presId="urn:microsoft.com/office/officeart/2016/7/layout/LinearArrowProcessNumbered"/>
    <dgm:cxn modelId="{BA574C63-3F24-4125-B65A-5C8E5E47E94B}" type="presParOf" srcId="{96EB3BC2-870F-4CA3-99BB-82378A64AAFF}" destId="{CADAD4C4-9C96-455E-96C0-256651908B13}" srcOrd="0" destOrd="0" presId="urn:microsoft.com/office/officeart/2016/7/layout/LinearArrowProcessNumbered"/>
    <dgm:cxn modelId="{AEB08360-C366-466A-8059-3F81BEE8B90D}" type="presParOf" srcId="{96EB3BC2-870F-4CA3-99BB-82378A64AAFF}" destId="{311DD3F8-4208-4579-AD46-24D3803A9FBE}" srcOrd="1" destOrd="0" presId="urn:microsoft.com/office/officeart/2016/7/layout/LinearArrowProcessNumbered"/>
    <dgm:cxn modelId="{B994F09E-800F-4684-9493-AF5CCFB3F634}" type="presParOf" srcId="{311DD3F8-4208-4579-AD46-24D3803A9FBE}" destId="{A7A4587B-5CB9-4231-8C32-26EC64276684}" srcOrd="0" destOrd="0" presId="urn:microsoft.com/office/officeart/2016/7/layout/LinearArrowProcessNumbered"/>
    <dgm:cxn modelId="{CE1C5829-6AD2-46C3-8AEB-0B77A40A8551}" type="presParOf" srcId="{311DD3F8-4208-4579-AD46-24D3803A9FBE}" destId="{083BEFB9-D608-4EB9-B9E1-238293082B71}" srcOrd="1" destOrd="0" presId="urn:microsoft.com/office/officeart/2016/7/layout/LinearArrowProcessNumbered"/>
    <dgm:cxn modelId="{3A31F45E-C4E6-45FA-AF3C-C18543B813EB}" type="presParOf" srcId="{311DD3F8-4208-4579-AD46-24D3803A9FBE}" destId="{D7B6123F-162B-4AB2-ABEB-089850B4582D}" srcOrd="2" destOrd="0" presId="urn:microsoft.com/office/officeart/2016/7/layout/LinearArrowProcessNumbered"/>
    <dgm:cxn modelId="{CB611892-7DE4-4F4A-A0E7-61E2C283FC30}" type="presParOf" srcId="{311DD3F8-4208-4579-AD46-24D3803A9FBE}" destId="{92A63BB7-B45E-4259-B3B7-289195BE1255}" srcOrd="3" destOrd="0" presId="urn:microsoft.com/office/officeart/2016/7/layout/LinearArrowProcessNumbered"/>
    <dgm:cxn modelId="{8C47A05A-F631-4A51-B837-A8979B58DD46}" type="presParOf" srcId="{96EB3BC2-870F-4CA3-99BB-82378A64AAFF}" destId="{E4C2A918-147E-4E4D-A19B-9ABC02E8D750}" srcOrd="2" destOrd="0" presId="urn:microsoft.com/office/officeart/2016/7/layout/LinearArrowProcessNumbered"/>
    <dgm:cxn modelId="{9DBEC12D-4BDE-4BFA-BB44-0F3D5CED380E}" type="presParOf" srcId="{DDE0AA4B-D059-47BC-8B15-35A027C3CCB2}" destId="{7CB028F2-3A08-4BEF-93BB-3929E3B3F0CC}" srcOrd="11" destOrd="0" presId="urn:microsoft.com/office/officeart/2016/7/layout/LinearArrowProcessNumbered"/>
    <dgm:cxn modelId="{8CEEF3DF-4577-4DF7-B894-4AB5B03BD4BD}" type="presParOf" srcId="{DDE0AA4B-D059-47BC-8B15-35A027C3CCB2}" destId="{DB086C7E-8B8C-4EB4-9325-08DA61803AA6}" srcOrd="12" destOrd="0" presId="urn:microsoft.com/office/officeart/2016/7/layout/LinearArrowProcessNumbered"/>
    <dgm:cxn modelId="{F8CDC2D0-176D-4C11-BE09-F4645608B8F8}" type="presParOf" srcId="{DB086C7E-8B8C-4EB4-9325-08DA61803AA6}" destId="{6A69CBDC-2647-4814-945F-0850FCB8D7B7}" srcOrd="0" destOrd="0" presId="urn:microsoft.com/office/officeart/2016/7/layout/LinearArrowProcessNumbered"/>
    <dgm:cxn modelId="{77D2E20A-EB8C-4F36-BB81-20D2733956E5}" type="presParOf" srcId="{DB086C7E-8B8C-4EB4-9325-08DA61803AA6}" destId="{3A8A3E1B-1F98-4D7A-A903-1761B7328F2B}" srcOrd="1" destOrd="0" presId="urn:microsoft.com/office/officeart/2016/7/layout/LinearArrowProcessNumbered"/>
    <dgm:cxn modelId="{6A64898B-48E8-4B51-A644-42E5901BFA18}" type="presParOf" srcId="{3A8A3E1B-1F98-4D7A-A903-1761B7328F2B}" destId="{D211035A-EA9B-4D77-A2D2-DA7CB31DCE83}" srcOrd="0" destOrd="0" presId="urn:microsoft.com/office/officeart/2016/7/layout/LinearArrowProcessNumbered"/>
    <dgm:cxn modelId="{F459C866-23E9-40A0-8D6B-B999973090A9}" type="presParOf" srcId="{3A8A3E1B-1F98-4D7A-A903-1761B7328F2B}" destId="{8631EFEC-0075-41DB-A039-E198DF3D4964}" srcOrd="1" destOrd="0" presId="urn:microsoft.com/office/officeart/2016/7/layout/LinearArrowProcessNumbered"/>
    <dgm:cxn modelId="{57CC5C32-A53F-41E5-9DA3-92A527F13E45}" type="presParOf" srcId="{3A8A3E1B-1F98-4D7A-A903-1761B7328F2B}" destId="{7BE9802A-EB4B-4C83-BF9E-2AE51CD03CCD}" srcOrd="2" destOrd="0" presId="urn:microsoft.com/office/officeart/2016/7/layout/LinearArrowProcessNumbered"/>
    <dgm:cxn modelId="{52C674BA-CB17-430F-A914-33F85EFE48D8}" type="presParOf" srcId="{3A8A3E1B-1F98-4D7A-A903-1761B7328F2B}" destId="{2AA473AB-E3ED-485E-9317-77780FD3872E}" srcOrd="3" destOrd="0" presId="urn:microsoft.com/office/officeart/2016/7/layout/LinearArrowProcessNumbered"/>
    <dgm:cxn modelId="{52F93226-110A-4C79-85D9-D9BF71D21BA7}" type="presParOf" srcId="{DB086C7E-8B8C-4EB4-9325-08DA61803AA6}" destId="{3DECED44-29E1-4A7B-BC5C-651DB3DC3A07}" srcOrd="2" destOrd="0" presId="urn:microsoft.com/office/officeart/2016/7/layout/LinearArrowProcessNumbered"/>
    <dgm:cxn modelId="{1679F53F-AE07-48EA-97BE-261E99C21BB1}" type="presParOf" srcId="{DDE0AA4B-D059-47BC-8B15-35A027C3CCB2}" destId="{DE08E953-43F4-4B5F-A338-8760242FA1DA}" srcOrd="13" destOrd="0" presId="urn:microsoft.com/office/officeart/2016/7/layout/LinearArrowProcessNumbered"/>
    <dgm:cxn modelId="{FF231C1C-6207-4A01-A8D4-78C8FF6CED9B}" type="presParOf" srcId="{DDE0AA4B-D059-47BC-8B15-35A027C3CCB2}" destId="{C5C1F95B-7ED8-45ED-81E6-D85B9CDA25D9}" srcOrd="14" destOrd="0" presId="urn:microsoft.com/office/officeart/2016/7/layout/LinearArrowProcessNumbered"/>
    <dgm:cxn modelId="{99CE48C6-5A8F-46A8-8980-CAB147B3CBFC}" type="presParOf" srcId="{C5C1F95B-7ED8-45ED-81E6-D85B9CDA25D9}" destId="{B2FC12BE-DDE8-4687-BC23-4B729625B1E2}" srcOrd="0" destOrd="0" presId="urn:microsoft.com/office/officeart/2016/7/layout/LinearArrowProcessNumbered"/>
    <dgm:cxn modelId="{5881A633-51ED-462D-BAA5-65F444027272}" type="presParOf" srcId="{C5C1F95B-7ED8-45ED-81E6-D85B9CDA25D9}" destId="{54BCC4F2-95DA-41F5-8AE8-94015B5579A7}" srcOrd="1" destOrd="0" presId="urn:microsoft.com/office/officeart/2016/7/layout/LinearArrowProcessNumbered"/>
    <dgm:cxn modelId="{2394F69B-A86A-46CF-82B2-C94A3DF3DF17}" type="presParOf" srcId="{54BCC4F2-95DA-41F5-8AE8-94015B5579A7}" destId="{C1A25D61-1B75-468F-9D57-B0A91C92574E}" srcOrd="0" destOrd="0" presId="urn:microsoft.com/office/officeart/2016/7/layout/LinearArrowProcessNumbered"/>
    <dgm:cxn modelId="{88C9F86C-4522-4667-A558-29EEF37890BF}" type="presParOf" srcId="{54BCC4F2-95DA-41F5-8AE8-94015B5579A7}" destId="{EF1235A1-E84A-4930-9958-0DAD6FA57D54}" srcOrd="1" destOrd="0" presId="urn:microsoft.com/office/officeart/2016/7/layout/LinearArrowProcessNumbered"/>
    <dgm:cxn modelId="{B24E5A81-B0D3-4831-BA8E-7F60A1BA4588}" type="presParOf" srcId="{54BCC4F2-95DA-41F5-8AE8-94015B5579A7}" destId="{9C248B3D-1101-4E5E-BD7F-BEE79001B59F}" srcOrd="2" destOrd="0" presId="urn:microsoft.com/office/officeart/2016/7/layout/LinearArrowProcessNumbered"/>
    <dgm:cxn modelId="{C50EA3A7-F583-4216-8A7F-7D63D0C4CBA5}" type="presParOf" srcId="{54BCC4F2-95DA-41F5-8AE8-94015B5579A7}" destId="{B55B9381-ACB2-47F1-A8D1-8040D3634DBA}" srcOrd="3" destOrd="0" presId="urn:microsoft.com/office/officeart/2016/7/layout/LinearArrowProcessNumbered"/>
    <dgm:cxn modelId="{31D1D2B2-6924-4A84-A724-EE74C339B07A}" type="presParOf" srcId="{C5C1F95B-7ED8-45ED-81E6-D85B9CDA25D9}" destId="{998DF6A6-88BD-46DB-AD7A-15589DA1B0F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92BE4-90A8-4D07-B43A-0950D95A2E9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EB126-9AD5-43DA-887D-6D1498804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A/A testing</a:t>
          </a:r>
        </a:p>
      </dgm:t>
    </dgm:pt>
    <dgm:pt modelId="{C81C9255-795D-458B-BFF3-958803EB5774}" type="parTrans" cxnId="{7B0CD9DC-49E1-48F6-A8FE-65FC0D7770C7}">
      <dgm:prSet/>
      <dgm:spPr/>
      <dgm:t>
        <a:bodyPr/>
        <a:lstStyle/>
        <a:p>
          <a:endParaRPr lang="en-US"/>
        </a:p>
      </dgm:t>
    </dgm:pt>
    <dgm:pt modelId="{C4429785-1B98-42AD-9F6D-8046D6705588}" type="sibTrans" cxnId="{7B0CD9DC-49E1-48F6-A8FE-65FC0D7770C7}">
      <dgm:prSet/>
      <dgm:spPr/>
      <dgm:t>
        <a:bodyPr/>
        <a:lstStyle/>
        <a:p>
          <a:endParaRPr lang="en-US"/>
        </a:p>
      </dgm:t>
    </dgm:pt>
    <dgm:pt modelId="{2EABF600-42F2-4314-A00E-A4050910F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Significance level (alpha)</a:t>
          </a:r>
          <a:endParaRPr lang="en-US"/>
        </a:p>
      </dgm:t>
    </dgm:pt>
    <dgm:pt modelId="{1576386D-C324-4EB8-8F5E-18B9F014C431}" type="parTrans" cxnId="{68C9779C-5DA9-4C76-BDF9-F8D347D4B236}">
      <dgm:prSet/>
      <dgm:spPr/>
      <dgm:t>
        <a:bodyPr/>
        <a:lstStyle/>
        <a:p>
          <a:endParaRPr lang="en-US"/>
        </a:p>
      </dgm:t>
    </dgm:pt>
    <dgm:pt modelId="{4084D0C9-17B9-4C33-A9CD-8474CD2A0499}" type="sibTrans" cxnId="{68C9779C-5DA9-4C76-BDF9-F8D347D4B236}">
      <dgm:prSet/>
      <dgm:spPr/>
      <dgm:t>
        <a:bodyPr/>
        <a:lstStyle/>
        <a:p>
          <a:endParaRPr lang="en-US"/>
        </a:p>
      </dgm:t>
    </dgm:pt>
    <dgm:pt modelId="{2CB04E29-05E1-4005-91CD-4EF637A33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p-value is a measure of the probability that an observed difference could have occurred just by random chance.</a:t>
          </a:r>
        </a:p>
      </dgm:t>
    </dgm:pt>
    <dgm:pt modelId="{29FA2756-3B9F-48D6-A6AD-8DCA6A0F5281}" type="parTrans" cxnId="{241D54F2-6B78-4C97-915D-8599105AA80B}">
      <dgm:prSet/>
      <dgm:spPr/>
      <dgm:t>
        <a:bodyPr/>
        <a:lstStyle/>
        <a:p>
          <a:endParaRPr lang="en-US"/>
        </a:p>
      </dgm:t>
    </dgm:pt>
    <dgm:pt modelId="{6CA47B59-CC1D-4B40-8603-CC5E3FFE3457}" type="sibTrans" cxnId="{241D54F2-6B78-4C97-915D-8599105AA80B}">
      <dgm:prSet/>
      <dgm:spPr/>
      <dgm:t>
        <a:bodyPr/>
        <a:lstStyle/>
        <a:p>
          <a:endParaRPr lang="en-US"/>
        </a:p>
      </dgm:t>
    </dgm:pt>
    <dgm:pt modelId="{6754BE9B-AA82-408A-BCA6-7E4D5F67B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Stability of Cumulative Metrics to avoid peeking problem</a:t>
          </a:r>
          <a:endParaRPr lang="en-US"/>
        </a:p>
      </dgm:t>
    </dgm:pt>
    <dgm:pt modelId="{C9305A05-2063-4C81-8ECD-3EE9E81A70DB}" type="parTrans" cxnId="{0EF0C62A-45CF-4A05-80CE-695070A09381}">
      <dgm:prSet/>
      <dgm:spPr/>
      <dgm:t>
        <a:bodyPr/>
        <a:lstStyle/>
        <a:p>
          <a:endParaRPr lang="en-US"/>
        </a:p>
      </dgm:t>
    </dgm:pt>
    <dgm:pt modelId="{070F37CF-DDA8-41D5-A5EC-EDE1BFDB3263}" type="sibTrans" cxnId="{0EF0C62A-45CF-4A05-80CE-695070A09381}">
      <dgm:prSet/>
      <dgm:spPr/>
      <dgm:t>
        <a:bodyPr/>
        <a:lstStyle/>
        <a:p>
          <a:endParaRPr lang="en-US"/>
        </a:p>
      </dgm:t>
    </dgm:pt>
    <dgm:pt modelId="{409C1ED4-E068-4704-B778-9B9A897967B8}" type="pres">
      <dgm:prSet presAssocID="{B9292BE4-90A8-4D07-B43A-0950D95A2E99}" presName="root" presStyleCnt="0">
        <dgm:presLayoutVars>
          <dgm:dir/>
          <dgm:resizeHandles val="exact"/>
        </dgm:presLayoutVars>
      </dgm:prSet>
      <dgm:spPr/>
    </dgm:pt>
    <dgm:pt modelId="{A018A5C3-D483-48D7-9F14-CA483F555D0B}" type="pres">
      <dgm:prSet presAssocID="{C49EB126-9AD5-43DA-887D-6D14988045E2}" presName="compNode" presStyleCnt="0"/>
      <dgm:spPr/>
    </dgm:pt>
    <dgm:pt modelId="{8EF6701A-871F-4F83-8901-97761A38C694}" type="pres">
      <dgm:prSet presAssocID="{C49EB126-9AD5-43DA-887D-6D14988045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220F539-79A4-4746-B120-31187DE5CEFC}" type="pres">
      <dgm:prSet presAssocID="{C49EB126-9AD5-43DA-887D-6D14988045E2}" presName="spaceRect" presStyleCnt="0"/>
      <dgm:spPr/>
    </dgm:pt>
    <dgm:pt modelId="{E9B92516-CD5B-4442-A9C2-0C8C648CA411}" type="pres">
      <dgm:prSet presAssocID="{C49EB126-9AD5-43DA-887D-6D14988045E2}" presName="textRect" presStyleLbl="revTx" presStyleIdx="0" presStyleCnt="4">
        <dgm:presLayoutVars>
          <dgm:chMax val="1"/>
          <dgm:chPref val="1"/>
        </dgm:presLayoutVars>
      </dgm:prSet>
      <dgm:spPr/>
    </dgm:pt>
    <dgm:pt modelId="{1DBA80F0-CAC0-4E4B-81D4-45CBB98D24AF}" type="pres">
      <dgm:prSet presAssocID="{C4429785-1B98-42AD-9F6D-8046D6705588}" presName="sibTrans" presStyleCnt="0"/>
      <dgm:spPr/>
    </dgm:pt>
    <dgm:pt modelId="{193F539B-35BD-437F-9523-5D9E0FB83847}" type="pres">
      <dgm:prSet presAssocID="{2EABF600-42F2-4314-A00E-A4050910F818}" presName="compNode" presStyleCnt="0"/>
      <dgm:spPr/>
    </dgm:pt>
    <dgm:pt modelId="{62D35979-1485-430C-9BE3-54E4C1730A26}" type="pres">
      <dgm:prSet presAssocID="{2EABF600-42F2-4314-A00E-A405091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E1B74A78-4295-4AA1-8BA8-C2E52BF54058}" type="pres">
      <dgm:prSet presAssocID="{2EABF600-42F2-4314-A00E-A4050910F818}" presName="spaceRect" presStyleCnt="0"/>
      <dgm:spPr/>
    </dgm:pt>
    <dgm:pt modelId="{4CE99CAE-854A-4838-A33F-D4EBFFE6DFD4}" type="pres">
      <dgm:prSet presAssocID="{2EABF600-42F2-4314-A00E-A4050910F818}" presName="textRect" presStyleLbl="revTx" presStyleIdx="1" presStyleCnt="4">
        <dgm:presLayoutVars>
          <dgm:chMax val="1"/>
          <dgm:chPref val="1"/>
        </dgm:presLayoutVars>
      </dgm:prSet>
      <dgm:spPr/>
    </dgm:pt>
    <dgm:pt modelId="{2C03283A-DC04-4EB5-B969-EF9C4F4BAA7E}" type="pres">
      <dgm:prSet presAssocID="{4084D0C9-17B9-4C33-A9CD-8474CD2A0499}" presName="sibTrans" presStyleCnt="0"/>
      <dgm:spPr/>
    </dgm:pt>
    <dgm:pt modelId="{3064098B-E324-45B3-81E7-FD715B7DCDFE}" type="pres">
      <dgm:prSet presAssocID="{2CB04E29-05E1-4005-91CD-4EF637A33D03}" presName="compNode" presStyleCnt="0"/>
      <dgm:spPr/>
    </dgm:pt>
    <dgm:pt modelId="{639062C9-F909-4382-94E9-E430EC98F108}" type="pres">
      <dgm:prSet presAssocID="{2CB04E29-05E1-4005-91CD-4EF637A33D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A9F3A70-4E12-4F4E-BCCF-938D32619AEC}" type="pres">
      <dgm:prSet presAssocID="{2CB04E29-05E1-4005-91CD-4EF637A33D03}" presName="spaceRect" presStyleCnt="0"/>
      <dgm:spPr/>
    </dgm:pt>
    <dgm:pt modelId="{A64A1840-399C-4212-8EA0-FE54715594C9}" type="pres">
      <dgm:prSet presAssocID="{2CB04E29-05E1-4005-91CD-4EF637A33D03}" presName="textRect" presStyleLbl="revTx" presStyleIdx="2" presStyleCnt="4">
        <dgm:presLayoutVars>
          <dgm:chMax val="1"/>
          <dgm:chPref val="1"/>
        </dgm:presLayoutVars>
      </dgm:prSet>
      <dgm:spPr/>
    </dgm:pt>
    <dgm:pt modelId="{A6DAD8E8-DF4E-4421-AC4F-131F101DB179}" type="pres">
      <dgm:prSet presAssocID="{6CA47B59-CC1D-4B40-8603-CC5E3FFE3457}" presName="sibTrans" presStyleCnt="0"/>
      <dgm:spPr/>
    </dgm:pt>
    <dgm:pt modelId="{E68EDB2F-EAA7-4D97-96CD-BC97F29445A2}" type="pres">
      <dgm:prSet presAssocID="{6754BE9B-AA82-408A-BCA6-7E4D5F67B27B}" presName="compNode" presStyleCnt="0"/>
      <dgm:spPr/>
    </dgm:pt>
    <dgm:pt modelId="{CFAEE9B7-EC1B-42A3-B7AD-E539AD044790}" type="pres">
      <dgm:prSet presAssocID="{6754BE9B-AA82-408A-BCA6-7E4D5F67B2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F476DB-9276-49A1-A8D3-FDB790FA9BB0}" type="pres">
      <dgm:prSet presAssocID="{6754BE9B-AA82-408A-BCA6-7E4D5F67B27B}" presName="spaceRect" presStyleCnt="0"/>
      <dgm:spPr/>
    </dgm:pt>
    <dgm:pt modelId="{7867062F-765C-48E3-8CC3-AC4915763ACD}" type="pres">
      <dgm:prSet presAssocID="{6754BE9B-AA82-408A-BCA6-7E4D5F67B2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225F0D-8768-4B62-A213-B1702C37DB1C}" type="presOf" srcId="{2CB04E29-05E1-4005-91CD-4EF637A33D03}" destId="{A64A1840-399C-4212-8EA0-FE54715594C9}" srcOrd="0" destOrd="0" presId="urn:microsoft.com/office/officeart/2018/2/layout/IconLabelList"/>
    <dgm:cxn modelId="{1A390F29-3B8C-4325-8A08-C647CBA18D90}" type="presOf" srcId="{C49EB126-9AD5-43DA-887D-6D14988045E2}" destId="{E9B92516-CD5B-4442-A9C2-0C8C648CA411}" srcOrd="0" destOrd="0" presId="urn:microsoft.com/office/officeart/2018/2/layout/IconLabelList"/>
    <dgm:cxn modelId="{0EF0C62A-45CF-4A05-80CE-695070A09381}" srcId="{B9292BE4-90A8-4D07-B43A-0950D95A2E99}" destId="{6754BE9B-AA82-408A-BCA6-7E4D5F67B27B}" srcOrd="3" destOrd="0" parTransId="{C9305A05-2063-4C81-8ECD-3EE9E81A70DB}" sibTransId="{070F37CF-DDA8-41D5-A5EC-EDE1BFDB3263}"/>
    <dgm:cxn modelId="{2BDC2C32-4AC3-4A34-9D1F-E13C13077DB1}" type="presOf" srcId="{2EABF600-42F2-4314-A00E-A4050910F818}" destId="{4CE99CAE-854A-4838-A33F-D4EBFFE6DFD4}" srcOrd="0" destOrd="0" presId="urn:microsoft.com/office/officeart/2018/2/layout/IconLabelList"/>
    <dgm:cxn modelId="{68C9779C-5DA9-4C76-BDF9-F8D347D4B236}" srcId="{B9292BE4-90A8-4D07-B43A-0950D95A2E99}" destId="{2EABF600-42F2-4314-A00E-A4050910F818}" srcOrd="1" destOrd="0" parTransId="{1576386D-C324-4EB8-8F5E-18B9F014C431}" sibTransId="{4084D0C9-17B9-4C33-A9CD-8474CD2A0499}"/>
    <dgm:cxn modelId="{70B3B19E-77AC-4B1E-9B64-2DE8D4719452}" type="presOf" srcId="{6754BE9B-AA82-408A-BCA6-7E4D5F67B27B}" destId="{7867062F-765C-48E3-8CC3-AC4915763ACD}" srcOrd="0" destOrd="0" presId="urn:microsoft.com/office/officeart/2018/2/layout/IconLabelList"/>
    <dgm:cxn modelId="{7B0CD9DC-49E1-48F6-A8FE-65FC0D7770C7}" srcId="{B9292BE4-90A8-4D07-B43A-0950D95A2E99}" destId="{C49EB126-9AD5-43DA-887D-6D14988045E2}" srcOrd="0" destOrd="0" parTransId="{C81C9255-795D-458B-BFF3-958803EB5774}" sibTransId="{C4429785-1B98-42AD-9F6D-8046D6705588}"/>
    <dgm:cxn modelId="{93A898E0-AEF3-4ED6-9160-C282D683C049}" type="presOf" srcId="{B9292BE4-90A8-4D07-B43A-0950D95A2E99}" destId="{409C1ED4-E068-4704-B778-9B9A897967B8}" srcOrd="0" destOrd="0" presId="urn:microsoft.com/office/officeart/2018/2/layout/IconLabelList"/>
    <dgm:cxn modelId="{241D54F2-6B78-4C97-915D-8599105AA80B}" srcId="{B9292BE4-90A8-4D07-B43A-0950D95A2E99}" destId="{2CB04E29-05E1-4005-91CD-4EF637A33D03}" srcOrd="2" destOrd="0" parTransId="{29FA2756-3B9F-48D6-A6AD-8DCA6A0F5281}" sibTransId="{6CA47B59-CC1D-4B40-8603-CC5E3FFE3457}"/>
    <dgm:cxn modelId="{CC533A12-7380-478F-93EA-5DF6D753DD34}" type="presParOf" srcId="{409C1ED4-E068-4704-B778-9B9A897967B8}" destId="{A018A5C3-D483-48D7-9F14-CA483F555D0B}" srcOrd="0" destOrd="0" presId="urn:microsoft.com/office/officeart/2018/2/layout/IconLabelList"/>
    <dgm:cxn modelId="{19DE267B-8A0F-465D-AAB1-C9936A916A60}" type="presParOf" srcId="{A018A5C3-D483-48D7-9F14-CA483F555D0B}" destId="{8EF6701A-871F-4F83-8901-97761A38C694}" srcOrd="0" destOrd="0" presId="urn:microsoft.com/office/officeart/2018/2/layout/IconLabelList"/>
    <dgm:cxn modelId="{37B1D17E-8FE0-436C-B061-B074234FECD0}" type="presParOf" srcId="{A018A5C3-D483-48D7-9F14-CA483F555D0B}" destId="{4220F539-79A4-4746-B120-31187DE5CEFC}" srcOrd="1" destOrd="0" presId="urn:microsoft.com/office/officeart/2018/2/layout/IconLabelList"/>
    <dgm:cxn modelId="{6AF5D8E0-9FAE-4E1E-8C49-50B69D3971A4}" type="presParOf" srcId="{A018A5C3-D483-48D7-9F14-CA483F555D0B}" destId="{E9B92516-CD5B-4442-A9C2-0C8C648CA411}" srcOrd="2" destOrd="0" presId="urn:microsoft.com/office/officeart/2018/2/layout/IconLabelList"/>
    <dgm:cxn modelId="{94F1F1EE-7AD0-450B-81F1-885429BAA101}" type="presParOf" srcId="{409C1ED4-E068-4704-B778-9B9A897967B8}" destId="{1DBA80F0-CAC0-4E4B-81D4-45CBB98D24AF}" srcOrd="1" destOrd="0" presId="urn:microsoft.com/office/officeart/2018/2/layout/IconLabelList"/>
    <dgm:cxn modelId="{E23AE5CF-64F2-452F-82DB-2984283FEB23}" type="presParOf" srcId="{409C1ED4-E068-4704-B778-9B9A897967B8}" destId="{193F539B-35BD-437F-9523-5D9E0FB83847}" srcOrd="2" destOrd="0" presId="urn:microsoft.com/office/officeart/2018/2/layout/IconLabelList"/>
    <dgm:cxn modelId="{5A6C8971-5ED7-4AA5-A6CF-0384894E9348}" type="presParOf" srcId="{193F539B-35BD-437F-9523-5D9E0FB83847}" destId="{62D35979-1485-430C-9BE3-54E4C1730A26}" srcOrd="0" destOrd="0" presId="urn:microsoft.com/office/officeart/2018/2/layout/IconLabelList"/>
    <dgm:cxn modelId="{350BD9F7-10F8-40EE-AEF8-3EA4AA45D5CA}" type="presParOf" srcId="{193F539B-35BD-437F-9523-5D9E0FB83847}" destId="{E1B74A78-4295-4AA1-8BA8-C2E52BF54058}" srcOrd="1" destOrd="0" presId="urn:microsoft.com/office/officeart/2018/2/layout/IconLabelList"/>
    <dgm:cxn modelId="{3CB6D44D-2B5F-453F-A699-810F7D55B2A5}" type="presParOf" srcId="{193F539B-35BD-437F-9523-5D9E0FB83847}" destId="{4CE99CAE-854A-4838-A33F-D4EBFFE6DFD4}" srcOrd="2" destOrd="0" presId="urn:microsoft.com/office/officeart/2018/2/layout/IconLabelList"/>
    <dgm:cxn modelId="{65F041E9-1CBB-4158-A471-D4EE39CA97CF}" type="presParOf" srcId="{409C1ED4-E068-4704-B778-9B9A897967B8}" destId="{2C03283A-DC04-4EB5-B969-EF9C4F4BAA7E}" srcOrd="3" destOrd="0" presId="urn:microsoft.com/office/officeart/2018/2/layout/IconLabelList"/>
    <dgm:cxn modelId="{72FE985F-4AFB-435A-90C3-9AA0915A425A}" type="presParOf" srcId="{409C1ED4-E068-4704-B778-9B9A897967B8}" destId="{3064098B-E324-45B3-81E7-FD715B7DCDFE}" srcOrd="4" destOrd="0" presId="urn:microsoft.com/office/officeart/2018/2/layout/IconLabelList"/>
    <dgm:cxn modelId="{72253D9C-4A74-46A0-B8E9-FA904C4C016F}" type="presParOf" srcId="{3064098B-E324-45B3-81E7-FD715B7DCDFE}" destId="{639062C9-F909-4382-94E9-E430EC98F108}" srcOrd="0" destOrd="0" presId="urn:microsoft.com/office/officeart/2018/2/layout/IconLabelList"/>
    <dgm:cxn modelId="{65BB529F-3422-42A7-AB5F-4B85B3A8B0EC}" type="presParOf" srcId="{3064098B-E324-45B3-81E7-FD715B7DCDFE}" destId="{3A9F3A70-4E12-4F4E-BCCF-938D32619AEC}" srcOrd="1" destOrd="0" presId="urn:microsoft.com/office/officeart/2018/2/layout/IconLabelList"/>
    <dgm:cxn modelId="{77D05766-D8E6-4716-85A4-DDA7F36F6E7E}" type="presParOf" srcId="{3064098B-E324-45B3-81E7-FD715B7DCDFE}" destId="{A64A1840-399C-4212-8EA0-FE54715594C9}" srcOrd="2" destOrd="0" presId="urn:microsoft.com/office/officeart/2018/2/layout/IconLabelList"/>
    <dgm:cxn modelId="{AD56A5B5-F805-48F2-8781-1789DB03CC7C}" type="presParOf" srcId="{409C1ED4-E068-4704-B778-9B9A897967B8}" destId="{A6DAD8E8-DF4E-4421-AC4F-131F101DB179}" srcOrd="5" destOrd="0" presId="urn:microsoft.com/office/officeart/2018/2/layout/IconLabelList"/>
    <dgm:cxn modelId="{5CF99DE2-DF22-4285-BC8D-01F1890649A9}" type="presParOf" srcId="{409C1ED4-E068-4704-B778-9B9A897967B8}" destId="{E68EDB2F-EAA7-4D97-96CD-BC97F29445A2}" srcOrd="6" destOrd="0" presId="urn:microsoft.com/office/officeart/2018/2/layout/IconLabelList"/>
    <dgm:cxn modelId="{1785820F-E71B-4586-A64C-41296FC581CC}" type="presParOf" srcId="{E68EDB2F-EAA7-4D97-96CD-BC97F29445A2}" destId="{CFAEE9B7-EC1B-42A3-B7AD-E539AD044790}" srcOrd="0" destOrd="0" presId="urn:microsoft.com/office/officeart/2018/2/layout/IconLabelList"/>
    <dgm:cxn modelId="{39A664B8-4AD2-4AF4-83FF-5791B9FFC929}" type="presParOf" srcId="{E68EDB2F-EAA7-4D97-96CD-BC97F29445A2}" destId="{5FF476DB-9276-49A1-A8D3-FDB790FA9BB0}" srcOrd="1" destOrd="0" presId="urn:microsoft.com/office/officeart/2018/2/layout/IconLabelList"/>
    <dgm:cxn modelId="{D5A70EF2-A18C-4101-A890-191137E36A22}" type="presParOf" srcId="{E68EDB2F-EAA7-4D97-96CD-BC97F29445A2}" destId="{7867062F-765C-48E3-8CC3-AC4915763A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74E1-7358-42F4-AAB7-2C44A755BB47}">
      <dsp:nvSpPr>
        <dsp:cNvPr id="0" name=""/>
        <dsp:cNvSpPr/>
      </dsp:nvSpPr>
      <dsp:spPr>
        <a:xfrm>
          <a:off x="3104075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695233"/>
        <a:ext cx="26722" cy="5344"/>
      </dsp:txXfrm>
    </dsp:sp>
    <dsp:sp modelId="{9B689612-5CDB-4D47-B15D-0189E42475EA}">
      <dsp:nvSpPr>
        <dsp:cNvPr id="0" name=""/>
        <dsp:cNvSpPr/>
      </dsp:nvSpPr>
      <dsp:spPr>
        <a:xfrm>
          <a:off x="782160" y="790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dividing data into features (the X matrix of predictor variables) and a target variable (the outcome variable y)</a:t>
          </a:r>
        </a:p>
      </dsp:txBody>
      <dsp:txXfrm>
        <a:off x="782160" y="790"/>
        <a:ext cx="2323714" cy="1394228"/>
      </dsp:txXfrm>
    </dsp:sp>
    <dsp:sp modelId="{E5DE2747-3D90-41AC-8194-DCC83213345A}">
      <dsp:nvSpPr>
        <dsp:cNvPr id="0" name=""/>
        <dsp:cNvSpPr/>
      </dsp:nvSpPr>
      <dsp:spPr>
        <a:xfrm>
          <a:off x="5962244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0810" y="695233"/>
        <a:ext cx="26722" cy="5344"/>
      </dsp:txXfrm>
    </dsp:sp>
    <dsp:sp modelId="{5605630C-A397-4170-9AE8-EBA0956C28B4}">
      <dsp:nvSpPr>
        <dsp:cNvPr id="0" name=""/>
        <dsp:cNvSpPr/>
      </dsp:nvSpPr>
      <dsp:spPr>
        <a:xfrm>
          <a:off x="3640330" y="790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splitting data into train and test sets</a:t>
          </a:r>
        </a:p>
      </dsp:txBody>
      <dsp:txXfrm>
        <a:off x="3640330" y="790"/>
        <a:ext cx="2323714" cy="1394228"/>
      </dsp:txXfrm>
    </dsp:sp>
    <dsp:sp modelId="{73FA603E-F5A7-4FA8-83E8-3157DE48BB5A}">
      <dsp:nvSpPr>
        <dsp:cNvPr id="0" name=""/>
        <dsp:cNvSpPr/>
      </dsp:nvSpPr>
      <dsp:spPr>
        <a:xfrm>
          <a:off x="1944018" y="1393219"/>
          <a:ext cx="5716338" cy="503854"/>
        </a:xfrm>
        <a:custGeom>
          <a:avLst/>
          <a:gdLst/>
          <a:ahLst/>
          <a:cxnLst/>
          <a:rect l="0" t="0" r="0" b="0"/>
          <a:pathLst>
            <a:path>
              <a:moveTo>
                <a:pt x="5716338" y="0"/>
              </a:moveTo>
              <a:lnTo>
                <a:pt x="5716338" y="269027"/>
              </a:lnTo>
              <a:lnTo>
                <a:pt x="0" y="269027"/>
              </a:lnTo>
              <a:lnTo>
                <a:pt x="0" y="50385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8655" y="1642474"/>
        <a:ext cx="287063" cy="5344"/>
      </dsp:txXfrm>
    </dsp:sp>
    <dsp:sp modelId="{09DFC2CB-C091-474D-8DA2-60E6454B4E1D}">
      <dsp:nvSpPr>
        <dsp:cNvPr id="0" name=""/>
        <dsp:cNvSpPr/>
      </dsp:nvSpPr>
      <dsp:spPr>
        <a:xfrm>
          <a:off x="6498499" y="790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standardization of the feature matrix for the test set</a:t>
          </a:r>
        </a:p>
      </dsp:txBody>
      <dsp:txXfrm>
        <a:off x="6498499" y="790"/>
        <a:ext cx="2323714" cy="1394228"/>
      </dsp:txXfrm>
    </dsp:sp>
    <dsp:sp modelId="{2B78B3E5-5C5E-457B-8532-A650F73403D9}">
      <dsp:nvSpPr>
        <dsp:cNvPr id="0" name=""/>
        <dsp:cNvSpPr/>
      </dsp:nvSpPr>
      <dsp:spPr>
        <a:xfrm>
          <a:off x="3104075" y="2580868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2623916"/>
        <a:ext cx="26722" cy="5344"/>
      </dsp:txXfrm>
    </dsp:sp>
    <dsp:sp modelId="{00F09C0E-BC27-4C24-818E-90B4226E7E94}">
      <dsp:nvSpPr>
        <dsp:cNvPr id="0" name=""/>
        <dsp:cNvSpPr/>
      </dsp:nvSpPr>
      <dsp:spPr>
        <a:xfrm>
          <a:off x="782160" y="1929474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the model using two methods</a:t>
          </a:r>
        </a:p>
      </dsp:txBody>
      <dsp:txXfrm>
        <a:off x="782160" y="1929474"/>
        <a:ext cx="2323714" cy="1394228"/>
      </dsp:txXfrm>
    </dsp:sp>
    <dsp:sp modelId="{09B73428-7840-4C8D-8660-E52516CD2581}">
      <dsp:nvSpPr>
        <dsp:cNvPr id="0" name=""/>
        <dsp:cNvSpPr/>
      </dsp:nvSpPr>
      <dsp:spPr>
        <a:xfrm>
          <a:off x="5962244" y="2580868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0810" y="2623916"/>
        <a:ext cx="26722" cy="5344"/>
      </dsp:txXfrm>
    </dsp:sp>
    <dsp:sp modelId="{41D91E4C-914D-4795-92E0-C6E11FA2D980}">
      <dsp:nvSpPr>
        <dsp:cNvPr id="0" name=""/>
        <dsp:cNvSpPr/>
      </dsp:nvSpPr>
      <dsp:spPr>
        <a:xfrm>
          <a:off x="3640330" y="1929474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metrics for determining the accuracy of the models</a:t>
          </a:r>
          <a:r>
            <a:rPr lang="ru-RU" sz="1600" kern="1200"/>
            <a:t> </a:t>
          </a:r>
          <a:r>
            <a:rPr lang="en-US" sz="1600" kern="1200"/>
            <a:t>(accuracy, precision, recall)</a:t>
          </a:r>
        </a:p>
      </dsp:txBody>
      <dsp:txXfrm>
        <a:off x="3640330" y="1929474"/>
        <a:ext cx="2323714" cy="1394228"/>
      </dsp:txXfrm>
    </dsp:sp>
    <dsp:sp modelId="{4DF826E3-2AA4-4E73-924B-93EEAA92C769}">
      <dsp:nvSpPr>
        <dsp:cNvPr id="0" name=""/>
        <dsp:cNvSpPr/>
      </dsp:nvSpPr>
      <dsp:spPr>
        <a:xfrm>
          <a:off x="6498499" y="1929474"/>
          <a:ext cx="2323714" cy="1394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the final model</a:t>
          </a:r>
        </a:p>
      </dsp:txBody>
      <dsp:txXfrm>
        <a:off x="6498499" y="1929474"/>
        <a:ext cx="2323714" cy="1394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D08EF-9A00-4ADD-B970-39967145B1BD}">
      <dsp:nvSpPr>
        <dsp:cNvPr id="0" name=""/>
        <dsp:cNvSpPr/>
      </dsp:nvSpPr>
      <dsp:spPr>
        <a:xfrm>
          <a:off x="604336" y="596601"/>
          <a:ext cx="479749" cy="7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35D3E-4CF9-47CA-8215-DB709D79820A}">
      <dsp:nvSpPr>
        <dsp:cNvPr id="0" name=""/>
        <dsp:cNvSpPr/>
      </dsp:nvSpPr>
      <dsp:spPr>
        <a:xfrm>
          <a:off x="1112870" y="556338"/>
          <a:ext cx="55171" cy="103621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E366-2B67-4E52-AAC3-AA9C30DF74B0}">
      <dsp:nvSpPr>
        <dsp:cNvPr id="0" name=""/>
        <dsp:cNvSpPr/>
      </dsp:nvSpPr>
      <dsp:spPr>
        <a:xfrm>
          <a:off x="339313" y="391584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399372" y="451643"/>
        <a:ext cx="289989" cy="289989"/>
      </dsp:txXfrm>
    </dsp:sp>
    <dsp:sp modelId="{9C91CD8A-610B-483D-8B01-8C814DF03843}">
      <dsp:nvSpPr>
        <dsp:cNvPr id="0" name=""/>
        <dsp:cNvSpPr/>
      </dsp:nvSpPr>
      <dsp:spPr>
        <a:xfrm>
          <a:off x="4648" y="967284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 Choose one element to test: pick an element you feel will have an impact on the customer’s behavior. </a:t>
          </a:r>
        </a:p>
      </dsp:txBody>
      <dsp:txXfrm>
        <a:off x="4648" y="1183171"/>
        <a:ext cx="1079437" cy="1749713"/>
      </dsp:txXfrm>
    </dsp:sp>
    <dsp:sp modelId="{C5C7DA5D-E404-4D05-BFF2-7D886E097BB2}">
      <dsp:nvSpPr>
        <dsp:cNvPr id="0" name=""/>
        <dsp:cNvSpPr/>
      </dsp:nvSpPr>
      <dsp:spPr>
        <a:xfrm>
          <a:off x="1204023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C9397-3A39-4A88-8814-82D680E24684}">
      <dsp:nvSpPr>
        <dsp:cNvPr id="0" name=""/>
        <dsp:cNvSpPr/>
      </dsp:nvSpPr>
      <dsp:spPr>
        <a:xfrm>
          <a:off x="2312245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0C57C-3871-4892-9100-FF9FAF21C5E0}">
      <dsp:nvSpPr>
        <dsp:cNvPr id="0" name=""/>
        <dsp:cNvSpPr/>
      </dsp:nvSpPr>
      <dsp:spPr>
        <a:xfrm>
          <a:off x="1538688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598747" y="451652"/>
        <a:ext cx="289989" cy="289989"/>
      </dsp:txXfrm>
    </dsp:sp>
    <dsp:sp modelId="{ED0E41B0-104D-4C78-A516-F32166DC16DC}">
      <dsp:nvSpPr>
        <dsp:cNvPr id="0" name=""/>
        <dsp:cNvSpPr/>
      </dsp:nvSpPr>
      <dsp:spPr>
        <a:xfrm>
          <a:off x="1204023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 Write a hypothesis</a:t>
          </a:r>
        </a:p>
      </dsp:txBody>
      <dsp:txXfrm>
        <a:off x="1204023" y="1183196"/>
        <a:ext cx="1079437" cy="1749713"/>
      </dsp:txXfrm>
    </dsp:sp>
    <dsp:sp modelId="{0203A58E-8B3A-46D3-897D-0D95D3957539}">
      <dsp:nvSpPr>
        <dsp:cNvPr id="0" name=""/>
        <dsp:cNvSpPr/>
      </dsp:nvSpPr>
      <dsp:spPr>
        <a:xfrm>
          <a:off x="2403397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A0FD7-C03E-465E-8627-CCEDA1D4EB7A}">
      <dsp:nvSpPr>
        <dsp:cNvPr id="0" name=""/>
        <dsp:cNvSpPr/>
      </dsp:nvSpPr>
      <dsp:spPr>
        <a:xfrm>
          <a:off x="3511619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F72BE-5103-4932-B7E4-FA4721CA2A39}">
      <dsp:nvSpPr>
        <dsp:cNvPr id="0" name=""/>
        <dsp:cNvSpPr/>
      </dsp:nvSpPr>
      <dsp:spPr>
        <a:xfrm>
          <a:off x="2738062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798121" y="451652"/>
        <a:ext cx="289989" cy="289989"/>
      </dsp:txXfrm>
    </dsp:sp>
    <dsp:sp modelId="{40432280-45AA-44E7-9B93-5FEC0E1CAB8B}">
      <dsp:nvSpPr>
        <dsp:cNvPr id="0" name=""/>
        <dsp:cNvSpPr/>
      </dsp:nvSpPr>
      <dsp:spPr>
        <a:xfrm>
          <a:off x="2403397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 Decide on the sample group (Online test duration and sample size calculators)</a:t>
          </a:r>
        </a:p>
      </dsp:txBody>
      <dsp:txXfrm>
        <a:off x="2403397" y="1183196"/>
        <a:ext cx="1079437" cy="1749713"/>
      </dsp:txXfrm>
    </dsp:sp>
    <dsp:sp modelId="{6AE30E2D-9319-4618-90E7-6EFBB081165F}">
      <dsp:nvSpPr>
        <dsp:cNvPr id="0" name=""/>
        <dsp:cNvSpPr/>
      </dsp:nvSpPr>
      <dsp:spPr>
        <a:xfrm>
          <a:off x="3602772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5A105-1617-4565-BA90-773EA25970A6}">
      <dsp:nvSpPr>
        <dsp:cNvPr id="0" name=""/>
        <dsp:cNvSpPr/>
      </dsp:nvSpPr>
      <dsp:spPr>
        <a:xfrm>
          <a:off x="4710994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9C2A2-68AF-4B1D-B961-82A338DE81F9}">
      <dsp:nvSpPr>
        <dsp:cNvPr id="0" name=""/>
        <dsp:cNvSpPr/>
      </dsp:nvSpPr>
      <dsp:spPr>
        <a:xfrm>
          <a:off x="3937437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3997496" y="451652"/>
        <a:ext cx="289989" cy="289989"/>
      </dsp:txXfrm>
    </dsp:sp>
    <dsp:sp modelId="{19A5D998-3980-4E21-A43A-61220FFD21BD}">
      <dsp:nvSpPr>
        <dsp:cNvPr id="0" name=""/>
        <dsp:cNvSpPr/>
      </dsp:nvSpPr>
      <dsp:spPr>
        <a:xfrm>
          <a:off x="3602772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 Define what success will look like. Success can be measured in terms of opens, clicks, shares, conversions, and more.</a:t>
          </a:r>
        </a:p>
      </dsp:txBody>
      <dsp:txXfrm>
        <a:off x="3602772" y="1183196"/>
        <a:ext cx="1079437" cy="1749713"/>
      </dsp:txXfrm>
    </dsp:sp>
    <dsp:sp modelId="{2B00023F-94E3-4343-A71E-6108BFBC9A68}">
      <dsp:nvSpPr>
        <dsp:cNvPr id="0" name=""/>
        <dsp:cNvSpPr/>
      </dsp:nvSpPr>
      <dsp:spPr>
        <a:xfrm>
          <a:off x="4802146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7CE3-500B-44EB-AA53-B4AE5C128347}">
      <dsp:nvSpPr>
        <dsp:cNvPr id="0" name=""/>
        <dsp:cNvSpPr/>
      </dsp:nvSpPr>
      <dsp:spPr>
        <a:xfrm>
          <a:off x="5910368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E41BB-F189-4AE7-9BD5-362F1E3DF08A}">
      <dsp:nvSpPr>
        <dsp:cNvPr id="0" name=""/>
        <dsp:cNvSpPr/>
      </dsp:nvSpPr>
      <dsp:spPr>
        <a:xfrm>
          <a:off x="5136811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196870" y="451652"/>
        <a:ext cx="289989" cy="289989"/>
      </dsp:txXfrm>
    </dsp:sp>
    <dsp:sp modelId="{A839BEEB-1B6A-45E6-A58E-C1B32217FA00}">
      <dsp:nvSpPr>
        <dsp:cNvPr id="0" name=""/>
        <dsp:cNvSpPr/>
      </dsp:nvSpPr>
      <dsp:spPr>
        <a:xfrm>
          <a:off x="4802146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 Set up the test: schedule when you’ll administer the test and determine how long it will run</a:t>
          </a:r>
        </a:p>
      </dsp:txBody>
      <dsp:txXfrm>
        <a:off x="4802146" y="1183196"/>
        <a:ext cx="1079437" cy="1749713"/>
      </dsp:txXfrm>
    </dsp:sp>
    <dsp:sp modelId="{A7A4587B-5CB9-4231-8C32-26EC64276684}">
      <dsp:nvSpPr>
        <dsp:cNvPr id="0" name=""/>
        <dsp:cNvSpPr/>
      </dsp:nvSpPr>
      <dsp:spPr>
        <a:xfrm>
          <a:off x="6001521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EFB9-D608-4EB9-B9E1-238293082B71}">
      <dsp:nvSpPr>
        <dsp:cNvPr id="0" name=""/>
        <dsp:cNvSpPr/>
      </dsp:nvSpPr>
      <dsp:spPr>
        <a:xfrm>
          <a:off x="7109743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123F-162B-4AB2-ABEB-089850B4582D}">
      <dsp:nvSpPr>
        <dsp:cNvPr id="0" name=""/>
        <dsp:cNvSpPr/>
      </dsp:nvSpPr>
      <dsp:spPr>
        <a:xfrm>
          <a:off x="6336186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396245" y="451652"/>
        <a:ext cx="289989" cy="289989"/>
      </dsp:txXfrm>
    </dsp:sp>
    <dsp:sp modelId="{E4C2A918-147E-4E4D-A19B-9ABC02E8D750}">
      <dsp:nvSpPr>
        <dsp:cNvPr id="0" name=""/>
        <dsp:cNvSpPr/>
      </dsp:nvSpPr>
      <dsp:spPr>
        <a:xfrm>
          <a:off x="6001521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 Look at test results:  after the test has completed, analyze data sets and examine results</a:t>
          </a:r>
        </a:p>
      </dsp:txBody>
      <dsp:txXfrm>
        <a:off x="6001521" y="1183196"/>
        <a:ext cx="1079437" cy="1749713"/>
      </dsp:txXfrm>
    </dsp:sp>
    <dsp:sp modelId="{D211035A-EA9B-4D77-A2D2-DA7CB31DCE83}">
      <dsp:nvSpPr>
        <dsp:cNvPr id="0" name=""/>
        <dsp:cNvSpPr/>
      </dsp:nvSpPr>
      <dsp:spPr>
        <a:xfrm>
          <a:off x="7200895" y="596610"/>
          <a:ext cx="1079437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1EFEC-0075-41DB-A039-E198DF3D4964}">
      <dsp:nvSpPr>
        <dsp:cNvPr id="0" name=""/>
        <dsp:cNvSpPr/>
      </dsp:nvSpPr>
      <dsp:spPr>
        <a:xfrm>
          <a:off x="8309117" y="556346"/>
          <a:ext cx="55171" cy="103630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9802A-EB4B-4C83-BF9E-2AE51CD03CCD}">
      <dsp:nvSpPr>
        <dsp:cNvPr id="0" name=""/>
        <dsp:cNvSpPr/>
      </dsp:nvSpPr>
      <dsp:spPr>
        <a:xfrm>
          <a:off x="7535560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595619" y="451652"/>
        <a:ext cx="289989" cy="289989"/>
      </dsp:txXfrm>
    </dsp:sp>
    <dsp:sp modelId="{3DECED44-29E1-4A7B-BC5C-651DB3DC3A07}">
      <dsp:nvSpPr>
        <dsp:cNvPr id="0" name=""/>
        <dsp:cNvSpPr/>
      </dsp:nvSpPr>
      <dsp:spPr>
        <a:xfrm>
          <a:off x="7200895" y="967309"/>
          <a:ext cx="10795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53" tIns="165100" rIns="8515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7.  Determine the winning combination</a:t>
          </a:r>
        </a:p>
      </dsp:txBody>
      <dsp:txXfrm>
        <a:off x="7200895" y="1183211"/>
        <a:ext cx="1079510" cy="1749698"/>
      </dsp:txXfrm>
    </dsp:sp>
    <dsp:sp modelId="{C1A25D61-1B75-468F-9D57-B0A91C92574E}">
      <dsp:nvSpPr>
        <dsp:cNvPr id="0" name=""/>
        <dsp:cNvSpPr/>
      </dsp:nvSpPr>
      <dsp:spPr>
        <a:xfrm>
          <a:off x="8400351" y="596610"/>
          <a:ext cx="539718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48B3D-1101-4E5E-BD7F-BEE79001B59F}">
      <dsp:nvSpPr>
        <dsp:cNvPr id="0" name=""/>
        <dsp:cNvSpPr/>
      </dsp:nvSpPr>
      <dsp:spPr>
        <a:xfrm>
          <a:off x="8735016" y="391593"/>
          <a:ext cx="410107" cy="4101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4" tIns="15914" rIns="15914" bIns="1591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</a:t>
          </a:r>
        </a:p>
      </dsp:txBody>
      <dsp:txXfrm>
        <a:off x="8795075" y="451652"/>
        <a:ext cx="289989" cy="289989"/>
      </dsp:txXfrm>
    </dsp:sp>
    <dsp:sp modelId="{998DF6A6-88BD-46DB-AD7A-15589DA1B0FE}">
      <dsp:nvSpPr>
        <dsp:cNvPr id="0" name=""/>
        <dsp:cNvSpPr/>
      </dsp:nvSpPr>
      <dsp:spPr>
        <a:xfrm>
          <a:off x="8400351" y="967309"/>
          <a:ext cx="10794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7" tIns="165100" rIns="851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8.  Make necessary changes</a:t>
          </a:r>
        </a:p>
      </dsp:txBody>
      <dsp:txXfrm>
        <a:off x="8400351" y="1183196"/>
        <a:ext cx="1079437" cy="1749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701A-871F-4F83-8901-97761A38C694}">
      <dsp:nvSpPr>
        <dsp:cNvPr id="0" name=""/>
        <dsp:cNvSpPr/>
      </dsp:nvSpPr>
      <dsp:spPr>
        <a:xfrm>
          <a:off x="739480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92516-CD5B-4442-A9C2-0C8C648CA411}">
      <dsp:nvSpPr>
        <dsp:cNvPr id="0" name=""/>
        <dsp:cNvSpPr/>
      </dsp:nvSpPr>
      <dsp:spPr>
        <a:xfrm>
          <a:off x="177421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A/A testing</a:t>
          </a:r>
        </a:p>
      </dsp:txBody>
      <dsp:txXfrm>
        <a:off x="177421" y="1969937"/>
        <a:ext cx="2043852" cy="720000"/>
      </dsp:txXfrm>
    </dsp:sp>
    <dsp:sp modelId="{62D35979-1485-430C-9BE3-54E4C1730A26}">
      <dsp:nvSpPr>
        <dsp:cNvPr id="0" name=""/>
        <dsp:cNvSpPr/>
      </dsp:nvSpPr>
      <dsp:spPr>
        <a:xfrm>
          <a:off x="3141007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99CAE-854A-4838-A33F-D4EBFFE6DFD4}">
      <dsp:nvSpPr>
        <dsp:cNvPr id="0" name=""/>
        <dsp:cNvSpPr/>
      </dsp:nvSpPr>
      <dsp:spPr>
        <a:xfrm>
          <a:off x="2578948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Significance level (alpha)</a:t>
          </a:r>
          <a:endParaRPr lang="en-US" sz="1200" kern="1200"/>
        </a:p>
      </dsp:txBody>
      <dsp:txXfrm>
        <a:off x="2578948" y="1969937"/>
        <a:ext cx="2043852" cy="720000"/>
      </dsp:txXfrm>
    </dsp:sp>
    <dsp:sp modelId="{639062C9-F909-4382-94E9-E430EC98F108}">
      <dsp:nvSpPr>
        <dsp:cNvPr id="0" name=""/>
        <dsp:cNvSpPr/>
      </dsp:nvSpPr>
      <dsp:spPr>
        <a:xfrm>
          <a:off x="5542533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1840-399C-4212-8EA0-FE54715594C9}">
      <dsp:nvSpPr>
        <dsp:cNvPr id="0" name=""/>
        <dsp:cNvSpPr/>
      </dsp:nvSpPr>
      <dsp:spPr>
        <a:xfrm>
          <a:off x="4980474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p-value is a measure of the probability that an observed difference could have occurred just by random chance.</a:t>
          </a:r>
        </a:p>
      </dsp:txBody>
      <dsp:txXfrm>
        <a:off x="4980474" y="1969937"/>
        <a:ext cx="2043852" cy="720000"/>
      </dsp:txXfrm>
    </dsp:sp>
    <dsp:sp modelId="{CFAEE9B7-EC1B-42A3-B7AD-E539AD044790}">
      <dsp:nvSpPr>
        <dsp:cNvPr id="0" name=""/>
        <dsp:cNvSpPr/>
      </dsp:nvSpPr>
      <dsp:spPr>
        <a:xfrm>
          <a:off x="7944060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7062F-765C-48E3-8CC3-AC4915763ACD}">
      <dsp:nvSpPr>
        <dsp:cNvPr id="0" name=""/>
        <dsp:cNvSpPr/>
      </dsp:nvSpPr>
      <dsp:spPr>
        <a:xfrm>
          <a:off x="7382001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Stability of Cumulative Metrics to avoid peeking problem</a:t>
          </a:r>
          <a:endParaRPr lang="en-US" sz="1200" kern="1200"/>
        </a:p>
      </dsp:txBody>
      <dsp:txXfrm>
        <a:off x="7382001" y="1969937"/>
        <a:ext cx="20438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1111"/>
                </a:solidFill>
                <a:effectLst/>
                <a:latin typeface="PT Sans"/>
              </a:rPr>
              <a:t>Correlation – A Practical Guide</a:t>
            </a:r>
          </a:p>
          <a:p>
            <a:r>
              <a:rPr lang="en-US" dirty="0"/>
              <a:t>https://algotrading101.com/learn/python-correlation-guide/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measure of the probability that an observed difference could have occurred just by random chance. Graphically,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 value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the area in the tail of a probability distribution. In null hypothesis significance testing, the p-value is the probability of obtaining test results at least as extreme as the results actually observed, under the assumption that the null hypothesis is correct.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false positive conclusion, while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false negative conclusion.</a:t>
            </a:r>
          </a:p>
          <a:p>
            <a:r>
              <a:rPr lang="en-US" dirty="0"/>
              <a:t>The risk of committing type I</a:t>
            </a:r>
            <a:r>
              <a:rPr lang="en-US" baseline="0" dirty="0"/>
              <a:t> </a:t>
            </a:r>
            <a:r>
              <a:rPr lang="en-US" dirty="0"/>
              <a:t>error is the significance level (alpha or α) you choose.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risk of a Type II error is inversely related to the statistical power of a study. The higher the statistical power, the lower the probability of making a Type II error.</a:t>
            </a:r>
          </a:p>
          <a:p>
            <a:r>
              <a:rPr lang="en-US" b="0" i="0" dirty="0">
                <a:solidFill>
                  <a:srgbClr val="0D405F"/>
                </a:solidFill>
                <a:effectLst/>
                <a:latin typeface="Noto Sans"/>
              </a:rPr>
              <a:t>Power is usually set at 80%. This means that if there are true effects to be found in 100 different studies with 80% power, only 80 out of 100 statistical tests will actually detect them.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 Rate (shows the number of visits ended target action)= Total number of conversions / Total number of unique visitors *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 =avg revenue per customer / total # of customers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month 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текущее или повторяющееся)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CAC= (Cost of sales + Cost of marketing)/new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LTV displays the profit that the company receives for the entire time of cooperation with the client=  avg value of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sale 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of transaction * retention time period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NPS measure from a survey (choose from 1 to 10)</a:t>
            </a:r>
            <a:endParaRPr lang="ru-RU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churn rate formula is: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(Lost Customers ÷ Total Customers at the Start of Time Period) x 100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Renewal rate = the number of customers who renew at the end of the specified time period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total number of customers who were up for renewal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endParaRPr lang="en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1111"/>
                </a:solidFill>
                <a:effectLst/>
                <a:latin typeface="PT Sans"/>
              </a:rPr>
              <a:t>Train/Test Split and Cross Validation – A Python Tutorial</a:t>
            </a:r>
          </a:p>
          <a:p>
            <a:r>
              <a:rPr lang="en-US" dirty="0"/>
              <a:t>https://algotrading101.com/learn/train-test-split/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A/B testing is a common methodology to test new products or new features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main principle of an A/B test is to split users into two groups; showing the existing product or feature to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control group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 the new product or feature to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experiment group.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Finally, evaluating how users respond differently in two groups and deciding which version is better. 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p-value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probability of obtaining results at least as extreme as the observed results of a statistical hypothesis test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assuming that the null hypothesis is correct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significant level alpha is set equal to 0.05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significance is a determination that a relationship between two or more variables is caused by something other than chance.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significance is used to provide evidence concerning the plausibility of the null hypothesis, which hypothesizes that there is nothing more than random chance at work in the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hypothesis testing is used to determine whether the result of a data set is statistically significant.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9BF3EA-1A78-4F07-BDC0-C8A1BD46119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/>
              <a:t>Data analysis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/>
              <a:t>Luba Sheynin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55B6F683-776B-470C-81B7-500EE082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Basic modeling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Noto Sans"/>
              </a:rPr>
              <a:t>Logistic regression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Predictor variable – </a:t>
            </a:r>
            <a:r>
              <a:rPr lang="en-US" b="0" i="0">
                <a:solidFill>
                  <a:srgbClr val="000000"/>
                </a:solidFill>
                <a:effectLst/>
                <a:latin typeface="Noto Sans"/>
              </a:rPr>
              <a:t>Continuous</a:t>
            </a:r>
            <a:r>
              <a:rPr lang="ru-RU" b="0" i="0">
                <a:solidFill>
                  <a:srgbClr val="000000"/>
                </a:solidFill>
                <a:effectLst/>
                <a:latin typeface="Noto Sans"/>
              </a:rPr>
              <a:t> (</a:t>
            </a:r>
            <a:r>
              <a:rPr lang="en-US" b="0" i="0">
                <a:solidFill>
                  <a:srgbClr val="000000"/>
                </a:solidFill>
                <a:effectLst/>
                <a:latin typeface="Noto Sans"/>
              </a:rPr>
              <a:t>float variables</a:t>
            </a:r>
            <a:r>
              <a:rPr lang="ru-RU" b="0" i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en-US" b="0" i="0">
                <a:solidFill>
                  <a:srgbClr val="000000"/>
                </a:solidFill>
                <a:effectLst/>
                <a:latin typeface="Noto Sans"/>
              </a:rPr>
              <a:t> (</a:t>
            </a:r>
            <a:r>
              <a:rPr lang="en-US" b="1" i="0">
                <a:solidFill>
                  <a:srgbClr val="000000"/>
                </a:solidFill>
                <a:effectLst/>
                <a:latin typeface="Noto Sans"/>
              </a:rPr>
              <a:t>Quantitative variables</a:t>
            </a:r>
            <a:r>
              <a:rPr lang="en-US">
                <a:solidFill>
                  <a:srgbClr val="000000"/>
                </a:solidFill>
                <a:latin typeface="Noto Sans"/>
              </a:rPr>
              <a:t>)</a:t>
            </a:r>
            <a:endParaRPr lang="en-US" b="0" i="0">
              <a:solidFill>
                <a:srgbClr val="000000"/>
              </a:solidFill>
              <a:effectLst/>
              <a:latin typeface="Noto Sans"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Outcome</a:t>
            </a:r>
            <a:r>
              <a:rPr lang="en-US" b="0" i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>
                <a:solidFill>
                  <a:srgbClr val="000000"/>
                </a:solidFill>
              </a:rPr>
              <a:t>variable</a:t>
            </a:r>
            <a:r>
              <a:rPr lang="en-US">
                <a:solidFill>
                  <a:srgbClr val="000000"/>
                </a:solidFill>
                <a:latin typeface="Noto Sans"/>
              </a:rPr>
              <a:t> – Binary (0/1) (</a:t>
            </a:r>
            <a:r>
              <a:rPr lang="en-US" b="1" i="0">
                <a:solidFill>
                  <a:srgbClr val="000000"/>
                </a:solidFill>
                <a:effectLst/>
                <a:latin typeface="Noto Sans"/>
              </a:rPr>
              <a:t>Categorical variables</a:t>
            </a:r>
            <a:r>
              <a:rPr lang="en-US">
                <a:solidFill>
                  <a:srgbClr val="000000"/>
                </a:solidFill>
                <a:latin typeface="Noto Sans"/>
              </a:rPr>
              <a:t>)</a:t>
            </a:r>
            <a:endParaRPr lang="en-US" b="0" i="0">
              <a:solidFill>
                <a:srgbClr val="000000"/>
              </a:solidFill>
              <a:effectLst/>
              <a:latin typeface="Noto Sans"/>
            </a:endParaRP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3132-7D7D-47BE-954A-A8008F4E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A/B TESTING WORKFLOW</a:t>
            </a:r>
            <a:endParaRPr lang="en-IL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BDA90CA2-BC7A-4EAA-9D57-7CEBE4884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38463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5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4FB630-0C96-4A72-B578-A053FD03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a/b testing procedure</a:t>
            </a:r>
            <a:endParaRPr lang="en-IL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62DAFE9-A19F-4053-A25F-CB2939D2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p-value is the probability of obtaining results at least as extreme as the observed results of a statistical hypothesis test, assuming that the null hypothesis is correct.</a:t>
            </a:r>
            <a:endParaRPr lang="en-US"/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D2DCA488-5811-4E68-8DEE-F53FC9E98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78043"/>
            <a:ext cx="4960442" cy="27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92" name="Picture 19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3" name="Straight Connector 19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15B0-1ADC-4F48-9D0D-3972FB1E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a/b testing. analysis of the result</a:t>
            </a:r>
          </a:p>
        </p:txBody>
      </p:sp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E4B5F802-16B6-43E6-A2A7-CB3508B3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 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45527D-3274-4675-89A7-01EEEFC25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618374" y="1282360"/>
            <a:ext cx="6282919" cy="35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EDFE-2B35-4E14-8F55-DA93B7A6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testing. Terms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49493E-B4CF-4B5B-BF82-40B7695770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9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0CDF-5E40-4FC3-80E4-52F292F8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a/b testing.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0877-D483-4266-8B33-0A167FA6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P-value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193B44-1000-4FD0-AB11-2A05A2A9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95" y="1116345"/>
            <a:ext cx="6185876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DE72-E973-4185-BE6E-B16175D5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a/b testing. </a:t>
            </a:r>
            <a:br>
              <a:rPr lang="en-US" dirty="0"/>
            </a:br>
            <a:r>
              <a:rPr lang="en-US" dirty="0"/>
              <a:t>Type 1 and type II errors</a:t>
            </a:r>
            <a:endParaRPr lang="en-IL" dirty="0"/>
          </a:p>
        </p:txBody>
      </p:sp>
      <p:sp>
        <p:nvSpPr>
          <p:cNvPr id="4106" name="Content Placeholder 4105">
            <a:extLst>
              <a:ext uri="{FF2B5EF4-FFF2-40B4-BE49-F238E27FC236}">
                <a16:creationId xmlns:a16="http://schemas.microsoft.com/office/drawing/2014/main" id="{F156D2F9-84F2-45AC-A2CF-E7C563D7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There’s always a risk of making one of two decision errors when interpreting study results: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Type I error: </a:t>
            </a:r>
            <a:r>
              <a:rPr lang="en-US" dirty="0"/>
              <a:t>rejecting the null hypothesis of no effect when it is actually true.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Type II error: </a:t>
            </a:r>
            <a:r>
              <a:rPr lang="en-US" dirty="0"/>
              <a:t>not rejecting the null hypothesis of no effect when it is actually false.</a:t>
            </a:r>
          </a:p>
        </p:txBody>
      </p:sp>
      <p:pic>
        <p:nvPicPr>
          <p:cNvPr id="4102" name="Picture 6" descr="Text&#10;&#10;Description automatically generated">
            <a:extLst>
              <a:ext uri="{FF2B5EF4-FFF2-40B4-BE49-F238E27FC236}">
                <a16:creationId xmlns:a16="http://schemas.microsoft.com/office/drawing/2014/main" id="{FE80C4AF-66DB-4CE2-96A8-84C39B5A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761353"/>
            <a:ext cx="4960443" cy="195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Quantitative analysis; knowledge in descriptive statistics, probability, and statistical inference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Defining business metrics and processes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A/B testing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Descriptive statistics</a:t>
            </a:r>
            <a:endParaRPr lang="en-US" sz="3000" b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b="0" i="0" u="none" strike="noStrike">
                <a:effectLst/>
              </a:rPr>
              <a:t>Provides a way of capturing a given data set or sample. </a:t>
            </a:r>
            <a:endParaRPr lang="en-US" sz="1300" b="0">
              <a:effectLst/>
            </a:endParaRP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b="0" i="0" u="none" strike="noStrike">
                <a:effectLst/>
              </a:rPr>
              <a:t>There are two main types: </a:t>
            </a:r>
            <a:r>
              <a:rPr lang="en-US" sz="1300" b="1" i="0" u="none" strike="noStrike">
                <a:effectLst/>
              </a:rPr>
              <a:t>centrality </a:t>
            </a:r>
            <a:r>
              <a:rPr lang="en-US" sz="1300" b="0" i="0" u="none" strike="noStrike">
                <a:effectLst/>
              </a:rPr>
              <a:t>and </a:t>
            </a:r>
            <a:r>
              <a:rPr lang="en-US" sz="1300" b="1" i="0" u="none" strike="noStrike">
                <a:effectLst/>
              </a:rPr>
              <a:t>variability </a:t>
            </a:r>
            <a:r>
              <a:rPr lang="en-US" sz="1300" b="0" i="0" u="none" strike="noStrike">
                <a:effectLst/>
              </a:rPr>
              <a:t>measures. </a:t>
            </a:r>
            <a:endParaRPr lang="en-US" sz="1300" b="0">
              <a:effectLst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US" sz="1300" b="0">
                <a:effectLst/>
              </a:rPr>
            </a:br>
            <a:r>
              <a:rPr lang="en-US" sz="1300" b="1" i="0" u="none" strike="noStrike">
                <a:effectLst/>
              </a:rPr>
              <a:t>Centrality 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Arithmetic Mean</a:t>
            </a:r>
            <a:r>
              <a:rPr lang="en-US" sz="1300" b="0" i="0" u="none" strike="noStrike">
                <a:effectLst/>
              </a:rPr>
              <a:t> Useful to characterize symmetric distributions without outliers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Geometric Mean</a:t>
            </a:r>
            <a:r>
              <a:rPr lang="en-US" sz="1300" b="0" i="0" u="none" strike="noStrike">
                <a:effectLst/>
              </a:rPr>
              <a:t> Useful for averaging ratios. Always less than arithmetic mean 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Median</a:t>
            </a:r>
            <a:r>
              <a:rPr lang="en-US" sz="1300" b="0" i="0" u="none" strike="noStrike">
                <a:effectLst/>
              </a:rPr>
              <a:t> Exact middle value among a dataset. Useful for skewed distribution or data with outliers. </a:t>
            </a:r>
            <a:endParaRPr lang="en-US" sz="1300" b="0">
              <a:effectLst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Mode</a:t>
            </a:r>
            <a:r>
              <a:rPr lang="en-US" sz="1300" b="0" i="0" u="none" strike="noStrike">
                <a:effectLst/>
              </a:rPr>
              <a:t> Most frequent element in a dataset. </a:t>
            </a:r>
            <a:endParaRPr lang="en-US" sz="1300" b="0">
              <a:effectLst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US" sz="1300" b="0">
                <a:effectLst/>
              </a:rPr>
            </a:br>
            <a:r>
              <a:rPr lang="en-US" sz="1300" b="1" i="0" u="none" strike="noStrike">
                <a:effectLst/>
              </a:rPr>
              <a:t>Variability 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Standard Deviatio</a:t>
            </a:r>
            <a:r>
              <a:rPr lang="en-US" sz="1300" b="1"/>
              <a:t>n </a:t>
            </a:r>
            <a:r>
              <a:rPr lang="en-US" sz="1300" b="0" i="0" u="none" strike="noStrike">
                <a:effectLst/>
              </a:rPr>
              <a:t>Measures the square differences between the individual elements and the mean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i="0" u="none" strike="noStrike">
                <a:effectLst/>
              </a:rPr>
              <a:t>Variance</a:t>
            </a:r>
            <a:r>
              <a:rPr lang="ru-RU" sz="1300" b="1" i="0" u="none" strike="noStrike">
                <a:effectLst/>
              </a:rPr>
              <a:t> </a:t>
            </a:r>
            <a:r>
              <a:rPr lang="en-US" sz="1300"/>
              <a:t>measures how far each number in the set is from the mean and thus from every other number in the set.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/>
              <a:t>Interquartile Range. </a:t>
            </a:r>
            <a:r>
              <a:rPr lang="en-US" sz="1300" b="0" i="0">
                <a:effectLst/>
              </a:rPr>
              <a:t>The IQR is a measure of variability, based on dividing a data set into quartiles. Quartiles divide a rank-ordered data set into four equal parts.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3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Descriptive statistics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0" u="none" strike="noStrike" dirty="0">
                <a:effectLst/>
              </a:rPr>
              <a:t>Interpreting Variance 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Variance can be explained away by attributing to sampling or measurement errors. Other times, the variance is due to the random fluctuations of the universe. 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 b="1" i="0" u="none" strike="noStrike" dirty="0">
              <a:effectLst/>
            </a:endParaRP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0" u="none" strike="noStrike" dirty="0">
                <a:effectLst/>
              </a:rPr>
              <a:t>Correlation Analysis</a:t>
            </a:r>
            <a:r>
              <a:rPr lang="en-US" sz="1400" b="0" i="0" u="none" strike="noStrike" dirty="0">
                <a:effectLst/>
              </a:rPr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Correlation coefficients r(X,Y) is a statistic that measures the degree that Y is a function of X and vice versa. Correlation values range from -1 to 1, where 1 means fully correlated, -1 means negatively-correlated, and 0 means no correlation. </a:t>
            </a: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0" u="none" strike="noStrike" dirty="0">
                <a:effectLst/>
              </a:rPr>
              <a:t>     Pearson Coefficient</a:t>
            </a:r>
            <a:r>
              <a:rPr lang="en-US" sz="1400" b="0" i="0" u="none" strike="noStrike" dirty="0">
                <a:effectLst/>
              </a:rPr>
              <a:t> </a:t>
            </a:r>
            <a:endParaRPr lang="en-US" sz="1400" b="0" dirty="0">
              <a:effectLst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Measures the degree of the relationship between linearly related variables</a:t>
            </a: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0" u="none" strike="noStrike" dirty="0">
                <a:effectLst/>
              </a:rPr>
              <a:t>     Spearman Rank Coefficient</a:t>
            </a:r>
            <a:r>
              <a:rPr lang="en-US" sz="1400" b="0" i="0" u="none" strike="noStrike" dirty="0">
                <a:effectLst/>
              </a:rPr>
              <a:t> </a:t>
            </a:r>
            <a:r>
              <a:rPr lang="en-US" sz="1400" b="1" i="0" u="none" strike="noStrike" dirty="0">
                <a:effectLst/>
              </a:rPr>
              <a:t>( also Kendall )</a:t>
            </a:r>
            <a:endParaRPr lang="en-US" sz="1400" b="1" dirty="0">
              <a:effectLst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Computed on ranks and depicts monotonic relationships </a:t>
            </a:r>
          </a:p>
          <a:p>
            <a:pPr mar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US" sz="1400" dirty="0"/>
            </a:br>
            <a:r>
              <a:rPr lang="en-US" sz="1400" dirty="0"/>
              <a:t>Note: 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9A95-B09A-4E42-AC42-380CD0F1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Defining metrics and processes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9BD4-BD60-44D6-AE82-E212F32D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1" dirty="0">
                <a:effectLst/>
                <a:latin typeface="Roboto" panose="02000000000000000000" pitchFamily="2" charset="0"/>
              </a:rPr>
              <a:t>The 3 Keys to Success in SaaS:</a:t>
            </a:r>
            <a:endParaRPr lang="en-US" b="0" i="1"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1" dirty="0">
                <a:effectLst/>
                <a:latin typeface="Roboto" panose="02000000000000000000" pitchFamily="2" charset="0"/>
              </a:rPr>
              <a:t>Acquiring Customers</a:t>
            </a:r>
            <a:endParaRPr lang="en-US" b="0" i="1"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1" dirty="0">
                <a:effectLst/>
                <a:latin typeface="Roboto" panose="02000000000000000000" pitchFamily="2" charset="0"/>
              </a:rPr>
              <a:t>Retaining Customers</a:t>
            </a:r>
            <a:endParaRPr lang="en-US" b="0" i="1">
              <a:effectLst/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1" dirty="0">
                <a:effectLst/>
                <a:latin typeface="Roboto" panose="02000000000000000000" pitchFamily="2" charset="0"/>
              </a:rPr>
              <a:t>Monetizing Customers</a:t>
            </a:r>
            <a:endParaRPr lang="en-US" b="0" i="1">
              <a:effectLst/>
              <a:latin typeface="Roboto" panose="02000000000000000000" pitchFamily="2" charset="0"/>
            </a:endParaRPr>
          </a:p>
          <a:p>
            <a:endParaRPr lang="en-IL" dirty="0"/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49F2B2F6-C2F3-4A9B-BCF9-387E30522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Defining metrics and processes</a:t>
            </a:r>
            <a:endParaRPr lang="en-US" b="0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SaaS Business Metrics</a:t>
            </a:r>
            <a:endParaRPr lang="en-US" b="1" dirty="0">
              <a:effectLst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Conversions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(</a:t>
            </a:r>
            <a:r>
              <a:rPr lang="en-US" i="0" u="none" strike="noStrike" dirty="0">
                <a:effectLst/>
                <a:latin typeface="Arial" panose="020B0604020202020204" pitchFamily="34" charset="0"/>
              </a:rPr>
              <a:t>Conversion Rate</a:t>
            </a:r>
            <a:r>
              <a:rPr lang="ru-RU" b="1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b="1" dirty="0">
              <a:effectLst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Monthly Recurring Revenue (MRR)</a:t>
            </a:r>
            <a:endParaRPr lang="en-US" b="1" dirty="0">
              <a:effectLst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Customer Acquisition Cost (CAC)</a:t>
            </a:r>
            <a:endParaRPr lang="en-US" b="1" dirty="0">
              <a:effectLst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Lifetime Value (LTV)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D8532-81AE-4946-876A-48E72B7F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  <a:latin typeface="Arial" panose="020B0604020202020204" pitchFamily="34" charset="0"/>
              </a:rPr>
              <a:t>Defining metrics and processes</a:t>
            </a:r>
            <a:endParaRPr lang="en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6C3D-983C-45EF-9EB3-06CB9198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SaaS Product Metrics</a:t>
            </a:r>
            <a:endParaRPr lang="en-US" b="1" dirty="0">
              <a:effectLst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Number of Active Users </a:t>
            </a:r>
            <a:r>
              <a:rPr lang="en-US" sz="1800" dirty="0">
                <a:latin typeface="Arial" panose="020B0604020202020204" pitchFamily="34" charset="0"/>
              </a:rPr>
              <a:t>(daily, weekly, or monthly)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Net Promoter Score (NPS</a:t>
            </a:r>
            <a:r>
              <a:rPr lang="en-US" sz="1800" dirty="0">
                <a:latin typeface="Arial" panose="020B0604020202020204" pitchFamily="34" charset="0"/>
              </a:rPr>
              <a:t>) (a type of customer satisfaction metrics)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Usage and Behavioral Metrics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Purchasing (frequency</a:t>
            </a:r>
            <a:r>
              <a:rPr lang="en-US" dirty="0">
                <a:latin typeface="Arial" panose="020B0604020202020204" pitchFamily="34" charset="0"/>
              </a:rPr>
              <a:t>, number of purchased)</a:t>
            </a:r>
          </a:p>
          <a:p>
            <a:pPr lvl="1">
              <a:spcBef>
                <a:spcPts val="1400"/>
              </a:spcBef>
              <a:spcAft>
                <a:spcPts val="400"/>
              </a:spcAft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Retention (churn rate, renewal rate)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74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Part of the Machine Learning world map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37E691-9B36-410B-9025-C3AAD96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Two problems arise repeatedly in data science. 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en-US" sz="1700" b="1">
                <a:latin typeface="Arial" panose="020B0604020202020204" pitchFamily="34" charset="0"/>
              </a:rPr>
              <a:t>Classification</a:t>
            </a:r>
            <a:endParaRPr lang="ru-RU" sz="1700" b="1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Assigning something to a discrete set of possibilities</a:t>
            </a:r>
            <a:r>
              <a:rPr lang="ru-RU" sz="1700"/>
              <a:t>, </a:t>
            </a:r>
            <a:r>
              <a:rPr lang="en-US" sz="1700"/>
              <a:t>e.g., spam or non-spam, blood type (A, B, AB, O) 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en-US" sz="1700" b="1">
                <a:latin typeface="Arial" panose="020B0604020202020204" pitchFamily="34" charset="0"/>
              </a:rPr>
              <a:t>Regression</a:t>
            </a:r>
            <a:endParaRPr lang="ru-RU" sz="1700" b="1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Predicting a numerical value</a:t>
            </a:r>
            <a:r>
              <a:rPr lang="ru-RU" sz="1700"/>
              <a:t>, </a:t>
            </a:r>
            <a:r>
              <a:rPr lang="en-US" sz="1700"/>
              <a:t>e.g.</a:t>
            </a:r>
            <a:r>
              <a:rPr lang="ru-RU" sz="1700"/>
              <a:t>,</a:t>
            </a:r>
            <a:r>
              <a:rPr lang="en-US" sz="1700"/>
              <a:t> someone’s income, stock price 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53327-DF12-401B-B179-B8E4097C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45" y="1116345"/>
            <a:ext cx="4700513" cy="38661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modeling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DD87F-C18D-4FC1-8616-BC08986FA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2303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10895</TotalTime>
  <Words>1399</Words>
  <Application>Microsoft Office PowerPoint</Application>
  <PresentationFormat>Widescreen</PresentationFormat>
  <Paragraphs>132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</vt:lpstr>
      <vt:lpstr>charter</vt:lpstr>
      <vt:lpstr>Gill Sans MT</vt:lpstr>
      <vt:lpstr>Helvetica Neue</vt:lpstr>
      <vt:lpstr>Noto Sans</vt:lpstr>
      <vt:lpstr>Palatino Linotype</vt:lpstr>
      <vt:lpstr>PT Sans</vt:lpstr>
      <vt:lpstr>Roboto</vt:lpstr>
      <vt:lpstr>Gallery</vt:lpstr>
      <vt:lpstr>Data analysis topics</vt:lpstr>
      <vt:lpstr>Contents</vt:lpstr>
      <vt:lpstr>Descriptive statistics</vt:lpstr>
      <vt:lpstr>Descriptive statistics</vt:lpstr>
      <vt:lpstr>Defining metrics and processes</vt:lpstr>
      <vt:lpstr>Defining metrics and processes</vt:lpstr>
      <vt:lpstr>Defining metrics and processes</vt:lpstr>
      <vt:lpstr>Part of the Machine Learning world map</vt:lpstr>
      <vt:lpstr>Basic modeling</vt:lpstr>
      <vt:lpstr>Basic modeling</vt:lpstr>
      <vt:lpstr>A/B TESTING WORKFLOW</vt:lpstr>
      <vt:lpstr>a/b testing procedure</vt:lpstr>
      <vt:lpstr>a/b testing. analysis of the result</vt:lpstr>
      <vt:lpstr>a/b testing. Terms</vt:lpstr>
      <vt:lpstr>a/b testing. Terms</vt:lpstr>
      <vt:lpstr>a/b testing.  Type 1 and type II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topics</dc:title>
  <dc:creator>lubov.sheynina@gmail.com</dc:creator>
  <cp:lastModifiedBy>Lutik Forum</cp:lastModifiedBy>
  <cp:revision>22</cp:revision>
  <dcterms:created xsi:type="dcterms:W3CDTF">2021-07-18T08:20:20Z</dcterms:created>
  <dcterms:modified xsi:type="dcterms:W3CDTF">2021-08-06T12:08:15Z</dcterms:modified>
</cp:coreProperties>
</file>