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D8C9-B147-47D6-9F3D-FB8C6201007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D12E-62D8-4F39-B25C-EF9E4B9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9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D8C9-B147-47D6-9F3D-FB8C6201007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D12E-62D8-4F39-B25C-EF9E4B9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D8C9-B147-47D6-9F3D-FB8C6201007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D12E-62D8-4F39-B25C-EF9E4B9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1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D8C9-B147-47D6-9F3D-FB8C6201007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D12E-62D8-4F39-B25C-EF9E4B9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8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D8C9-B147-47D6-9F3D-FB8C6201007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D12E-62D8-4F39-B25C-EF9E4B9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7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D8C9-B147-47D6-9F3D-FB8C6201007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D12E-62D8-4F39-B25C-EF9E4B9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56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D8C9-B147-47D6-9F3D-FB8C6201007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D12E-62D8-4F39-B25C-EF9E4B9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57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D8C9-B147-47D6-9F3D-FB8C6201007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D12E-62D8-4F39-B25C-EF9E4B9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1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D8C9-B147-47D6-9F3D-FB8C6201007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D12E-62D8-4F39-B25C-EF9E4B9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2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D8C9-B147-47D6-9F3D-FB8C6201007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500D12E-62D8-4F39-B25C-EF9E4B9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D8C9-B147-47D6-9F3D-FB8C6201007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D12E-62D8-4F39-B25C-EF9E4B9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2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D8C9-B147-47D6-9F3D-FB8C6201007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D12E-62D8-4F39-B25C-EF9E4B9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7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D8C9-B147-47D6-9F3D-FB8C6201007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D12E-62D8-4F39-B25C-EF9E4B9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1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D8C9-B147-47D6-9F3D-FB8C6201007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D12E-62D8-4F39-B25C-EF9E4B9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0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D8C9-B147-47D6-9F3D-FB8C6201007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D12E-62D8-4F39-B25C-EF9E4B9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3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D8C9-B147-47D6-9F3D-FB8C6201007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D12E-62D8-4F39-B25C-EF9E4B9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0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D8C9-B147-47D6-9F3D-FB8C6201007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D12E-62D8-4F39-B25C-EF9E4B9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7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54D8C9-B147-47D6-9F3D-FB8C6201007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00D12E-62D8-4F39-B25C-EF9E4B9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64080D6-34DE-4277-97CC-2FB381284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BF029983-C1F1-4E05-A3AA-B3F80BCE48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/>
          </a:blip>
          <a:srcRect t="18314" b="254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9990C6C-26E1-42AE-8CD5-7A2250DB6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9" y="2571086"/>
            <a:ext cx="8574622" cy="171582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sz="8800" dirty="0">
                <a:latin typeface="Angsana New" panose="02020603050405020304" pitchFamily="18" charset="-34"/>
                <a:cs typeface="Angsana New" panose="02020603050405020304" pitchFamily="18" charset="-34"/>
              </a:rPr>
              <a:t>Sleep Apnea Tester</a:t>
            </a:r>
          </a:p>
        </p:txBody>
      </p:sp>
    </p:spTree>
    <p:extLst>
      <p:ext uri="{BB962C8B-B14F-4D97-AF65-F5344CB8AC3E}">
        <p14:creationId xmlns:p14="http://schemas.microsoft.com/office/powerpoint/2010/main" val="631065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AD30037-67ED-4367-9BE0-45787510BF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BD68AC39-DE45-41E0-A5F8-84C13D707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65" r="27115"/>
          <a:stretch/>
        </p:blipFill>
        <p:spPr>
          <a:xfrm>
            <a:off x="6892924" y="10"/>
            <a:ext cx="5299077" cy="6857990"/>
          </a:xfrm>
          <a:custGeom>
            <a:avLst/>
            <a:gdLst>
              <a:gd name="connsiteX0" fmla="*/ 836871 w 5299077"/>
              <a:gd name="connsiteY0" fmla="*/ 0 h 6858000"/>
              <a:gd name="connsiteX1" fmla="*/ 5299077 w 5299077"/>
              <a:gd name="connsiteY1" fmla="*/ 0 h 6858000"/>
              <a:gd name="connsiteX2" fmla="*/ 5299077 w 5299077"/>
              <a:gd name="connsiteY2" fmla="*/ 6858000 h 6858000"/>
              <a:gd name="connsiteX3" fmla="*/ 1911312 w 5299077"/>
              <a:gd name="connsiteY3" fmla="*/ 6858000 h 6858000"/>
              <a:gd name="connsiteX4" fmla="*/ 0 w 5299077"/>
              <a:gd name="connsiteY4" fmla="*/ 5333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0841A4E-5BC1-44B4-83CF-D524E8AEAD6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AD3A48C-D82D-4443-9E5D-F3E473622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40" y="442504"/>
            <a:ext cx="5260680" cy="1248592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Sleep Apnea Tester</a:t>
            </a:r>
            <a:endParaRPr lang="en-US" sz="6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4B2CD36-06DB-40D1-A370-FF19829D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55" y="2114345"/>
            <a:ext cx="5260680" cy="4482398"/>
          </a:xfrm>
        </p:spPr>
        <p:txBody>
          <a:bodyPr anchor="t">
            <a:normAutofit/>
          </a:bodyPr>
          <a:lstStyle/>
          <a:p>
            <a:pPr marL="0" indent="0" algn="thaiDist">
              <a:buNone/>
            </a:pPr>
            <a:r>
              <a:rPr lang="th-TH" sz="2600" dirty="0">
                <a:latin typeface="Angsana New" panose="02020603050405020304" pitchFamily="18" charset="-34"/>
                <a:cs typeface="Angsana New" panose="02020603050405020304" pitchFamily="18" charset="-34"/>
              </a:rPr>
              <a:t>	ปัจจุบันผู้คนมีปัญหาในการนอนหลับมากขึ้น ซึ่งปัญหาเหล่านี้สามารถบ่งบอกถึงความเสี่ยงในการเกิดโรค หรือภาวะต่าง ๆ ได้ เช่น โรคนอนหยุดหายใจชนิดอุด</a:t>
            </a:r>
          </a:p>
          <a:p>
            <a:pPr marL="0" indent="0" algn="thaiDist">
              <a:buNone/>
            </a:pPr>
            <a:r>
              <a:rPr lang="th-TH" sz="2600" dirty="0">
                <a:latin typeface="Angsana New" panose="02020603050405020304" pitchFamily="18" charset="-34"/>
                <a:cs typeface="Angsana New" panose="02020603050405020304" pitchFamily="18" charset="-34"/>
              </a:rPr>
              <a:t>	อาการเหล่านี้ สามารถตรวจได้จากอัตราการหายใจ การกรน และลักษณะการนอนหลับ โดยใช้ </a:t>
            </a:r>
            <a:r>
              <a:rPr lang="en-US" sz="2600" dirty="0">
                <a:latin typeface="Angsana New" panose="02020603050405020304" pitchFamily="18" charset="-34"/>
                <a:cs typeface="Angsana New" panose="02020603050405020304" pitchFamily="18" charset="-34"/>
              </a:rPr>
              <a:t>Sound Microphone Detection Module </a:t>
            </a:r>
            <a:r>
              <a:rPr lang="th-TH" sz="26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ในการบันทึกสถิติการหายใจขณะนอนหลับของผู้ใช้ หากพบความผิดปกติจะได้ไปปรึกษาแพทย์ได้ ก่อนที่จะเป็นอันตรายในระยะยาว นอกจากนี้ยังมีปัจจัยอื่น ๆ ที่สามารถเพิ่มอัตราเสี่ยงในการเป็นโรคเหล่านี้ได้</a:t>
            </a:r>
            <a:endParaRPr lang="en-US" sz="2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3946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ED131FF-6073-44E3-B587-307857D35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873" y="206744"/>
            <a:ext cx="4452255" cy="763171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6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Requirements</a:t>
            </a:r>
            <a:endParaRPr lang="en-US" sz="6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E645DCE-259D-4397-BFFC-9E924ED25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079" y="3690255"/>
            <a:ext cx="2102288" cy="6466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Breadboard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3518225C-D076-4590-B366-205EFF308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867" y="1450365"/>
            <a:ext cx="2522218" cy="1989355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318F74AB-BCFB-4C1D-AF3A-70F1C13FA07C}"/>
              </a:ext>
            </a:extLst>
          </p:cNvPr>
          <p:cNvSpPr txBox="1"/>
          <p:nvPr/>
        </p:nvSpPr>
        <p:spPr>
          <a:xfrm>
            <a:off x="5376867" y="3690396"/>
            <a:ext cx="252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Arduino UNO R3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A23F4352-497A-4538-8158-725021782EB8}"/>
              </a:ext>
            </a:extLst>
          </p:cNvPr>
          <p:cNvSpPr txBox="1"/>
          <p:nvPr/>
        </p:nvSpPr>
        <p:spPr>
          <a:xfrm>
            <a:off x="8866006" y="3690396"/>
            <a:ext cx="252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USB</a:t>
            </a:r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D7FD68EC-D677-4102-9330-1FF9315A2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27" y="4592219"/>
            <a:ext cx="1951397" cy="1951397"/>
          </a:xfrm>
          <a:prstGeom prst="rect">
            <a:avLst/>
          </a:prstGeom>
        </p:spPr>
      </p:pic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77C36CC5-9953-44A5-8722-26F1E55A7004}"/>
              </a:ext>
            </a:extLst>
          </p:cNvPr>
          <p:cNvSpPr txBox="1"/>
          <p:nvPr/>
        </p:nvSpPr>
        <p:spPr>
          <a:xfrm>
            <a:off x="2232357" y="5244752"/>
            <a:ext cx="143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Jumper</a:t>
            </a:r>
          </a:p>
        </p:txBody>
      </p:sp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23CBEB2D-6E31-4BF7-9C7F-97FABC1B9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840" y="4589496"/>
            <a:ext cx="2070007" cy="1934209"/>
          </a:xfrm>
          <a:prstGeom prst="rect">
            <a:avLst/>
          </a:prstGeom>
        </p:spPr>
      </p:pic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9DB4C037-8E83-4A73-8482-84E14D193400}"/>
              </a:ext>
            </a:extLst>
          </p:cNvPr>
          <p:cNvSpPr txBox="1"/>
          <p:nvPr/>
        </p:nvSpPr>
        <p:spPr>
          <a:xfrm>
            <a:off x="5673502" y="4956436"/>
            <a:ext cx="2522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Sound Microphone Detection Module</a:t>
            </a:r>
          </a:p>
        </p:txBody>
      </p:sp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BCC2C3FD-6CCE-43DB-963D-51CC0AD3F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776" y="4588053"/>
            <a:ext cx="1959727" cy="1959727"/>
          </a:xfrm>
          <a:prstGeom prst="rect">
            <a:avLst/>
          </a:prstGeom>
        </p:spPr>
      </p:pic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9BFBB462-E551-48F6-AC59-00800EAEDD8F}"/>
              </a:ext>
            </a:extLst>
          </p:cNvPr>
          <p:cNvSpPr txBox="1"/>
          <p:nvPr/>
        </p:nvSpPr>
        <p:spPr>
          <a:xfrm>
            <a:off x="10318347" y="4967752"/>
            <a:ext cx="1808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Data Logger Shield</a:t>
            </a:r>
          </a:p>
        </p:txBody>
      </p:sp>
      <p:pic>
        <p:nvPicPr>
          <p:cNvPr id="15" name="รูปภาพ 14">
            <a:extLst>
              <a:ext uri="{FF2B5EF4-FFF2-40B4-BE49-F238E27FC236}">
                <a16:creationId xmlns:a16="http://schemas.microsoft.com/office/drawing/2014/main" id="{78D0C70E-B369-459D-BD22-F0E72A6FC5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293" y="1410110"/>
            <a:ext cx="2601861" cy="1951396"/>
          </a:xfrm>
          <a:prstGeom prst="rect">
            <a:avLst/>
          </a:prstGeom>
        </p:spPr>
      </p:pic>
      <p:pic>
        <p:nvPicPr>
          <p:cNvPr id="1026" name="Picture 2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DBAF2D79-A621-4034-A52D-CE36752E8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090" y="1450365"/>
            <a:ext cx="2018050" cy="201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05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หลื่อมซ้อน">
  <a:themeElements>
    <a:clrScheme name="เหลื่อมซ้อน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เหลื่อมซ้อน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หลื่อมซ้อน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TM10001114[[fn=แกลเลอรี]]</Template>
  <TotalTime>89</TotalTime>
  <Words>20</Words>
  <Application>Microsoft Office PowerPoint</Application>
  <PresentationFormat>แบบจอกว้าง</PresentationFormat>
  <Paragraphs>11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8" baseType="lpstr">
      <vt:lpstr>Angsana New</vt:lpstr>
      <vt:lpstr>Arial</vt:lpstr>
      <vt:lpstr>Corbel</vt:lpstr>
      <vt:lpstr>DilleniaUPC</vt:lpstr>
      <vt:lpstr>เหลื่อมซ้อน</vt:lpstr>
      <vt:lpstr>Sleep Apnea Tester</vt:lpstr>
      <vt:lpstr>Sleep Apnea Tester</vt:lpstr>
      <vt:lpstr>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Apnea Tester</dc:title>
  <dc:creator>ฐิติกร ผดุงเวทสวัสดิ์</dc:creator>
  <cp:lastModifiedBy>ฐิติกร ผดุงเวทสวัสดิ์</cp:lastModifiedBy>
  <cp:revision>9</cp:revision>
  <dcterms:created xsi:type="dcterms:W3CDTF">2018-04-18T15:39:43Z</dcterms:created>
  <dcterms:modified xsi:type="dcterms:W3CDTF">2018-04-18T17:09:34Z</dcterms:modified>
</cp:coreProperties>
</file>