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F3625A-905F-4FFB-B5E3-DFB262A98011}" v="262" dt="2023-03-09T17:03:38.2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snapToGrid="0">
      <p:cViewPr varScale="1">
        <p:scale>
          <a:sx n="116" d="100"/>
          <a:sy n="116" d="100"/>
        </p:scale>
        <p:origin x="44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ep Bhatt" userId="7445c205-b334-4246-a479-c795c4cf4b37" providerId="ADAL" clId="{E7F3625A-905F-4FFB-B5E3-DFB262A98011}"/>
    <pc:docChg chg="undo redo custSel addSld delSld modSld addMainMaster delMainMaster">
      <pc:chgData name="Deep Bhatt" userId="7445c205-b334-4246-a479-c795c4cf4b37" providerId="ADAL" clId="{E7F3625A-905F-4FFB-B5E3-DFB262A98011}" dt="2023-03-09T17:03:40.863" v="1562" actId="20577"/>
      <pc:docMkLst>
        <pc:docMk/>
      </pc:docMkLst>
      <pc:sldChg chg="addSp delSp modSp mod modClrScheme chgLayout">
        <pc:chgData name="Deep Bhatt" userId="7445c205-b334-4246-a479-c795c4cf4b37" providerId="ADAL" clId="{E7F3625A-905F-4FFB-B5E3-DFB262A98011}" dt="2023-03-09T15:52:50.283" v="225" actId="113"/>
        <pc:sldMkLst>
          <pc:docMk/>
          <pc:sldMk cId="1862484368" sldId="256"/>
        </pc:sldMkLst>
        <pc:spChg chg="mod">
          <ac:chgData name="Deep Bhatt" userId="7445c205-b334-4246-a479-c795c4cf4b37" providerId="ADAL" clId="{E7F3625A-905F-4FFB-B5E3-DFB262A98011}" dt="2023-03-09T15:38:38.822" v="6" actId="26606"/>
          <ac:spMkLst>
            <pc:docMk/>
            <pc:sldMk cId="1862484368" sldId="256"/>
            <ac:spMk id="2" creationId="{30EC1CED-DF7A-32DD-8DC3-9D7C43A47F50}"/>
          </ac:spMkLst>
        </pc:spChg>
        <pc:spChg chg="mod">
          <ac:chgData name="Deep Bhatt" userId="7445c205-b334-4246-a479-c795c4cf4b37" providerId="ADAL" clId="{E7F3625A-905F-4FFB-B5E3-DFB262A98011}" dt="2023-03-09T15:52:50.283" v="225" actId="113"/>
          <ac:spMkLst>
            <pc:docMk/>
            <pc:sldMk cId="1862484368" sldId="256"/>
            <ac:spMk id="3" creationId="{9B47205B-9BF2-426C-AC07-2DDC216ACD4A}"/>
          </ac:spMkLst>
        </pc:spChg>
        <pc:spChg chg="del">
          <ac:chgData name="Deep Bhatt" userId="7445c205-b334-4246-a479-c795c4cf4b37" providerId="ADAL" clId="{E7F3625A-905F-4FFB-B5E3-DFB262A98011}" dt="2023-03-09T15:38:38.822" v="6" actId="26606"/>
          <ac:spMkLst>
            <pc:docMk/>
            <pc:sldMk cId="1862484368" sldId="256"/>
            <ac:spMk id="9" creationId="{82950D9A-4705-4314-961A-4F88B2CE412D}"/>
          </ac:spMkLst>
        </pc:spChg>
        <pc:spChg chg="del">
          <ac:chgData name="Deep Bhatt" userId="7445c205-b334-4246-a479-c795c4cf4b37" providerId="ADAL" clId="{E7F3625A-905F-4FFB-B5E3-DFB262A98011}" dt="2023-03-09T15:38:38.822" v="6" actId="26606"/>
          <ac:spMkLst>
            <pc:docMk/>
            <pc:sldMk cId="1862484368" sldId="256"/>
            <ac:spMk id="11" creationId="{B13969F2-ED52-4E5C-B3FC-01E01B8B9FBC}"/>
          </ac:spMkLst>
        </pc:spChg>
        <pc:spChg chg="add">
          <ac:chgData name="Deep Bhatt" userId="7445c205-b334-4246-a479-c795c4cf4b37" providerId="ADAL" clId="{E7F3625A-905F-4FFB-B5E3-DFB262A98011}" dt="2023-03-09T15:38:38.822" v="6" actId="26606"/>
          <ac:spMkLst>
            <pc:docMk/>
            <pc:sldMk cId="1862484368" sldId="256"/>
            <ac:spMk id="18" creationId="{C7FE5201-BB98-480C-BADB-207C8F893897}"/>
          </ac:spMkLst>
        </pc:spChg>
        <pc:spChg chg="add">
          <ac:chgData name="Deep Bhatt" userId="7445c205-b334-4246-a479-c795c4cf4b37" providerId="ADAL" clId="{E7F3625A-905F-4FFB-B5E3-DFB262A98011}" dt="2023-03-09T15:38:38.822" v="6" actId="26606"/>
          <ac:spMkLst>
            <pc:docMk/>
            <pc:sldMk cId="1862484368" sldId="256"/>
            <ac:spMk id="53" creationId="{2A56D982-198E-436A-A2D7-B9877B370619}"/>
          </ac:spMkLst>
        </pc:spChg>
        <pc:grpChg chg="add">
          <ac:chgData name="Deep Bhatt" userId="7445c205-b334-4246-a479-c795c4cf4b37" providerId="ADAL" clId="{E7F3625A-905F-4FFB-B5E3-DFB262A98011}" dt="2023-03-09T15:38:38.822" v="6" actId="26606"/>
          <ac:grpSpMkLst>
            <pc:docMk/>
            <pc:sldMk cId="1862484368" sldId="256"/>
            <ac:grpSpMk id="20" creationId="{389B4FDB-F9D1-4D43-B86D-51ACE9F90734}"/>
          </ac:grpSpMkLst>
        </pc:grpChg>
        <pc:picChg chg="del mod">
          <ac:chgData name="Deep Bhatt" userId="7445c205-b334-4246-a479-c795c4cf4b37" providerId="ADAL" clId="{E7F3625A-905F-4FFB-B5E3-DFB262A98011}" dt="2023-03-09T15:38:31.104" v="4" actId="478"/>
          <ac:picMkLst>
            <pc:docMk/>
            <pc:sldMk cId="1862484368" sldId="256"/>
            <ac:picMk id="4" creationId="{E5F6746A-6222-0DB4-CEDC-788CFE90C567}"/>
          </ac:picMkLst>
        </pc:picChg>
        <pc:picChg chg="add mod">
          <ac:chgData name="Deep Bhatt" userId="7445c205-b334-4246-a479-c795c4cf4b37" providerId="ADAL" clId="{E7F3625A-905F-4FFB-B5E3-DFB262A98011}" dt="2023-03-09T15:38:38.822" v="6" actId="26606"/>
          <ac:picMkLst>
            <pc:docMk/>
            <pc:sldMk cId="1862484368" sldId="256"/>
            <ac:picMk id="6" creationId="{27F3A615-D843-4644-97C4-0E58D7C01EF7}"/>
          </ac:picMkLst>
        </pc:picChg>
        <pc:cxnChg chg="del">
          <ac:chgData name="Deep Bhatt" userId="7445c205-b334-4246-a479-c795c4cf4b37" providerId="ADAL" clId="{E7F3625A-905F-4FFB-B5E3-DFB262A98011}" dt="2023-03-09T15:38:38.822" v="6" actId="26606"/>
          <ac:cxnSpMkLst>
            <pc:docMk/>
            <pc:sldMk cId="1862484368" sldId="256"/>
            <ac:cxnSpMk id="13" creationId="{13AC671C-E66F-43C5-A66A-C477339DD232}"/>
          </ac:cxnSpMkLst>
        </pc:cxnChg>
      </pc:sldChg>
      <pc:sldChg chg="new del">
        <pc:chgData name="Deep Bhatt" userId="7445c205-b334-4246-a479-c795c4cf4b37" providerId="ADAL" clId="{E7F3625A-905F-4FFB-B5E3-DFB262A98011}" dt="2023-03-09T15:39:12.825" v="9" actId="47"/>
        <pc:sldMkLst>
          <pc:docMk/>
          <pc:sldMk cId="3027028321" sldId="257"/>
        </pc:sldMkLst>
      </pc:sldChg>
      <pc:sldChg chg="addSp delSp modSp new mod setBg">
        <pc:chgData name="Deep Bhatt" userId="7445c205-b334-4246-a479-c795c4cf4b37" providerId="ADAL" clId="{E7F3625A-905F-4FFB-B5E3-DFB262A98011}" dt="2023-03-09T16:17:44.769" v="498" actId="113"/>
        <pc:sldMkLst>
          <pc:docMk/>
          <pc:sldMk cId="3476628632" sldId="258"/>
        </pc:sldMkLst>
        <pc:spChg chg="mod">
          <ac:chgData name="Deep Bhatt" userId="7445c205-b334-4246-a479-c795c4cf4b37" providerId="ADAL" clId="{E7F3625A-905F-4FFB-B5E3-DFB262A98011}" dt="2023-03-09T16:17:44.769" v="498" actId="113"/>
          <ac:spMkLst>
            <pc:docMk/>
            <pc:sldMk cId="3476628632" sldId="258"/>
            <ac:spMk id="2" creationId="{5FB11253-3913-1292-86EE-FE4C4EF7D867}"/>
          </ac:spMkLst>
        </pc:spChg>
        <pc:spChg chg="add del mod">
          <ac:chgData name="Deep Bhatt" userId="7445c205-b334-4246-a479-c795c4cf4b37" providerId="ADAL" clId="{E7F3625A-905F-4FFB-B5E3-DFB262A98011}" dt="2023-03-09T15:42:14.097" v="95" actId="478"/>
          <ac:spMkLst>
            <pc:docMk/>
            <pc:sldMk cId="3476628632" sldId="258"/>
            <ac:spMk id="3" creationId="{2930048A-C3CB-8DD8-DB3F-55B2B2E0CD0B}"/>
          </ac:spMkLst>
        </pc:spChg>
        <pc:spChg chg="add mod">
          <ac:chgData name="Deep Bhatt" userId="7445c205-b334-4246-a479-c795c4cf4b37" providerId="ADAL" clId="{E7F3625A-905F-4FFB-B5E3-DFB262A98011}" dt="2023-03-09T15:50:37.570" v="204" actId="1036"/>
          <ac:spMkLst>
            <pc:docMk/>
            <pc:sldMk cId="3476628632" sldId="258"/>
            <ac:spMk id="4" creationId="{0231254F-7D19-E44B-599F-43AB71BBDAB7}"/>
          </ac:spMkLst>
        </pc:spChg>
        <pc:spChg chg="add del mod">
          <ac:chgData name="Deep Bhatt" userId="7445c205-b334-4246-a479-c795c4cf4b37" providerId="ADAL" clId="{E7F3625A-905F-4FFB-B5E3-DFB262A98011}" dt="2023-03-09T15:50:46.455" v="206" actId="478"/>
          <ac:spMkLst>
            <pc:docMk/>
            <pc:sldMk cId="3476628632" sldId="258"/>
            <ac:spMk id="6" creationId="{53CF13ED-7E59-945F-6101-94EEEFB70B2A}"/>
          </ac:spMkLst>
        </pc:spChg>
        <pc:spChg chg="add mod">
          <ac:chgData name="Deep Bhatt" userId="7445c205-b334-4246-a479-c795c4cf4b37" providerId="ADAL" clId="{E7F3625A-905F-4FFB-B5E3-DFB262A98011}" dt="2023-03-09T15:52:30.885" v="221" actId="1076"/>
          <ac:spMkLst>
            <pc:docMk/>
            <pc:sldMk cId="3476628632" sldId="258"/>
            <ac:spMk id="7" creationId="{6D68BDA1-4DDC-6878-EAA6-063EEF6B457D}"/>
          </ac:spMkLst>
        </pc:spChg>
        <pc:spChg chg="add del">
          <ac:chgData name="Deep Bhatt" userId="7445c205-b334-4246-a479-c795c4cf4b37" providerId="ADAL" clId="{E7F3625A-905F-4FFB-B5E3-DFB262A98011}" dt="2023-03-09T15:48:12.617" v="99" actId="26606"/>
          <ac:spMkLst>
            <pc:docMk/>
            <pc:sldMk cId="3476628632" sldId="258"/>
            <ac:spMk id="1064" creationId="{2437C4A8-8E3A-4ADA-93B9-64737CE1ABB1}"/>
          </ac:spMkLst>
        </pc:spChg>
        <pc:spChg chg="add del">
          <ac:chgData name="Deep Bhatt" userId="7445c205-b334-4246-a479-c795c4cf4b37" providerId="ADAL" clId="{E7F3625A-905F-4FFB-B5E3-DFB262A98011}" dt="2023-03-09T15:48:12.617" v="99" actId="26606"/>
          <ac:spMkLst>
            <pc:docMk/>
            <pc:sldMk cId="3476628632" sldId="258"/>
            <ac:spMk id="1066" creationId="{C7FE5201-BB98-480C-BADB-207C8F893897}"/>
          </ac:spMkLst>
        </pc:spChg>
        <pc:spChg chg="add del">
          <ac:chgData name="Deep Bhatt" userId="7445c205-b334-4246-a479-c795c4cf4b37" providerId="ADAL" clId="{E7F3625A-905F-4FFB-B5E3-DFB262A98011}" dt="2023-03-09T15:48:12.617" v="99" actId="26606"/>
          <ac:spMkLst>
            <pc:docMk/>
            <pc:sldMk cId="3476628632" sldId="258"/>
            <ac:spMk id="1101" creationId="{2A56D982-198E-436A-A2D7-B9877B370619}"/>
          </ac:spMkLst>
        </pc:spChg>
        <pc:grpChg chg="add del">
          <ac:chgData name="Deep Bhatt" userId="7445c205-b334-4246-a479-c795c4cf4b37" providerId="ADAL" clId="{E7F3625A-905F-4FFB-B5E3-DFB262A98011}" dt="2023-03-09T15:48:12.617" v="99" actId="26606"/>
          <ac:grpSpMkLst>
            <pc:docMk/>
            <pc:sldMk cId="3476628632" sldId="258"/>
            <ac:grpSpMk id="1031" creationId="{748618E9-EE2D-4864-9EEE-58939BD4FBBA}"/>
          </ac:grpSpMkLst>
        </pc:grpChg>
        <pc:grpChg chg="add del">
          <ac:chgData name="Deep Bhatt" userId="7445c205-b334-4246-a479-c795c4cf4b37" providerId="ADAL" clId="{E7F3625A-905F-4FFB-B5E3-DFB262A98011}" dt="2023-03-09T15:48:12.617" v="99" actId="26606"/>
          <ac:grpSpMkLst>
            <pc:docMk/>
            <pc:sldMk cId="3476628632" sldId="258"/>
            <ac:grpSpMk id="1068" creationId="{389B4FDB-F9D1-4D43-B86D-51ACE9F90734}"/>
          </ac:grpSpMkLst>
        </pc:grpChg>
        <pc:picChg chg="add mod">
          <ac:chgData name="Deep Bhatt" userId="7445c205-b334-4246-a479-c795c4cf4b37" providerId="ADAL" clId="{E7F3625A-905F-4FFB-B5E3-DFB262A98011}" dt="2023-03-09T15:50:37.570" v="204" actId="1036"/>
          <ac:picMkLst>
            <pc:docMk/>
            <pc:sldMk cId="3476628632" sldId="258"/>
            <ac:picMk id="5" creationId="{99E28E86-B781-5097-18B3-768A57D4F3C8}"/>
          </ac:picMkLst>
        </pc:picChg>
        <pc:picChg chg="add mod">
          <ac:chgData name="Deep Bhatt" userId="7445c205-b334-4246-a479-c795c4cf4b37" providerId="ADAL" clId="{E7F3625A-905F-4FFB-B5E3-DFB262A98011}" dt="2023-03-09T15:50:37.570" v="204" actId="1036"/>
          <ac:picMkLst>
            <pc:docMk/>
            <pc:sldMk cId="3476628632" sldId="258"/>
            <ac:picMk id="1026" creationId="{0BBFEB8B-2F9C-6158-A7CB-460C69BFB96E}"/>
          </ac:picMkLst>
        </pc:picChg>
      </pc:sldChg>
      <pc:sldChg chg="addSp delSp modSp add mod setBg">
        <pc:chgData name="Deep Bhatt" userId="7445c205-b334-4246-a479-c795c4cf4b37" providerId="ADAL" clId="{E7F3625A-905F-4FFB-B5E3-DFB262A98011}" dt="2023-03-09T16:16:13.709" v="446" actId="1076"/>
        <pc:sldMkLst>
          <pc:docMk/>
          <pc:sldMk cId="1679192659" sldId="259"/>
        </pc:sldMkLst>
        <pc:spChg chg="mod">
          <ac:chgData name="Deep Bhatt" userId="7445c205-b334-4246-a479-c795c4cf4b37" providerId="ADAL" clId="{E7F3625A-905F-4FFB-B5E3-DFB262A98011}" dt="2023-03-09T15:59:31.821" v="276" actId="1076"/>
          <ac:spMkLst>
            <pc:docMk/>
            <pc:sldMk cId="1679192659" sldId="259"/>
            <ac:spMk id="2" creationId="{5FB11253-3913-1292-86EE-FE4C4EF7D867}"/>
          </ac:spMkLst>
        </pc:spChg>
        <pc:spChg chg="del">
          <ac:chgData name="Deep Bhatt" userId="7445c205-b334-4246-a479-c795c4cf4b37" providerId="ADAL" clId="{E7F3625A-905F-4FFB-B5E3-DFB262A98011}" dt="2023-03-09T15:57:48.967" v="257" actId="478"/>
          <ac:spMkLst>
            <pc:docMk/>
            <pc:sldMk cId="1679192659" sldId="259"/>
            <ac:spMk id="4" creationId="{0231254F-7D19-E44B-599F-43AB71BBDAB7}"/>
          </ac:spMkLst>
        </pc:spChg>
        <pc:spChg chg="mod">
          <ac:chgData name="Deep Bhatt" userId="7445c205-b334-4246-a479-c795c4cf4b37" providerId="ADAL" clId="{E7F3625A-905F-4FFB-B5E3-DFB262A98011}" dt="2023-03-09T16:16:13.709" v="446" actId="1076"/>
          <ac:spMkLst>
            <pc:docMk/>
            <pc:sldMk cId="1679192659" sldId="259"/>
            <ac:spMk id="7" creationId="{6D68BDA1-4DDC-6878-EAA6-063EEF6B457D}"/>
          </ac:spMkLst>
        </pc:spChg>
        <pc:spChg chg="add">
          <ac:chgData name="Deep Bhatt" userId="7445c205-b334-4246-a479-c795c4cf4b37" providerId="ADAL" clId="{E7F3625A-905F-4FFB-B5E3-DFB262A98011}" dt="2023-03-09T15:57:56.152" v="260" actId="26606"/>
          <ac:spMkLst>
            <pc:docMk/>
            <pc:sldMk cId="1679192659" sldId="259"/>
            <ac:spMk id="2088" creationId="{63BAC6E0-ADAC-40FB-AF53-88FA5F83738C}"/>
          </ac:spMkLst>
        </pc:spChg>
        <pc:spChg chg="add">
          <ac:chgData name="Deep Bhatt" userId="7445c205-b334-4246-a479-c795c4cf4b37" providerId="ADAL" clId="{E7F3625A-905F-4FFB-B5E3-DFB262A98011}" dt="2023-03-09T15:57:56.152" v="260" actId="26606"/>
          <ac:spMkLst>
            <pc:docMk/>
            <pc:sldMk cId="1679192659" sldId="259"/>
            <ac:spMk id="2090" creationId="{1C582B07-D0F0-4B6B-A5D9-D2F192CB3A4E}"/>
          </ac:spMkLst>
        </pc:spChg>
        <pc:spChg chg="add">
          <ac:chgData name="Deep Bhatt" userId="7445c205-b334-4246-a479-c795c4cf4b37" providerId="ADAL" clId="{E7F3625A-905F-4FFB-B5E3-DFB262A98011}" dt="2023-03-09T15:57:56.152" v="260" actId="26606"/>
          <ac:spMkLst>
            <pc:docMk/>
            <pc:sldMk cId="1679192659" sldId="259"/>
            <ac:spMk id="2125" creationId="{5FB205E9-694A-469E-97E7-7339DE0BC2DC}"/>
          </ac:spMkLst>
        </pc:spChg>
        <pc:grpChg chg="add">
          <ac:chgData name="Deep Bhatt" userId="7445c205-b334-4246-a479-c795c4cf4b37" providerId="ADAL" clId="{E7F3625A-905F-4FFB-B5E3-DFB262A98011}" dt="2023-03-09T15:57:56.152" v="260" actId="26606"/>
          <ac:grpSpMkLst>
            <pc:docMk/>
            <pc:sldMk cId="1679192659" sldId="259"/>
            <ac:grpSpMk id="2055" creationId="{BDF0D99C-5D42-41C6-A50C-C4E2D6B2A36E}"/>
          </ac:grpSpMkLst>
        </pc:grpChg>
        <pc:grpChg chg="add">
          <ac:chgData name="Deep Bhatt" userId="7445c205-b334-4246-a479-c795c4cf4b37" providerId="ADAL" clId="{E7F3625A-905F-4FFB-B5E3-DFB262A98011}" dt="2023-03-09T15:57:56.152" v="260" actId="26606"/>
          <ac:grpSpMkLst>
            <pc:docMk/>
            <pc:sldMk cId="1679192659" sldId="259"/>
            <ac:grpSpMk id="2092" creationId="{614A5768-EA51-48A2-8E17-AE20B9FE0242}"/>
          </ac:grpSpMkLst>
        </pc:grpChg>
        <pc:picChg chg="del">
          <ac:chgData name="Deep Bhatt" userId="7445c205-b334-4246-a479-c795c4cf4b37" providerId="ADAL" clId="{E7F3625A-905F-4FFB-B5E3-DFB262A98011}" dt="2023-03-09T15:57:48.967" v="257" actId="478"/>
          <ac:picMkLst>
            <pc:docMk/>
            <pc:sldMk cId="1679192659" sldId="259"/>
            <ac:picMk id="5" creationId="{99E28E86-B781-5097-18B3-768A57D4F3C8}"/>
          </ac:picMkLst>
        </pc:picChg>
        <pc:picChg chg="del">
          <ac:chgData name="Deep Bhatt" userId="7445c205-b334-4246-a479-c795c4cf4b37" providerId="ADAL" clId="{E7F3625A-905F-4FFB-B5E3-DFB262A98011}" dt="2023-03-09T15:57:45.818" v="256" actId="478"/>
          <ac:picMkLst>
            <pc:docMk/>
            <pc:sldMk cId="1679192659" sldId="259"/>
            <ac:picMk id="1026" creationId="{0BBFEB8B-2F9C-6158-A7CB-460C69BFB96E}"/>
          </ac:picMkLst>
        </pc:picChg>
        <pc:picChg chg="add mod">
          <ac:chgData name="Deep Bhatt" userId="7445c205-b334-4246-a479-c795c4cf4b37" providerId="ADAL" clId="{E7F3625A-905F-4FFB-B5E3-DFB262A98011}" dt="2023-03-09T15:57:56.152" v="260" actId="26606"/>
          <ac:picMkLst>
            <pc:docMk/>
            <pc:sldMk cId="1679192659" sldId="259"/>
            <ac:picMk id="2050" creationId="{18F7BB03-B61C-2A76-CCAB-463AA23F43E0}"/>
          </ac:picMkLst>
        </pc:picChg>
      </pc:sldChg>
      <pc:sldChg chg="delSp add del setBg delDesignElem">
        <pc:chgData name="Deep Bhatt" userId="7445c205-b334-4246-a479-c795c4cf4b37" providerId="ADAL" clId="{E7F3625A-905F-4FFB-B5E3-DFB262A98011}" dt="2023-03-09T16:04:28.669" v="300" actId="47"/>
        <pc:sldMkLst>
          <pc:docMk/>
          <pc:sldMk cId="2437239410" sldId="260"/>
        </pc:sldMkLst>
        <pc:spChg chg="del">
          <ac:chgData name="Deep Bhatt" userId="7445c205-b334-4246-a479-c795c4cf4b37" providerId="ADAL" clId="{E7F3625A-905F-4FFB-B5E3-DFB262A98011}" dt="2023-03-09T16:03:44.067" v="299"/>
          <ac:spMkLst>
            <pc:docMk/>
            <pc:sldMk cId="2437239410" sldId="260"/>
            <ac:spMk id="2088" creationId="{63BAC6E0-ADAC-40FB-AF53-88FA5F83738C}"/>
          </ac:spMkLst>
        </pc:spChg>
        <pc:spChg chg="del">
          <ac:chgData name="Deep Bhatt" userId="7445c205-b334-4246-a479-c795c4cf4b37" providerId="ADAL" clId="{E7F3625A-905F-4FFB-B5E3-DFB262A98011}" dt="2023-03-09T16:03:44.067" v="299"/>
          <ac:spMkLst>
            <pc:docMk/>
            <pc:sldMk cId="2437239410" sldId="260"/>
            <ac:spMk id="2090" creationId="{1C582B07-D0F0-4B6B-A5D9-D2F192CB3A4E}"/>
          </ac:spMkLst>
        </pc:spChg>
        <pc:spChg chg="del">
          <ac:chgData name="Deep Bhatt" userId="7445c205-b334-4246-a479-c795c4cf4b37" providerId="ADAL" clId="{E7F3625A-905F-4FFB-B5E3-DFB262A98011}" dt="2023-03-09T16:03:44.067" v="299"/>
          <ac:spMkLst>
            <pc:docMk/>
            <pc:sldMk cId="2437239410" sldId="260"/>
            <ac:spMk id="2125" creationId="{5FB205E9-694A-469E-97E7-7339DE0BC2DC}"/>
          </ac:spMkLst>
        </pc:spChg>
        <pc:grpChg chg="del">
          <ac:chgData name="Deep Bhatt" userId="7445c205-b334-4246-a479-c795c4cf4b37" providerId="ADAL" clId="{E7F3625A-905F-4FFB-B5E3-DFB262A98011}" dt="2023-03-09T16:03:44.067" v="299"/>
          <ac:grpSpMkLst>
            <pc:docMk/>
            <pc:sldMk cId="2437239410" sldId="260"/>
            <ac:grpSpMk id="2055" creationId="{BDF0D99C-5D42-41C6-A50C-C4E2D6B2A36E}"/>
          </ac:grpSpMkLst>
        </pc:grpChg>
        <pc:grpChg chg="del">
          <ac:chgData name="Deep Bhatt" userId="7445c205-b334-4246-a479-c795c4cf4b37" providerId="ADAL" clId="{E7F3625A-905F-4FFB-B5E3-DFB262A98011}" dt="2023-03-09T16:03:44.067" v="299"/>
          <ac:grpSpMkLst>
            <pc:docMk/>
            <pc:sldMk cId="2437239410" sldId="260"/>
            <ac:grpSpMk id="2092" creationId="{614A5768-EA51-48A2-8E17-AE20B9FE0242}"/>
          </ac:grpSpMkLst>
        </pc:grpChg>
      </pc:sldChg>
      <pc:sldChg chg="addSp delSp modSp add mod">
        <pc:chgData name="Deep Bhatt" userId="7445c205-b334-4246-a479-c795c4cf4b37" providerId="ADAL" clId="{E7F3625A-905F-4FFB-B5E3-DFB262A98011}" dt="2023-03-09T16:15:26.772" v="442" actId="1076"/>
        <pc:sldMkLst>
          <pc:docMk/>
          <pc:sldMk cId="2856816304" sldId="260"/>
        </pc:sldMkLst>
        <pc:spChg chg="mod">
          <ac:chgData name="Deep Bhatt" userId="7445c205-b334-4246-a479-c795c4cf4b37" providerId="ADAL" clId="{E7F3625A-905F-4FFB-B5E3-DFB262A98011}" dt="2023-03-09T16:05:13.920" v="329" actId="113"/>
          <ac:spMkLst>
            <pc:docMk/>
            <pc:sldMk cId="2856816304" sldId="260"/>
            <ac:spMk id="2" creationId="{5FB11253-3913-1292-86EE-FE4C4EF7D867}"/>
          </ac:spMkLst>
        </pc:spChg>
        <pc:spChg chg="del">
          <ac:chgData name="Deep Bhatt" userId="7445c205-b334-4246-a479-c795c4cf4b37" providerId="ADAL" clId="{E7F3625A-905F-4FFB-B5E3-DFB262A98011}" dt="2023-03-09T16:04:49.493" v="305" actId="478"/>
          <ac:spMkLst>
            <pc:docMk/>
            <pc:sldMk cId="2856816304" sldId="260"/>
            <ac:spMk id="4" creationId="{0231254F-7D19-E44B-599F-43AB71BBDAB7}"/>
          </ac:spMkLst>
        </pc:spChg>
        <pc:spChg chg="del">
          <ac:chgData name="Deep Bhatt" userId="7445c205-b334-4246-a479-c795c4cf4b37" providerId="ADAL" clId="{E7F3625A-905F-4FFB-B5E3-DFB262A98011}" dt="2023-03-09T16:04:36.928" v="302" actId="478"/>
          <ac:spMkLst>
            <pc:docMk/>
            <pc:sldMk cId="2856816304" sldId="260"/>
            <ac:spMk id="7" creationId="{6D68BDA1-4DDC-6878-EAA6-063EEF6B457D}"/>
          </ac:spMkLst>
        </pc:spChg>
        <pc:spChg chg="add mod">
          <ac:chgData name="Deep Bhatt" userId="7445c205-b334-4246-a479-c795c4cf4b37" providerId="ADAL" clId="{E7F3625A-905F-4FFB-B5E3-DFB262A98011}" dt="2023-03-09T16:11:29.739" v="402" actId="122"/>
          <ac:spMkLst>
            <pc:docMk/>
            <pc:sldMk cId="2856816304" sldId="260"/>
            <ac:spMk id="9" creationId="{729CD8FA-D620-128E-F97B-8996FF35A11A}"/>
          </ac:spMkLst>
        </pc:spChg>
        <pc:spChg chg="add mod">
          <ac:chgData name="Deep Bhatt" userId="7445c205-b334-4246-a479-c795c4cf4b37" providerId="ADAL" clId="{E7F3625A-905F-4FFB-B5E3-DFB262A98011}" dt="2023-03-09T16:11:27.146" v="401" actId="122"/>
          <ac:spMkLst>
            <pc:docMk/>
            <pc:sldMk cId="2856816304" sldId="260"/>
            <ac:spMk id="10" creationId="{7927CC43-9B45-E669-62C8-20299A59F134}"/>
          </ac:spMkLst>
        </pc:spChg>
        <pc:spChg chg="add mod">
          <ac:chgData name="Deep Bhatt" userId="7445c205-b334-4246-a479-c795c4cf4b37" providerId="ADAL" clId="{E7F3625A-905F-4FFB-B5E3-DFB262A98011}" dt="2023-03-09T16:11:36.973" v="411" actId="122"/>
          <ac:spMkLst>
            <pc:docMk/>
            <pc:sldMk cId="2856816304" sldId="260"/>
            <ac:spMk id="11" creationId="{35192B76-A4F6-902C-B64B-40642EA0F4D0}"/>
          </ac:spMkLst>
        </pc:spChg>
        <pc:spChg chg="add mod">
          <ac:chgData name="Deep Bhatt" userId="7445c205-b334-4246-a479-c795c4cf4b37" providerId="ADAL" clId="{E7F3625A-905F-4FFB-B5E3-DFB262A98011}" dt="2023-03-09T16:11:43.912" v="425" actId="122"/>
          <ac:spMkLst>
            <pc:docMk/>
            <pc:sldMk cId="2856816304" sldId="260"/>
            <ac:spMk id="12" creationId="{21FE6570-BBEA-BB26-3E3B-5CA11D744954}"/>
          </ac:spMkLst>
        </pc:spChg>
        <pc:picChg chg="add mod">
          <ac:chgData name="Deep Bhatt" userId="7445c205-b334-4246-a479-c795c4cf4b37" providerId="ADAL" clId="{E7F3625A-905F-4FFB-B5E3-DFB262A98011}" dt="2023-03-09T16:10:12.837" v="354" actId="1076"/>
          <ac:picMkLst>
            <pc:docMk/>
            <pc:sldMk cId="2856816304" sldId="260"/>
            <ac:picMk id="3" creationId="{1C049B9F-E9C5-668B-F3DA-D5AA03DC37E3}"/>
          </ac:picMkLst>
        </pc:picChg>
        <pc:picChg chg="del">
          <ac:chgData name="Deep Bhatt" userId="7445c205-b334-4246-a479-c795c4cf4b37" providerId="ADAL" clId="{E7F3625A-905F-4FFB-B5E3-DFB262A98011}" dt="2023-03-09T16:04:47.068" v="304" actId="478"/>
          <ac:picMkLst>
            <pc:docMk/>
            <pc:sldMk cId="2856816304" sldId="260"/>
            <ac:picMk id="5" creationId="{99E28E86-B781-5097-18B3-768A57D4F3C8}"/>
          </ac:picMkLst>
        </pc:picChg>
        <pc:picChg chg="add mod">
          <ac:chgData name="Deep Bhatt" userId="7445c205-b334-4246-a479-c795c4cf4b37" providerId="ADAL" clId="{E7F3625A-905F-4FFB-B5E3-DFB262A98011}" dt="2023-03-09T16:10:17.581" v="356" actId="1076"/>
          <ac:picMkLst>
            <pc:docMk/>
            <pc:sldMk cId="2856816304" sldId="260"/>
            <ac:picMk id="6" creationId="{18DD54D2-4806-5D81-1C18-9F62FAA1B3B4}"/>
          </ac:picMkLst>
        </pc:picChg>
        <pc:picChg chg="add mod">
          <ac:chgData name="Deep Bhatt" userId="7445c205-b334-4246-a479-c795c4cf4b37" providerId="ADAL" clId="{E7F3625A-905F-4FFB-B5E3-DFB262A98011}" dt="2023-03-09T16:10:22.524" v="358" actId="1076"/>
          <ac:picMkLst>
            <pc:docMk/>
            <pc:sldMk cId="2856816304" sldId="260"/>
            <ac:picMk id="8" creationId="{FCF2A250-D208-19A9-FCF2-CAD57BA9C22E}"/>
          </ac:picMkLst>
        </pc:picChg>
        <pc:picChg chg="del">
          <ac:chgData name="Deep Bhatt" userId="7445c205-b334-4246-a479-c795c4cf4b37" providerId="ADAL" clId="{E7F3625A-905F-4FFB-B5E3-DFB262A98011}" dt="2023-03-09T16:04:40.429" v="303" actId="478"/>
          <ac:picMkLst>
            <pc:docMk/>
            <pc:sldMk cId="2856816304" sldId="260"/>
            <ac:picMk id="1026" creationId="{0BBFEB8B-2F9C-6158-A7CB-460C69BFB96E}"/>
          </ac:picMkLst>
        </pc:picChg>
        <pc:picChg chg="add mod">
          <ac:chgData name="Deep Bhatt" userId="7445c205-b334-4246-a479-c795c4cf4b37" providerId="ADAL" clId="{E7F3625A-905F-4FFB-B5E3-DFB262A98011}" dt="2023-03-09T16:06:10.469" v="333" actId="1076"/>
          <ac:picMkLst>
            <pc:docMk/>
            <pc:sldMk cId="2856816304" sldId="260"/>
            <ac:picMk id="3074" creationId="{96381FEE-418B-FEEE-04EA-0F05BE19D9D1}"/>
          </ac:picMkLst>
        </pc:picChg>
        <pc:picChg chg="add mod">
          <ac:chgData name="Deep Bhatt" userId="7445c205-b334-4246-a479-c795c4cf4b37" providerId="ADAL" clId="{E7F3625A-905F-4FFB-B5E3-DFB262A98011}" dt="2023-03-09T16:09:37.160" v="346" actId="1076"/>
          <ac:picMkLst>
            <pc:docMk/>
            <pc:sldMk cId="2856816304" sldId="260"/>
            <ac:picMk id="3076" creationId="{596A285D-24ED-AFE8-35F4-E39813C282D2}"/>
          </ac:picMkLst>
        </pc:picChg>
        <pc:picChg chg="add mod">
          <ac:chgData name="Deep Bhatt" userId="7445c205-b334-4246-a479-c795c4cf4b37" providerId="ADAL" clId="{E7F3625A-905F-4FFB-B5E3-DFB262A98011}" dt="2023-03-09T16:08:12.956" v="339" actId="1076"/>
          <ac:picMkLst>
            <pc:docMk/>
            <pc:sldMk cId="2856816304" sldId="260"/>
            <ac:picMk id="3078" creationId="{13397E36-A049-5BE4-6B20-E9563386F82B}"/>
          </ac:picMkLst>
        </pc:picChg>
        <pc:picChg chg="add mod">
          <ac:chgData name="Deep Bhatt" userId="7445c205-b334-4246-a479-c795c4cf4b37" providerId="ADAL" clId="{E7F3625A-905F-4FFB-B5E3-DFB262A98011}" dt="2023-03-09T16:08:43.845" v="343" actId="1076"/>
          <ac:picMkLst>
            <pc:docMk/>
            <pc:sldMk cId="2856816304" sldId="260"/>
            <ac:picMk id="3080" creationId="{86830AFA-6DF5-04A3-0AB1-F454DF11C33B}"/>
          </ac:picMkLst>
        </pc:picChg>
        <pc:picChg chg="add del mod">
          <ac:chgData name="Deep Bhatt" userId="7445c205-b334-4246-a479-c795c4cf4b37" providerId="ADAL" clId="{E7F3625A-905F-4FFB-B5E3-DFB262A98011}" dt="2023-03-09T16:09:46.388" v="350" actId="478"/>
          <ac:picMkLst>
            <pc:docMk/>
            <pc:sldMk cId="2856816304" sldId="260"/>
            <ac:picMk id="3082" creationId="{8948DCE2-C766-4764-8720-2B8C33726B35}"/>
          </ac:picMkLst>
        </pc:picChg>
        <pc:picChg chg="add mod">
          <ac:chgData name="Deep Bhatt" userId="7445c205-b334-4246-a479-c795c4cf4b37" providerId="ADAL" clId="{E7F3625A-905F-4FFB-B5E3-DFB262A98011}" dt="2023-03-09T16:10:06.781" v="352" actId="1076"/>
          <ac:picMkLst>
            <pc:docMk/>
            <pc:sldMk cId="2856816304" sldId="260"/>
            <ac:picMk id="3084" creationId="{C4065531-1777-9C7E-3ECB-B21B893AFB96}"/>
          </ac:picMkLst>
        </pc:picChg>
        <pc:picChg chg="add mod">
          <ac:chgData name="Deep Bhatt" userId="7445c205-b334-4246-a479-c795c4cf4b37" providerId="ADAL" clId="{E7F3625A-905F-4FFB-B5E3-DFB262A98011}" dt="2023-03-09T16:14:02.661" v="428" actId="1076"/>
          <ac:picMkLst>
            <pc:docMk/>
            <pc:sldMk cId="2856816304" sldId="260"/>
            <ac:picMk id="3086" creationId="{A14EF019-1A83-B830-15DC-0E861FDEDB92}"/>
          </ac:picMkLst>
        </pc:picChg>
        <pc:picChg chg="add mod">
          <ac:chgData name="Deep Bhatt" userId="7445c205-b334-4246-a479-c795c4cf4b37" providerId="ADAL" clId="{E7F3625A-905F-4FFB-B5E3-DFB262A98011}" dt="2023-03-09T16:14:26.060" v="434" actId="1076"/>
          <ac:picMkLst>
            <pc:docMk/>
            <pc:sldMk cId="2856816304" sldId="260"/>
            <ac:picMk id="3088" creationId="{52862B5B-7699-F7E7-A2CB-7256B0C75290}"/>
          </ac:picMkLst>
        </pc:picChg>
        <pc:picChg chg="add mod">
          <ac:chgData name="Deep Bhatt" userId="7445c205-b334-4246-a479-c795c4cf4b37" providerId="ADAL" clId="{E7F3625A-905F-4FFB-B5E3-DFB262A98011}" dt="2023-03-09T16:14:59.572" v="438" actId="1076"/>
          <ac:picMkLst>
            <pc:docMk/>
            <pc:sldMk cId="2856816304" sldId="260"/>
            <ac:picMk id="3090" creationId="{98F268EA-78A5-FA69-A28D-3B4888087801}"/>
          </ac:picMkLst>
        </pc:picChg>
        <pc:picChg chg="add mod">
          <ac:chgData name="Deep Bhatt" userId="7445c205-b334-4246-a479-c795c4cf4b37" providerId="ADAL" clId="{E7F3625A-905F-4FFB-B5E3-DFB262A98011}" dt="2023-03-09T16:15:26.772" v="442" actId="1076"/>
          <ac:picMkLst>
            <pc:docMk/>
            <pc:sldMk cId="2856816304" sldId="260"/>
            <ac:picMk id="3092" creationId="{0A53EAF3-5F62-2E4B-9A4D-370D16BE2A5E}"/>
          </ac:picMkLst>
        </pc:picChg>
      </pc:sldChg>
      <pc:sldChg chg="addSp delSp modSp add mod">
        <pc:chgData name="Deep Bhatt" userId="7445c205-b334-4246-a479-c795c4cf4b37" providerId="ADAL" clId="{E7F3625A-905F-4FFB-B5E3-DFB262A98011}" dt="2023-03-09T16:29:53.229" v="657" actId="1076"/>
        <pc:sldMkLst>
          <pc:docMk/>
          <pc:sldMk cId="886517106" sldId="261"/>
        </pc:sldMkLst>
        <pc:spChg chg="mod">
          <ac:chgData name="Deep Bhatt" userId="7445c205-b334-4246-a479-c795c4cf4b37" providerId="ADAL" clId="{E7F3625A-905F-4FFB-B5E3-DFB262A98011}" dt="2023-03-09T16:17:40.372" v="497" actId="113"/>
          <ac:spMkLst>
            <pc:docMk/>
            <pc:sldMk cId="886517106" sldId="261"/>
            <ac:spMk id="2" creationId="{5FB11253-3913-1292-86EE-FE4C4EF7D867}"/>
          </ac:spMkLst>
        </pc:spChg>
        <pc:spChg chg="add mod">
          <ac:chgData name="Deep Bhatt" userId="7445c205-b334-4246-a479-c795c4cf4b37" providerId="ADAL" clId="{E7F3625A-905F-4FFB-B5E3-DFB262A98011}" dt="2023-03-09T16:20:26.589" v="518" actId="1076"/>
          <ac:spMkLst>
            <pc:docMk/>
            <pc:sldMk cId="886517106" sldId="261"/>
            <ac:spMk id="3" creationId="{6F3D3E05-0ABF-CFAF-B2D5-93DEA7F3EAA3}"/>
          </ac:spMkLst>
        </pc:spChg>
        <pc:spChg chg="del">
          <ac:chgData name="Deep Bhatt" userId="7445c205-b334-4246-a479-c795c4cf4b37" providerId="ADAL" clId="{E7F3625A-905F-4FFB-B5E3-DFB262A98011}" dt="2023-03-09T16:17:23.635" v="449" actId="478"/>
          <ac:spMkLst>
            <pc:docMk/>
            <pc:sldMk cId="886517106" sldId="261"/>
            <ac:spMk id="4" creationId="{0231254F-7D19-E44B-599F-43AB71BBDAB7}"/>
          </ac:spMkLst>
        </pc:spChg>
        <pc:spChg chg="add mod">
          <ac:chgData name="Deep Bhatt" userId="7445c205-b334-4246-a479-c795c4cf4b37" providerId="ADAL" clId="{E7F3625A-905F-4FFB-B5E3-DFB262A98011}" dt="2023-03-09T16:21:56.988" v="554" actId="20577"/>
          <ac:spMkLst>
            <pc:docMk/>
            <pc:sldMk cId="886517106" sldId="261"/>
            <ac:spMk id="6" creationId="{DB921FFD-AF8D-8E59-DB2F-5DC5FEC58653}"/>
          </ac:spMkLst>
        </pc:spChg>
        <pc:spChg chg="del">
          <ac:chgData name="Deep Bhatt" userId="7445c205-b334-4246-a479-c795c4cf4b37" providerId="ADAL" clId="{E7F3625A-905F-4FFB-B5E3-DFB262A98011}" dt="2023-03-09T16:17:20.530" v="448" actId="478"/>
          <ac:spMkLst>
            <pc:docMk/>
            <pc:sldMk cId="886517106" sldId="261"/>
            <ac:spMk id="7" creationId="{6D68BDA1-4DDC-6878-EAA6-063EEF6B457D}"/>
          </ac:spMkLst>
        </pc:spChg>
        <pc:spChg chg="add mod">
          <ac:chgData name="Deep Bhatt" userId="7445c205-b334-4246-a479-c795c4cf4b37" providerId="ADAL" clId="{E7F3625A-905F-4FFB-B5E3-DFB262A98011}" dt="2023-03-09T16:29:04.180" v="624" actId="1076"/>
          <ac:spMkLst>
            <pc:docMk/>
            <pc:sldMk cId="886517106" sldId="261"/>
            <ac:spMk id="8" creationId="{07AAC87C-E5AE-9FE7-11B3-94B2FDA179BB}"/>
          </ac:spMkLst>
        </pc:spChg>
        <pc:spChg chg="add del mod">
          <ac:chgData name="Deep Bhatt" userId="7445c205-b334-4246-a479-c795c4cf4b37" providerId="ADAL" clId="{E7F3625A-905F-4FFB-B5E3-DFB262A98011}" dt="2023-03-09T16:25:13.231" v="575"/>
          <ac:spMkLst>
            <pc:docMk/>
            <pc:sldMk cId="886517106" sldId="261"/>
            <ac:spMk id="9" creationId="{EFF8AE03-2E7E-35D4-B251-A5916566B4A3}"/>
          </ac:spMkLst>
        </pc:spChg>
        <pc:spChg chg="add mod">
          <ac:chgData name="Deep Bhatt" userId="7445c205-b334-4246-a479-c795c4cf4b37" providerId="ADAL" clId="{E7F3625A-905F-4FFB-B5E3-DFB262A98011}" dt="2023-03-09T16:27:32.908" v="614" actId="1076"/>
          <ac:spMkLst>
            <pc:docMk/>
            <pc:sldMk cId="886517106" sldId="261"/>
            <ac:spMk id="10" creationId="{DA27DF2F-0AF0-F82A-F002-35441A40116D}"/>
          </ac:spMkLst>
        </pc:spChg>
        <pc:spChg chg="add mod">
          <ac:chgData name="Deep Bhatt" userId="7445c205-b334-4246-a479-c795c4cf4b37" providerId="ADAL" clId="{E7F3625A-905F-4FFB-B5E3-DFB262A98011}" dt="2023-03-09T16:29:24.512" v="653" actId="20577"/>
          <ac:spMkLst>
            <pc:docMk/>
            <pc:sldMk cId="886517106" sldId="261"/>
            <ac:spMk id="11" creationId="{DE5FEB3C-63E6-38BD-7CE5-6DFD4EE6A870}"/>
          </ac:spMkLst>
        </pc:spChg>
        <pc:picChg chg="del">
          <ac:chgData name="Deep Bhatt" userId="7445c205-b334-4246-a479-c795c4cf4b37" providerId="ADAL" clId="{E7F3625A-905F-4FFB-B5E3-DFB262A98011}" dt="2023-03-09T16:17:23.635" v="449" actId="478"/>
          <ac:picMkLst>
            <pc:docMk/>
            <pc:sldMk cId="886517106" sldId="261"/>
            <ac:picMk id="5" creationId="{99E28E86-B781-5097-18B3-768A57D4F3C8}"/>
          </ac:picMkLst>
        </pc:picChg>
        <pc:picChg chg="del">
          <ac:chgData name="Deep Bhatt" userId="7445c205-b334-4246-a479-c795c4cf4b37" providerId="ADAL" clId="{E7F3625A-905F-4FFB-B5E3-DFB262A98011}" dt="2023-03-09T16:17:20.530" v="448" actId="478"/>
          <ac:picMkLst>
            <pc:docMk/>
            <pc:sldMk cId="886517106" sldId="261"/>
            <ac:picMk id="1026" creationId="{0BBFEB8B-2F9C-6158-A7CB-460C69BFB96E}"/>
          </ac:picMkLst>
        </pc:picChg>
        <pc:picChg chg="add mod">
          <ac:chgData name="Deep Bhatt" userId="7445c205-b334-4246-a479-c795c4cf4b37" providerId="ADAL" clId="{E7F3625A-905F-4FFB-B5E3-DFB262A98011}" dt="2023-03-09T16:19:45.333" v="500" actId="1076"/>
          <ac:picMkLst>
            <pc:docMk/>
            <pc:sldMk cId="886517106" sldId="261"/>
            <ac:picMk id="5122" creationId="{BC78F2D2-4C84-EA78-89AA-7BA7175EC32A}"/>
          </ac:picMkLst>
        </pc:picChg>
        <pc:picChg chg="add mod">
          <ac:chgData name="Deep Bhatt" userId="7445c205-b334-4246-a479-c795c4cf4b37" providerId="ADAL" clId="{E7F3625A-905F-4FFB-B5E3-DFB262A98011}" dt="2023-03-09T16:21:18.757" v="522" actId="14100"/>
          <ac:picMkLst>
            <pc:docMk/>
            <pc:sldMk cId="886517106" sldId="261"/>
            <ac:picMk id="5124" creationId="{BE003776-79E5-9A86-FFB1-26D5687AAA97}"/>
          </ac:picMkLst>
        </pc:picChg>
        <pc:picChg chg="add mod">
          <ac:chgData name="Deep Bhatt" userId="7445c205-b334-4246-a479-c795c4cf4b37" providerId="ADAL" clId="{E7F3625A-905F-4FFB-B5E3-DFB262A98011}" dt="2023-03-09T16:29:04.180" v="624" actId="1076"/>
          <ac:picMkLst>
            <pc:docMk/>
            <pc:sldMk cId="886517106" sldId="261"/>
            <ac:picMk id="5126" creationId="{1B1BC319-CFD0-0DE0-C0F3-20CDC733A300}"/>
          </ac:picMkLst>
        </pc:picChg>
        <pc:picChg chg="add del mod">
          <ac:chgData name="Deep Bhatt" userId="7445c205-b334-4246-a479-c795c4cf4b37" providerId="ADAL" clId="{E7F3625A-905F-4FFB-B5E3-DFB262A98011}" dt="2023-03-09T16:25:24.551" v="581"/>
          <ac:picMkLst>
            <pc:docMk/>
            <pc:sldMk cId="886517106" sldId="261"/>
            <ac:picMk id="5128" creationId="{B5681932-DFB0-96EC-7A81-49D1ECA16424}"/>
          </ac:picMkLst>
        </pc:picChg>
        <pc:picChg chg="add mod">
          <ac:chgData name="Deep Bhatt" userId="7445c205-b334-4246-a479-c795c4cf4b37" providerId="ADAL" clId="{E7F3625A-905F-4FFB-B5E3-DFB262A98011}" dt="2023-03-09T16:27:32.908" v="614" actId="1076"/>
          <ac:picMkLst>
            <pc:docMk/>
            <pc:sldMk cId="886517106" sldId="261"/>
            <ac:picMk id="5130" creationId="{3B38FBA3-DAFF-FEDE-E9F8-1A4D8D2BFBEA}"/>
          </ac:picMkLst>
        </pc:picChg>
        <pc:picChg chg="add del mod">
          <ac:chgData name="Deep Bhatt" userId="7445c205-b334-4246-a479-c795c4cf4b37" providerId="ADAL" clId="{E7F3625A-905F-4FFB-B5E3-DFB262A98011}" dt="2023-03-09T16:29:47.084" v="654" actId="478"/>
          <ac:picMkLst>
            <pc:docMk/>
            <pc:sldMk cId="886517106" sldId="261"/>
            <ac:picMk id="5132" creationId="{98A0C317-76D3-1E15-5A51-8F943B39F111}"/>
          </ac:picMkLst>
        </pc:picChg>
        <pc:picChg chg="add mod">
          <ac:chgData name="Deep Bhatt" userId="7445c205-b334-4246-a479-c795c4cf4b37" providerId="ADAL" clId="{E7F3625A-905F-4FFB-B5E3-DFB262A98011}" dt="2023-03-09T16:29:53.229" v="657" actId="1076"/>
          <ac:picMkLst>
            <pc:docMk/>
            <pc:sldMk cId="886517106" sldId="261"/>
            <ac:picMk id="5134" creationId="{61464964-2B3E-3130-CA99-C11A1FC61D4F}"/>
          </ac:picMkLst>
        </pc:picChg>
      </pc:sldChg>
      <pc:sldChg chg="addSp delSp modSp add mod">
        <pc:chgData name="Deep Bhatt" userId="7445c205-b334-4246-a479-c795c4cf4b37" providerId="ADAL" clId="{E7F3625A-905F-4FFB-B5E3-DFB262A98011}" dt="2023-03-09T16:40:04.885" v="899" actId="1035"/>
        <pc:sldMkLst>
          <pc:docMk/>
          <pc:sldMk cId="224265814" sldId="262"/>
        </pc:sldMkLst>
        <pc:spChg chg="mod">
          <ac:chgData name="Deep Bhatt" userId="7445c205-b334-4246-a479-c795c4cf4b37" providerId="ADAL" clId="{E7F3625A-905F-4FFB-B5E3-DFB262A98011}" dt="2023-03-09T16:30:58.490" v="740" actId="20577"/>
          <ac:spMkLst>
            <pc:docMk/>
            <pc:sldMk cId="224265814" sldId="262"/>
            <ac:spMk id="2" creationId="{5FB11253-3913-1292-86EE-FE4C4EF7D867}"/>
          </ac:spMkLst>
        </pc:spChg>
        <pc:spChg chg="del">
          <ac:chgData name="Deep Bhatt" userId="7445c205-b334-4246-a479-c795c4cf4b37" providerId="ADAL" clId="{E7F3625A-905F-4FFB-B5E3-DFB262A98011}" dt="2023-03-09T16:31:08.583" v="743" actId="478"/>
          <ac:spMkLst>
            <pc:docMk/>
            <pc:sldMk cId="224265814" sldId="262"/>
            <ac:spMk id="4" creationId="{0231254F-7D19-E44B-599F-43AB71BBDAB7}"/>
          </ac:spMkLst>
        </pc:spChg>
        <pc:spChg chg="del">
          <ac:chgData name="Deep Bhatt" userId="7445c205-b334-4246-a479-c795c4cf4b37" providerId="ADAL" clId="{E7F3625A-905F-4FFB-B5E3-DFB262A98011}" dt="2023-03-09T16:31:03.494" v="741" actId="478"/>
          <ac:spMkLst>
            <pc:docMk/>
            <pc:sldMk cId="224265814" sldId="262"/>
            <ac:spMk id="7" creationId="{6D68BDA1-4DDC-6878-EAA6-063EEF6B457D}"/>
          </ac:spMkLst>
        </pc:spChg>
        <pc:spChg chg="add mod">
          <ac:chgData name="Deep Bhatt" userId="7445c205-b334-4246-a479-c795c4cf4b37" providerId="ADAL" clId="{E7F3625A-905F-4FFB-B5E3-DFB262A98011}" dt="2023-03-09T16:39:16.973" v="796" actId="20577"/>
          <ac:spMkLst>
            <pc:docMk/>
            <pc:sldMk cId="224265814" sldId="262"/>
            <ac:spMk id="8" creationId="{B6954B08-6E38-EFD5-EF45-D46C590E2DD5}"/>
          </ac:spMkLst>
        </pc:spChg>
        <pc:spChg chg="add mod">
          <ac:chgData name="Deep Bhatt" userId="7445c205-b334-4246-a479-c795c4cf4b37" providerId="ADAL" clId="{E7F3625A-905F-4FFB-B5E3-DFB262A98011}" dt="2023-03-09T16:39:34.668" v="830" actId="1037"/>
          <ac:spMkLst>
            <pc:docMk/>
            <pc:sldMk cId="224265814" sldId="262"/>
            <ac:spMk id="10" creationId="{930223C1-5BB6-FC9A-2D9D-12C3C1CAAC06}"/>
          </ac:spMkLst>
        </pc:spChg>
        <pc:spChg chg="add mod">
          <ac:chgData name="Deep Bhatt" userId="7445c205-b334-4246-a479-c795c4cf4b37" providerId="ADAL" clId="{E7F3625A-905F-4FFB-B5E3-DFB262A98011}" dt="2023-03-09T16:39:44.790" v="854" actId="20577"/>
          <ac:spMkLst>
            <pc:docMk/>
            <pc:sldMk cId="224265814" sldId="262"/>
            <ac:spMk id="12" creationId="{A004E3F5-F801-6C31-4BE9-CF3D891C1279}"/>
          </ac:spMkLst>
        </pc:spChg>
        <pc:spChg chg="add mod">
          <ac:chgData name="Deep Bhatt" userId="7445c205-b334-4246-a479-c795c4cf4b37" providerId="ADAL" clId="{E7F3625A-905F-4FFB-B5E3-DFB262A98011}" dt="2023-03-09T16:40:04.885" v="899" actId="1035"/>
          <ac:spMkLst>
            <pc:docMk/>
            <pc:sldMk cId="224265814" sldId="262"/>
            <ac:spMk id="14" creationId="{AD5AC78E-5743-525F-4679-06F16FEFDF1C}"/>
          </ac:spMkLst>
        </pc:spChg>
        <pc:picChg chg="add del mod">
          <ac:chgData name="Deep Bhatt" userId="7445c205-b334-4246-a479-c795c4cf4b37" providerId="ADAL" clId="{E7F3625A-905F-4FFB-B5E3-DFB262A98011}" dt="2023-03-09T16:38:10.765" v="772"/>
          <ac:picMkLst>
            <pc:docMk/>
            <pc:sldMk cId="224265814" sldId="262"/>
            <ac:picMk id="3" creationId="{1E300AE8-25AA-A30F-6AE0-55B2FB4C71D7}"/>
          </ac:picMkLst>
        </pc:picChg>
        <pc:picChg chg="del">
          <ac:chgData name="Deep Bhatt" userId="7445c205-b334-4246-a479-c795c4cf4b37" providerId="ADAL" clId="{E7F3625A-905F-4FFB-B5E3-DFB262A98011}" dt="2023-03-09T16:31:08.583" v="743" actId="478"/>
          <ac:picMkLst>
            <pc:docMk/>
            <pc:sldMk cId="224265814" sldId="262"/>
            <ac:picMk id="5" creationId="{99E28E86-B781-5097-18B3-768A57D4F3C8}"/>
          </ac:picMkLst>
        </pc:picChg>
        <pc:picChg chg="add mod">
          <ac:chgData name="Deep Bhatt" userId="7445c205-b334-4246-a479-c795c4cf4b37" providerId="ADAL" clId="{E7F3625A-905F-4FFB-B5E3-DFB262A98011}" dt="2023-03-09T16:38:25.669" v="774" actId="1076"/>
          <ac:picMkLst>
            <pc:docMk/>
            <pc:sldMk cId="224265814" sldId="262"/>
            <ac:picMk id="6" creationId="{CA17EA62-1B04-52F0-09CC-FDD6A51220A2}"/>
          </ac:picMkLst>
        </pc:picChg>
        <pc:picChg chg="add mod">
          <ac:chgData name="Deep Bhatt" userId="7445c205-b334-4246-a479-c795c4cf4b37" providerId="ADAL" clId="{E7F3625A-905F-4FFB-B5E3-DFB262A98011}" dt="2023-03-09T16:38:55.053" v="778" actId="1076"/>
          <ac:picMkLst>
            <pc:docMk/>
            <pc:sldMk cId="224265814" sldId="262"/>
            <ac:picMk id="9" creationId="{DDEC0DB0-2671-725C-1CD3-1E6E60349DAD}"/>
          </ac:picMkLst>
        </pc:picChg>
        <pc:picChg chg="add mod">
          <ac:chgData name="Deep Bhatt" userId="7445c205-b334-4246-a479-c795c4cf4b37" providerId="ADAL" clId="{E7F3625A-905F-4FFB-B5E3-DFB262A98011}" dt="2023-03-09T16:39:02.837" v="780" actId="1076"/>
          <ac:picMkLst>
            <pc:docMk/>
            <pc:sldMk cId="224265814" sldId="262"/>
            <ac:picMk id="11" creationId="{E489B55A-130E-129C-1D8C-37CC19DD79A0}"/>
          </ac:picMkLst>
        </pc:picChg>
        <pc:picChg chg="add mod">
          <ac:chgData name="Deep Bhatt" userId="7445c205-b334-4246-a479-c795c4cf4b37" providerId="ADAL" clId="{E7F3625A-905F-4FFB-B5E3-DFB262A98011}" dt="2023-03-09T16:39:08.357" v="782" actId="1076"/>
          <ac:picMkLst>
            <pc:docMk/>
            <pc:sldMk cId="224265814" sldId="262"/>
            <ac:picMk id="13" creationId="{1EBCA3A7-70B4-D860-E25B-341F0FEF38E0}"/>
          </ac:picMkLst>
        </pc:picChg>
        <pc:picChg chg="del">
          <ac:chgData name="Deep Bhatt" userId="7445c205-b334-4246-a479-c795c4cf4b37" providerId="ADAL" clId="{E7F3625A-905F-4FFB-B5E3-DFB262A98011}" dt="2023-03-09T16:31:05.965" v="742" actId="478"/>
          <ac:picMkLst>
            <pc:docMk/>
            <pc:sldMk cId="224265814" sldId="262"/>
            <ac:picMk id="1026" creationId="{0BBFEB8B-2F9C-6158-A7CB-460C69BFB96E}"/>
          </ac:picMkLst>
        </pc:picChg>
        <pc:picChg chg="add del mod">
          <ac:chgData name="Deep Bhatt" userId="7445c205-b334-4246-a479-c795c4cf4b37" providerId="ADAL" clId="{E7F3625A-905F-4FFB-B5E3-DFB262A98011}" dt="2023-03-09T16:33:32.354" v="747" actId="478"/>
          <ac:picMkLst>
            <pc:docMk/>
            <pc:sldMk cId="224265814" sldId="262"/>
            <ac:picMk id="6146" creationId="{840B76E5-155E-9983-A69C-DC576860DF65}"/>
          </ac:picMkLst>
        </pc:picChg>
        <pc:picChg chg="add mod">
          <ac:chgData name="Deep Bhatt" userId="7445c205-b334-4246-a479-c795c4cf4b37" providerId="ADAL" clId="{E7F3625A-905F-4FFB-B5E3-DFB262A98011}" dt="2023-03-09T16:34:45.189" v="750" actId="1076"/>
          <ac:picMkLst>
            <pc:docMk/>
            <pc:sldMk cId="224265814" sldId="262"/>
            <ac:picMk id="6148" creationId="{5D00C209-73EA-B9C7-1388-B0288A308081}"/>
          </ac:picMkLst>
        </pc:picChg>
        <pc:picChg chg="add mod">
          <ac:chgData name="Deep Bhatt" userId="7445c205-b334-4246-a479-c795c4cf4b37" providerId="ADAL" clId="{E7F3625A-905F-4FFB-B5E3-DFB262A98011}" dt="2023-03-09T16:35:32.661" v="753" actId="1076"/>
          <ac:picMkLst>
            <pc:docMk/>
            <pc:sldMk cId="224265814" sldId="262"/>
            <ac:picMk id="6150" creationId="{7E9BF30F-C938-E9BD-3286-677C43619C46}"/>
          </ac:picMkLst>
        </pc:picChg>
        <pc:picChg chg="add del mod">
          <ac:chgData name="Deep Bhatt" userId="7445c205-b334-4246-a479-c795c4cf4b37" providerId="ADAL" clId="{E7F3625A-905F-4FFB-B5E3-DFB262A98011}" dt="2023-03-09T16:37:45.987" v="763" actId="478"/>
          <ac:picMkLst>
            <pc:docMk/>
            <pc:sldMk cId="224265814" sldId="262"/>
            <ac:picMk id="6152" creationId="{81B5A462-6991-8452-1A73-FCDE4275B04B}"/>
          </ac:picMkLst>
        </pc:picChg>
        <pc:picChg chg="add mod">
          <ac:chgData name="Deep Bhatt" userId="7445c205-b334-4246-a479-c795c4cf4b37" providerId="ADAL" clId="{E7F3625A-905F-4FFB-B5E3-DFB262A98011}" dt="2023-03-09T16:37:22.404" v="762" actId="1076"/>
          <ac:picMkLst>
            <pc:docMk/>
            <pc:sldMk cId="224265814" sldId="262"/>
            <ac:picMk id="6154" creationId="{0F86C7A1-3659-1242-5611-625A59C47323}"/>
          </ac:picMkLst>
        </pc:picChg>
        <pc:picChg chg="add mod">
          <ac:chgData name="Deep Bhatt" userId="7445c205-b334-4246-a479-c795c4cf4b37" providerId="ADAL" clId="{E7F3625A-905F-4FFB-B5E3-DFB262A98011}" dt="2023-03-09T16:37:54.580" v="768" actId="1076"/>
          <ac:picMkLst>
            <pc:docMk/>
            <pc:sldMk cId="224265814" sldId="262"/>
            <ac:picMk id="6156" creationId="{AECBF6CA-B4E3-828E-6479-54C989E40CBE}"/>
          </ac:picMkLst>
        </pc:picChg>
      </pc:sldChg>
      <pc:sldChg chg="addSp delSp modSp add mod">
        <pc:chgData name="Deep Bhatt" userId="7445c205-b334-4246-a479-c795c4cf4b37" providerId="ADAL" clId="{E7F3625A-905F-4FFB-B5E3-DFB262A98011}" dt="2023-03-09T16:41:50.741" v="931" actId="1076"/>
        <pc:sldMkLst>
          <pc:docMk/>
          <pc:sldMk cId="2114402187" sldId="263"/>
        </pc:sldMkLst>
        <pc:spChg chg="add del mod">
          <ac:chgData name="Deep Bhatt" userId="7445c205-b334-4246-a479-c795c4cf4b37" providerId="ADAL" clId="{E7F3625A-905F-4FFB-B5E3-DFB262A98011}" dt="2023-03-09T16:40:53.518" v="924" actId="478"/>
          <ac:spMkLst>
            <pc:docMk/>
            <pc:sldMk cId="2114402187" sldId="263"/>
            <ac:spMk id="2" creationId="{5FB11253-3913-1292-86EE-FE4C4EF7D867}"/>
          </ac:spMkLst>
        </pc:spChg>
        <pc:spChg chg="add del mod">
          <ac:chgData name="Deep Bhatt" userId="7445c205-b334-4246-a479-c795c4cf4b37" providerId="ADAL" clId="{E7F3625A-905F-4FFB-B5E3-DFB262A98011}" dt="2023-03-09T16:40:53.518" v="924" actId="478"/>
          <ac:spMkLst>
            <pc:docMk/>
            <pc:sldMk cId="2114402187" sldId="263"/>
            <ac:spMk id="3" creationId="{91606556-757F-1263-75FC-F004C9CA9F30}"/>
          </ac:spMkLst>
        </pc:spChg>
        <pc:spChg chg="del">
          <ac:chgData name="Deep Bhatt" userId="7445c205-b334-4246-a479-c795c4cf4b37" providerId="ADAL" clId="{E7F3625A-905F-4FFB-B5E3-DFB262A98011}" dt="2023-03-09T16:40:59.564" v="926" actId="478"/>
          <ac:spMkLst>
            <pc:docMk/>
            <pc:sldMk cId="2114402187" sldId="263"/>
            <ac:spMk id="4" creationId="{0231254F-7D19-E44B-599F-43AB71BBDAB7}"/>
          </ac:spMkLst>
        </pc:spChg>
        <pc:spChg chg="add del">
          <ac:chgData name="Deep Bhatt" userId="7445c205-b334-4246-a479-c795c4cf4b37" providerId="ADAL" clId="{E7F3625A-905F-4FFB-B5E3-DFB262A98011}" dt="2023-03-09T16:40:56.618" v="925" actId="478"/>
          <ac:spMkLst>
            <pc:docMk/>
            <pc:sldMk cId="2114402187" sldId="263"/>
            <ac:spMk id="7" creationId="{6D68BDA1-4DDC-6878-EAA6-063EEF6B457D}"/>
          </ac:spMkLst>
        </pc:spChg>
        <pc:picChg chg="del">
          <ac:chgData name="Deep Bhatt" userId="7445c205-b334-4246-a479-c795c4cf4b37" providerId="ADAL" clId="{E7F3625A-905F-4FFB-B5E3-DFB262A98011}" dt="2023-03-09T16:40:59.564" v="926" actId="478"/>
          <ac:picMkLst>
            <pc:docMk/>
            <pc:sldMk cId="2114402187" sldId="263"/>
            <ac:picMk id="5" creationId="{99E28E86-B781-5097-18B3-768A57D4F3C8}"/>
          </ac:picMkLst>
        </pc:picChg>
        <pc:picChg chg="add del">
          <ac:chgData name="Deep Bhatt" userId="7445c205-b334-4246-a479-c795c4cf4b37" providerId="ADAL" clId="{E7F3625A-905F-4FFB-B5E3-DFB262A98011}" dt="2023-03-09T16:40:56.618" v="925" actId="478"/>
          <ac:picMkLst>
            <pc:docMk/>
            <pc:sldMk cId="2114402187" sldId="263"/>
            <ac:picMk id="1026" creationId="{0BBFEB8B-2F9C-6158-A7CB-460C69BFB96E}"/>
          </ac:picMkLst>
        </pc:picChg>
        <pc:picChg chg="add mod">
          <ac:chgData name="Deep Bhatt" userId="7445c205-b334-4246-a479-c795c4cf4b37" providerId="ADAL" clId="{E7F3625A-905F-4FFB-B5E3-DFB262A98011}" dt="2023-03-09T16:41:50.741" v="931" actId="1076"/>
          <ac:picMkLst>
            <pc:docMk/>
            <pc:sldMk cId="2114402187" sldId="263"/>
            <ac:picMk id="7170" creationId="{6EE50396-9A2E-0AFD-8AB9-463791DD86BC}"/>
          </ac:picMkLst>
        </pc:picChg>
      </pc:sldChg>
      <pc:sldChg chg="addSp delSp modSp add">
        <pc:chgData name="Deep Bhatt" userId="7445c205-b334-4246-a479-c795c4cf4b37" providerId="ADAL" clId="{E7F3625A-905F-4FFB-B5E3-DFB262A98011}" dt="2023-03-09T16:43:05.188" v="938" actId="14100"/>
        <pc:sldMkLst>
          <pc:docMk/>
          <pc:sldMk cId="3693234977" sldId="264"/>
        </pc:sldMkLst>
        <pc:picChg chg="del">
          <ac:chgData name="Deep Bhatt" userId="7445c205-b334-4246-a479-c795c4cf4b37" providerId="ADAL" clId="{E7F3625A-905F-4FFB-B5E3-DFB262A98011}" dt="2023-03-09T16:42:08.906" v="933" actId="478"/>
          <ac:picMkLst>
            <pc:docMk/>
            <pc:sldMk cId="3693234977" sldId="264"/>
            <ac:picMk id="7170" creationId="{6EE50396-9A2E-0AFD-8AB9-463791DD86BC}"/>
          </ac:picMkLst>
        </pc:picChg>
        <pc:picChg chg="add mod">
          <ac:chgData name="Deep Bhatt" userId="7445c205-b334-4246-a479-c795c4cf4b37" providerId="ADAL" clId="{E7F3625A-905F-4FFB-B5E3-DFB262A98011}" dt="2023-03-09T16:43:05.188" v="938" actId="14100"/>
          <ac:picMkLst>
            <pc:docMk/>
            <pc:sldMk cId="3693234977" sldId="264"/>
            <ac:picMk id="8194" creationId="{5B515FF0-049C-9AF4-6C2E-1489ABB6595E}"/>
          </ac:picMkLst>
        </pc:picChg>
      </pc:sldChg>
      <pc:sldChg chg="addSp delSp modSp add mod">
        <pc:chgData name="Deep Bhatt" userId="7445c205-b334-4246-a479-c795c4cf4b37" providerId="ADAL" clId="{E7F3625A-905F-4FFB-B5E3-DFB262A98011}" dt="2023-03-09T16:45:52.988" v="980" actId="113"/>
        <pc:sldMkLst>
          <pc:docMk/>
          <pc:sldMk cId="1825626805" sldId="265"/>
        </pc:sldMkLst>
        <pc:spChg chg="mod">
          <ac:chgData name="Deep Bhatt" userId="7445c205-b334-4246-a479-c795c4cf4b37" providerId="ADAL" clId="{E7F3625A-905F-4FFB-B5E3-DFB262A98011}" dt="2023-03-09T16:45:52.988" v="980" actId="113"/>
          <ac:spMkLst>
            <pc:docMk/>
            <pc:sldMk cId="1825626805" sldId="265"/>
            <ac:spMk id="2" creationId="{5FB11253-3913-1292-86EE-FE4C4EF7D867}"/>
          </ac:spMkLst>
        </pc:spChg>
        <pc:spChg chg="add mod">
          <ac:chgData name="Deep Bhatt" userId="7445c205-b334-4246-a479-c795c4cf4b37" providerId="ADAL" clId="{E7F3625A-905F-4FFB-B5E3-DFB262A98011}" dt="2023-03-09T16:45:09.707" v="947" actId="255"/>
          <ac:spMkLst>
            <pc:docMk/>
            <pc:sldMk cId="1825626805" sldId="265"/>
            <ac:spMk id="3" creationId="{BC676D4F-888F-AD9F-8279-3463D25EA95F}"/>
          </ac:spMkLst>
        </pc:spChg>
        <pc:picChg chg="del">
          <ac:chgData name="Deep Bhatt" userId="7445c205-b334-4246-a479-c795c4cf4b37" providerId="ADAL" clId="{E7F3625A-905F-4FFB-B5E3-DFB262A98011}" dt="2023-03-09T16:44:34.805" v="940" actId="478"/>
          <ac:picMkLst>
            <pc:docMk/>
            <pc:sldMk cId="1825626805" sldId="265"/>
            <ac:picMk id="8194" creationId="{5B515FF0-049C-9AF4-6C2E-1489ABB6595E}"/>
          </ac:picMkLst>
        </pc:picChg>
      </pc:sldChg>
      <pc:sldChg chg="addSp modSp add mod">
        <pc:chgData name="Deep Bhatt" userId="7445c205-b334-4246-a479-c795c4cf4b37" providerId="ADAL" clId="{E7F3625A-905F-4FFB-B5E3-DFB262A98011}" dt="2023-03-09T16:47:26.020" v="1021" actId="1076"/>
        <pc:sldMkLst>
          <pc:docMk/>
          <pc:sldMk cId="1427420478" sldId="266"/>
        </pc:sldMkLst>
        <pc:spChg chg="mod">
          <ac:chgData name="Deep Bhatt" userId="7445c205-b334-4246-a479-c795c4cf4b37" providerId="ADAL" clId="{E7F3625A-905F-4FFB-B5E3-DFB262A98011}" dt="2023-03-09T16:46:06.766" v="1007" actId="20577"/>
          <ac:spMkLst>
            <pc:docMk/>
            <pc:sldMk cId="1427420478" sldId="266"/>
            <ac:spMk id="2" creationId="{5FB11253-3913-1292-86EE-FE4C4EF7D867}"/>
          </ac:spMkLst>
        </pc:spChg>
        <pc:spChg chg="mod">
          <ac:chgData name="Deep Bhatt" userId="7445c205-b334-4246-a479-c795c4cf4b37" providerId="ADAL" clId="{E7F3625A-905F-4FFB-B5E3-DFB262A98011}" dt="2023-03-09T16:46:46.863" v="1014" actId="1076"/>
          <ac:spMkLst>
            <pc:docMk/>
            <pc:sldMk cId="1427420478" sldId="266"/>
            <ac:spMk id="3" creationId="{BC676D4F-888F-AD9F-8279-3463D25EA95F}"/>
          </ac:spMkLst>
        </pc:spChg>
        <pc:picChg chg="add mod">
          <ac:chgData name="Deep Bhatt" userId="7445c205-b334-4246-a479-c795c4cf4b37" providerId="ADAL" clId="{E7F3625A-905F-4FFB-B5E3-DFB262A98011}" dt="2023-03-09T16:47:26.020" v="1021" actId="1076"/>
          <ac:picMkLst>
            <pc:docMk/>
            <pc:sldMk cId="1427420478" sldId="266"/>
            <ac:picMk id="9218" creationId="{42D2D7AB-3AEA-2111-420B-EED70705F068}"/>
          </ac:picMkLst>
        </pc:picChg>
      </pc:sldChg>
      <pc:sldChg chg="addSp delSp modSp add mod">
        <pc:chgData name="Deep Bhatt" userId="7445c205-b334-4246-a479-c795c4cf4b37" providerId="ADAL" clId="{E7F3625A-905F-4FFB-B5E3-DFB262A98011}" dt="2023-03-09T16:55:19.093" v="1495" actId="1076"/>
        <pc:sldMkLst>
          <pc:docMk/>
          <pc:sldMk cId="2863872404" sldId="267"/>
        </pc:sldMkLst>
        <pc:spChg chg="mod">
          <ac:chgData name="Deep Bhatt" userId="7445c205-b334-4246-a479-c795c4cf4b37" providerId="ADAL" clId="{E7F3625A-905F-4FFB-B5E3-DFB262A98011}" dt="2023-03-09T16:48:34.994" v="1058" actId="20577"/>
          <ac:spMkLst>
            <pc:docMk/>
            <pc:sldMk cId="2863872404" sldId="267"/>
            <ac:spMk id="2" creationId="{5FB11253-3913-1292-86EE-FE4C4EF7D867}"/>
          </ac:spMkLst>
        </pc:spChg>
        <pc:spChg chg="del">
          <ac:chgData name="Deep Bhatt" userId="7445c205-b334-4246-a479-c795c4cf4b37" providerId="ADAL" clId="{E7F3625A-905F-4FFB-B5E3-DFB262A98011}" dt="2023-03-09T16:48:40.044" v="1059" actId="478"/>
          <ac:spMkLst>
            <pc:docMk/>
            <pc:sldMk cId="2863872404" sldId="267"/>
            <ac:spMk id="3" creationId="{BC676D4F-888F-AD9F-8279-3463D25EA95F}"/>
          </ac:spMkLst>
        </pc:spChg>
        <pc:spChg chg="add mod">
          <ac:chgData name="Deep Bhatt" userId="7445c205-b334-4246-a479-c795c4cf4b37" providerId="ADAL" clId="{E7F3625A-905F-4FFB-B5E3-DFB262A98011}" dt="2023-03-09T16:49:55.745" v="1075" actId="255"/>
          <ac:spMkLst>
            <pc:docMk/>
            <pc:sldMk cId="2863872404" sldId="267"/>
            <ac:spMk id="4" creationId="{44837C6E-AD8C-B8D6-A32C-C5F17F22325B}"/>
          </ac:spMkLst>
        </pc:spChg>
        <pc:spChg chg="add mod">
          <ac:chgData name="Deep Bhatt" userId="7445c205-b334-4246-a479-c795c4cf4b37" providerId="ADAL" clId="{E7F3625A-905F-4FFB-B5E3-DFB262A98011}" dt="2023-03-09T16:52:15.149" v="1167" actId="1076"/>
          <ac:spMkLst>
            <pc:docMk/>
            <pc:sldMk cId="2863872404" sldId="267"/>
            <ac:spMk id="5" creationId="{99DE7BA6-35F4-B239-10DC-8AD940C04192}"/>
          </ac:spMkLst>
        </pc:spChg>
        <pc:spChg chg="add mod">
          <ac:chgData name="Deep Bhatt" userId="7445c205-b334-4246-a479-c795c4cf4b37" providerId="ADAL" clId="{E7F3625A-905F-4FFB-B5E3-DFB262A98011}" dt="2023-03-09T16:55:19.093" v="1495" actId="1076"/>
          <ac:spMkLst>
            <pc:docMk/>
            <pc:sldMk cId="2863872404" sldId="267"/>
            <ac:spMk id="6" creationId="{C23813FC-5056-8C10-877F-E17D51107024}"/>
          </ac:spMkLst>
        </pc:spChg>
        <pc:spChg chg="add mod">
          <ac:chgData name="Deep Bhatt" userId="7445c205-b334-4246-a479-c795c4cf4b37" providerId="ADAL" clId="{E7F3625A-905F-4FFB-B5E3-DFB262A98011}" dt="2023-03-09T16:55:14.693" v="1494" actId="1076"/>
          <ac:spMkLst>
            <pc:docMk/>
            <pc:sldMk cId="2863872404" sldId="267"/>
            <ac:spMk id="7" creationId="{550BB763-9BDA-90A3-9B52-5E41DD38339C}"/>
          </ac:spMkLst>
        </pc:spChg>
      </pc:sldChg>
      <pc:sldChg chg="addSp delSp modSp add mod">
        <pc:chgData name="Deep Bhatt" userId="7445c205-b334-4246-a479-c795c4cf4b37" providerId="ADAL" clId="{E7F3625A-905F-4FFB-B5E3-DFB262A98011}" dt="2023-03-09T17:02:09.306" v="1532" actId="207"/>
        <pc:sldMkLst>
          <pc:docMk/>
          <pc:sldMk cId="3925798473" sldId="268"/>
        </pc:sldMkLst>
        <pc:spChg chg="mod">
          <ac:chgData name="Deep Bhatt" userId="7445c205-b334-4246-a479-c795c4cf4b37" providerId="ADAL" clId="{E7F3625A-905F-4FFB-B5E3-DFB262A98011}" dt="2023-03-09T16:56:08.838" v="1516" actId="20577"/>
          <ac:spMkLst>
            <pc:docMk/>
            <pc:sldMk cId="3925798473" sldId="268"/>
            <ac:spMk id="2" creationId="{5FB11253-3913-1292-86EE-FE4C4EF7D867}"/>
          </ac:spMkLst>
        </pc:spChg>
        <pc:spChg chg="del">
          <ac:chgData name="Deep Bhatt" userId="7445c205-b334-4246-a479-c795c4cf4b37" providerId="ADAL" clId="{E7F3625A-905F-4FFB-B5E3-DFB262A98011}" dt="2023-03-09T16:56:16.307" v="1517" actId="478"/>
          <ac:spMkLst>
            <pc:docMk/>
            <pc:sldMk cId="3925798473" sldId="268"/>
            <ac:spMk id="3" creationId="{BC676D4F-888F-AD9F-8279-3463D25EA95F}"/>
          </ac:spMkLst>
        </pc:spChg>
        <pc:spChg chg="add mod">
          <ac:chgData name="Deep Bhatt" userId="7445c205-b334-4246-a479-c795c4cf4b37" providerId="ADAL" clId="{E7F3625A-905F-4FFB-B5E3-DFB262A98011}" dt="2023-03-09T17:01:18.106" v="1528" actId="20577"/>
          <ac:spMkLst>
            <pc:docMk/>
            <pc:sldMk cId="3925798473" sldId="268"/>
            <ac:spMk id="5" creationId="{0B715499-49DF-84C3-E1A2-FC86ABCDE9FE}"/>
          </ac:spMkLst>
        </pc:spChg>
        <pc:spChg chg="add mod">
          <ac:chgData name="Deep Bhatt" userId="7445c205-b334-4246-a479-c795c4cf4b37" providerId="ADAL" clId="{E7F3625A-905F-4FFB-B5E3-DFB262A98011}" dt="2023-03-09T17:02:09.306" v="1532" actId="207"/>
          <ac:spMkLst>
            <pc:docMk/>
            <pc:sldMk cId="3925798473" sldId="268"/>
            <ac:spMk id="6" creationId="{933305EA-59EF-3C1A-DBF0-651E0725F3E3}"/>
          </ac:spMkLst>
        </pc:spChg>
        <pc:picChg chg="add mod">
          <ac:chgData name="Deep Bhatt" userId="7445c205-b334-4246-a479-c795c4cf4b37" providerId="ADAL" clId="{E7F3625A-905F-4FFB-B5E3-DFB262A98011}" dt="2023-03-09T17:01:02.821" v="1520" actId="1076"/>
          <ac:picMkLst>
            <pc:docMk/>
            <pc:sldMk cId="3925798473" sldId="268"/>
            <ac:picMk id="4" creationId="{05CD255A-B152-4E03-A52D-A10F19E8812A}"/>
          </ac:picMkLst>
        </pc:picChg>
      </pc:sldChg>
      <pc:sldChg chg="addSp delSp modSp add mod">
        <pc:chgData name="Deep Bhatt" userId="7445c205-b334-4246-a479-c795c4cf4b37" providerId="ADAL" clId="{E7F3625A-905F-4FFB-B5E3-DFB262A98011}" dt="2023-03-09T17:02:53.453" v="1543"/>
        <pc:sldMkLst>
          <pc:docMk/>
          <pc:sldMk cId="3329417572" sldId="269"/>
        </pc:sldMkLst>
        <pc:spChg chg="mod">
          <ac:chgData name="Deep Bhatt" userId="7445c205-b334-4246-a479-c795c4cf4b37" providerId="ADAL" clId="{E7F3625A-905F-4FFB-B5E3-DFB262A98011}" dt="2023-03-09T17:02:49.697" v="1541" actId="20577"/>
          <ac:spMkLst>
            <pc:docMk/>
            <pc:sldMk cId="3329417572" sldId="269"/>
            <ac:spMk id="5" creationId="{0B715499-49DF-84C3-E1A2-FC86ABCDE9FE}"/>
          </ac:spMkLst>
        </pc:spChg>
        <pc:spChg chg="del">
          <ac:chgData name="Deep Bhatt" userId="7445c205-b334-4246-a479-c795c4cf4b37" providerId="ADAL" clId="{E7F3625A-905F-4FFB-B5E3-DFB262A98011}" dt="2023-03-09T17:02:38.371" v="1534" actId="478"/>
          <ac:spMkLst>
            <pc:docMk/>
            <pc:sldMk cId="3329417572" sldId="269"/>
            <ac:spMk id="6" creationId="{933305EA-59EF-3C1A-DBF0-651E0725F3E3}"/>
          </ac:spMkLst>
        </pc:spChg>
        <pc:picChg chg="del">
          <ac:chgData name="Deep Bhatt" userId="7445c205-b334-4246-a479-c795c4cf4b37" providerId="ADAL" clId="{E7F3625A-905F-4FFB-B5E3-DFB262A98011}" dt="2023-03-09T17:02:38.371" v="1534" actId="478"/>
          <ac:picMkLst>
            <pc:docMk/>
            <pc:sldMk cId="3329417572" sldId="269"/>
            <ac:picMk id="4" creationId="{05CD255A-B152-4E03-A52D-A10F19E8812A}"/>
          </ac:picMkLst>
        </pc:picChg>
        <pc:picChg chg="add mod">
          <ac:chgData name="Deep Bhatt" userId="7445c205-b334-4246-a479-c795c4cf4b37" providerId="ADAL" clId="{E7F3625A-905F-4FFB-B5E3-DFB262A98011}" dt="2023-03-09T17:02:47.086" v="1539" actId="14100"/>
          <ac:picMkLst>
            <pc:docMk/>
            <pc:sldMk cId="3329417572" sldId="269"/>
            <ac:picMk id="12290" creationId="{90B25D38-E629-E137-6778-8E1C836A923D}"/>
          </ac:picMkLst>
        </pc:picChg>
        <pc:picChg chg="add del">
          <ac:chgData name="Deep Bhatt" userId="7445c205-b334-4246-a479-c795c4cf4b37" providerId="ADAL" clId="{E7F3625A-905F-4FFB-B5E3-DFB262A98011}" dt="2023-03-09T17:02:53.453" v="1543"/>
          <ac:picMkLst>
            <pc:docMk/>
            <pc:sldMk cId="3329417572" sldId="269"/>
            <ac:picMk id="12292" creationId="{89956575-2AE3-75C4-62FD-544BF3B55569}"/>
          </ac:picMkLst>
        </pc:picChg>
      </pc:sldChg>
      <pc:sldChg chg="addSp delSp modSp add mod">
        <pc:chgData name="Deep Bhatt" userId="7445c205-b334-4246-a479-c795c4cf4b37" providerId="ADAL" clId="{E7F3625A-905F-4FFB-B5E3-DFB262A98011}" dt="2023-03-09T17:03:21.831" v="1554" actId="20577"/>
        <pc:sldMkLst>
          <pc:docMk/>
          <pc:sldMk cId="2821995224" sldId="270"/>
        </pc:sldMkLst>
        <pc:spChg chg="mod">
          <ac:chgData name="Deep Bhatt" userId="7445c205-b334-4246-a479-c795c4cf4b37" providerId="ADAL" clId="{E7F3625A-905F-4FFB-B5E3-DFB262A98011}" dt="2023-03-09T17:03:21.831" v="1554" actId="20577"/>
          <ac:spMkLst>
            <pc:docMk/>
            <pc:sldMk cId="2821995224" sldId="270"/>
            <ac:spMk id="5" creationId="{0B715499-49DF-84C3-E1A2-FC86ABCDE9FE}"/>
          </ac:spMkLst>
        </pc:spChg>
        <pc:picChg chg="del">
          <ac:chgData name="Deep Bhatt" userId="7445c205-b334-4246-a479-c795c4cf4b37" providerId="ADAL" clId="{E7F3625A-905F-4FFB-B5E3-DFB262A98011}" dt="2023-03-09T17:03:14.519" v="1549" actId="478"/>
          <ac:picMkLst>
            <pc:docMk/>
            <pc:sldMk cId="2821995224" sldId="270"/>
            <ac:picMk id="12290" creationId="{90B25D38-E629-E137-6778-8E1C836A923D}"/>
          </ac:picMkLst>
        </pc:picChg>
        <pc:picChg chg="add del">
          <ac:chgData name="Deep Bhatt" userId="7445c205-b334-4246-a479-c795c4cf4b37" providerId="ADAL" clId="{E7F3625A-905F-4FFB-B5E3-DFB262A98011}" dt="2023-03-09T17:03:05.181" v="1546"/>
          <ac:picMkLst>
            <pc:docMk/>
            <pc:sldMk cId="2821995224" sldId="270"/>
            <ac:picMk id="15362" creationId="{50ACD3EF-FD9C-4FB8-7CEC-314EA0984346}"/>
          </ac:picMkLst>
        </pc:picChg>
        <pc:picChg chg="add mod">
          <ac:chgData name="Deep Bhatt" userId="7445c205-b334-4246-a479-c795c4cf4b37" providerId="ADAL" clId="{E7F3625A-905F-4FFB-B5E3-DFB262A98011}" dt="2023-03-09T17:03:19.349" v="1552" actId="1076"/>
          <ac:picMkLst>
            <pc:docMk/>
            <pc:sldMk cId="2821995224" sldId="270"/>
            <ac:picMk id="15364" creationId="{81AE0EF8-6449-49D2-03C0-41CB5979C41D}"/>
          </ac:picMkLst>
        </pc:picChg>
      </pc:sldChg>
      <pc:sldChg chg="add del">
        <pc:chgData name="Deep Bhatt" userId="7445c205-b334-4246-a479-c795c4cf4b37" providerId="ADAL" clId="{E7F3625A-905F-4FFB-B5E3-DFB262A98011}" dt="2023-03-09T17:02:40.062" v="1536"/>
        <pc:sldMkLst>
          <pc:docMk/>
          <pc:sldMk cId="2830545529" sldId="270"/>
        </pc:sldMkLst>
      </pc:sldChg>
      <pc:sldChg chg="add del">
        <pc:chgData name="Deep Bhatt" userId="7445c205-b334-4246-a479-c795c4cf4b37" providerId="ADAL" clId="{E7F3625A-905F-4FFB-B5E3-DFB262A98011}" dt="2023-03-09T17:03:09.595" v="1548" actId="47"/>
        <pc:sldMkLst>
          <pc:docMk/>
          <pc:sldMk cId="3614443890" sldId="271"/>
        </pc:sldMkLst>
      </pc:sldChg>
      <pc:sldChg chg="addSp delSp modSp add mod">
        <pc:chgData name="Deep Bhatt" userId="7445c205-b334-4246-a479-c795c4cf4b37" providerId="ADAL" clId="{E7F3625A-905F-4FFB-B5E3-DFB262A98011}" dt="2023-03-09T17:03:40.863" v="1562" actId="20577"/>
        <pc:sldMkLst>
          <pc:docMk/>
          <pc:sldMk cId="3651457347" sldId="271"/>
        </pc:sldMkLst>
        <pc:spChg chg="mod">
          <ac:chgData name="Deep Bhatt" userId="7445c205-b334-4246-a479-c795c4cf4b37" providerId="ADAL" clId="{E7F3625A-905F-4FFB-B5E3-DFB262A98011}" dt="2023-03-09T17:03:40.863" v="1562" actId="20577"/>
          <ac:spMkLst>
            <pc:docMk/>
            <pc:sldMk cId="3651457347" sldId="271"/>
            <ac:spMk id="5" creationId="{0B715499-49DF-84C3-E1A2-FC86ABCDE9FE}"/>
          </ac:spMkLst>
        </pc:spChg>
        <pc:picChg chg="del">
          <ac:chgData name="Deep Bhatt" userId="7445c205-b334-4246-a479-c795c4cf4b37" providerId="ADAL" clId="{E7F3625A-905F-4FFB-B5E3-DFB262A98011}" dt="2023-03-09T17:03:32.108" v="1556" actId="478"/>
          <ac:picMkLst>
            <pc:docMk/>
            <pc:sldMk cId="3651457347" sldId="271"/>
            <ac:picMk id="15364" creationId="{81AE0EF8-6449-49D2-03C0-41CB5979C41D}"/>
          </ac:picMkLst>
        </pc:picChg>
        <pc:picChg chg="add mod">
          <ac:chgData name="Deep Bhatt" userId="7445c205-b334-4246-a479-c795c4cf4b37" providerId="ADAL" clId="{E7F3625A-905F-4FFB-B5E3-DFB262A98011}" dt="2023-03-09T17:03:38.284" v="1560" actId="1076"/>
          <ac:picMkLst>
            <pc:docMk/>
            <pc:sldMk cId="3651457347" sldId="271"/>
            <ac:picMk id="17410" creationId="{51A4647C-DBF6-FCF9-9CCB-21E7DD99DF38}"/>
          </ac:picMkLst>
        </pc:picChg>
      </pc:sldChg>
      <pc:sldMasterChg chg="del delSldLayout">
        <pc:chgData name="Deep Bhatt" userId="7445c205-b334-4246-a479-c795c4cf4b37" providerId="ADAL" clId="{E7F3625A-905F-4FFB-B5E3-DFB262A98011}" dt="2023-03-09T15:38:38.822" v="6" actId="26606"/>
        <pc:sldMasterMkLst>
          <pc:docMk/>
          <pc:sldMasterMk cId="142829942" sldId="2147483660"/>
        </pc:sldMasterMkLst>
        <pc:sldLayoutChg chg="del">
          <pc:chgData name="Deep Bhatt" userId="7445c205-b334-4246-a479-c795c4cf4b37" providerId="ADAL" clId="{E7F3625A-905F-4FFB-B5E3-DFB262A98011}" dt="2023-03-09T15:38:38.822" v="6" actId="26606"/>
          <pc:sldLayoutMkLst>
            <pc:docMk/>
            <pc:sldMasterMk cId="142829942" sldId="2147483660"/>
            <pc:sldLayoutMk cId="4123216495" sldId="2147483661"/>
          </pc:sldLayoutMkLst>
        </pc:sldLayoutChg>
        <pc:sldLayoutChg chg="del">
          <pc:chgData name="Deep Bhatt" userId="7445c205-b334-4246-a479-c795c4cf4b37" providerId="ADAL" clId="{E7F3625A-905F-4FFB-B5E3-DFB262A98011}" dt="2023-03-09T15:38:38.822" v="6" actId="26606"/>
          <pc:sldLayoutMkLst>
            <pc:docMk/>
            <pc:sldMasterMk cId="142829942" sldId="2147483660"/>
            <pc:sldLayoutMk cId="4027739504" sldId="2147483662"/>
          </pc:sldLayoutMkLst>
        </pc:sldLayoutChg>
        <pc:sldLayoutChg chg="del">
          <pc:chgData name="Deep Bhatt" userId="7445c205-b334-4246-a479-c795c4cf4b37" providerId="ADAL" clId="{E7F3625A-905F-4FFB-B5E3-DFB262A98011}" dt="2023-03-09T15:38:38.822" v="6" actId="26606"/>
          <pc:sldLayoutMkLst>
            <pc:docMk/>
            <pc:sldMasterMk cId="142829942" sldId="2147483660"/>
            <pc:sldLayoutMk cId="88504378" sldId="2147483663"/>
          </pc:sldLayoutMkLst>
        </pc:sldLayoutChg>
        <pc:sldLayoutChg chg="del">
          <pc:chgData name="Deep Bhatt" userId="7445c205-b334-4246-a479-c795c4cf4b37" providerId="ADAL" clId="{E7F3625A-905F-4FFB-B5E3-DFB262A98011}" dt="2023-03-09T15:38:38.822" v="6" actId="26606"/>
          <pc:sldLayoutMkLst>
            <pc:docMk/>
            <pc:sldMasterMk cId="142829942" sldId="2147483660"/>
            <pc:sldLayoutMk cId="3233736267" sldId="2147483664"/>
          </pc:sldLayoutMkLst>
        </pc:sldLayoutChg>
        <pc:sldLayoutChg chg="del">
          <pc:chgData name="Deep Bhatt" userId="7445c205-b334-4246-a479-c795c4cf4b37" providerId="ADAL" clId="{E7F3625A-905F-4FFB-B5E3-DFB262A98011}" dt="2023-03-09T15:38:38.822" v="6" actId="26606"/>
          <pc:sldLayoutMkLst>
            <pc:docMk/>
            <pc:sldMasterMk cId="142829942" sldId="2147483660"/>
            <pc:sldLayoutMk cId="4180028666" sldId="2147483665"/>
          </pc:sldLayoutMkLst>
        </pc:sldLayoutChg>
        <pc:sldLayoutChg chg="del">
          <pc:chgData name="Deep Bhatt" userId="7445c205-b334-4246-a479-c795c4cf4b37" providerId="ADAL" clId="{E7F3625A-905F-4FFB-B5E3-DFB262A98011}" dt="2023-03-09T15:38:38.822" v="6" actId="26606"/>
          <pc:sldLayoutMkLst>
            <pc:docMk/>
            <pc:sldMasterMk cId="142829942" sldId="2147483660"/>
            <pc:sldLayoutMk cId="739964223" sldId="2147483666"/>
          </pc:sldLayoutMkLst>
        </pc:sldLayoutChg>
        <pc:sldLayoutChg chg="del">
          <pc:chgData name="Deep Bhatt" userId="7445c205-b334-4246-a479-c795c4cf4b37" providerId="ADAL" clId="{E7F3625A-905F-4FFB-B5E3-DFB262A98011}" dt="2023-03-09T15:38:38.822" v="6" actId="26606"/>
          <pc:sldLayoutMkLst>
            <pc:docMk/>
            <pc:sldMasterMk cId="142829942" sldId="2147483660"/>
            <pc:sldLayoutMk cId="2922499920" sldId="2147483667"/>
          </pc:sldLayoutMkLst>
        </pc:sldLayoutChg>
        <pc:sldLayoutChg chg="del">
          <pc:chgData name="Deep Bhatt" userId="7445c205-b334-4246-a479-c795c4cf4b37" providerId="ADAL" clId="{E7F3625A-905F-4FFB-B5E3-DFB262A98011}" dt="2023-03-09T15:38:38.822" v="6" actId="26606"/>
          <pc:sldLayoutMkLst>
            <pc:docMk/>
            <pc:sldMasterMk cId="142829942" sldId="2147483660"/>
            <pc:sldLayoutMk cId="90877324" sldId="2147483668"/>
          </pc:sldLayoutMkLst>
        </pc:sldLayoutChg>
        <pc:sldLayoutChg chg="del">
          <pc:chgData name="Deep Bhatt" userId="7445c205-b334-4246-a479-c795c4cf4b37" providerId="ADAL" clId="{E7F3625A-905F-4FFB-B5E3-DFB262A98011}" dt="2023-03-09T15:38:38.822" v="6" actId="26606"/>
          <pc:sldLayoutMkLst>
            <pc:docMk/>
            <pc:sldMasterMk cId="142829942" sldId="2147483660"/>
            <pc:sldLayoutMk cId="4019008100" sldId="2147483669"/>
          </pc:sldLayoutMkLst>
        </pc:sldLayoutChg>
        <pc:sldLayoutChg chg="del">
          <pc:chgData name="Deep Bhatt" userId="7445c205-b334-4246-a479-c795c4cf4b37" providerId="ADAL" clId="{E7F3625A-905F-4FFB-B5E3-DFB262A98011}" dt="2023-03-09T15:38:38.822" v="6" actId="26606"/>
          <pc:sldLayoutMkLst>
            <pc:docMk/>
            <pc:sldMasterMk cId="142829942" sldId="2147483660"/>
            <pc:sldLayoutMk cId="1098249604" sldId="2147483670"/>
          </pc:sldLayoutMkLst>
        </pc:sldLayoutChg>
        <pc:sldLayoutChg chg="del">
          <pc:chgData name="Deep Bhatt" userId="7445c205-b334-4246-a479-c795c4cf4b37" providerId="ADAL" clId="{E7F3625A-905F-4FFB-B5E3-DFB262A98011}" dt="2023-03-09T15:38:38.822" v="6" actId="26606"/>
          <pc:sldLayoutMkLst>
            <pc:docMk/>
            <pc:sldMasterMk cId="142829942" sldId="2147483660"/>
            <pc:sldLayoutMk cId="3221490655" sldId="2147483671"/>
          </pc:sldLayoutMkLst>
        </pc:sldLayoutChg>
      </pc:sldMasterChg>
      <pc:sldMasterChg chg="add addSldLayout">
        <pc:chgData name="Deep Bhatt" userId="7445c205-b334-4246-a479-c795c4cf4b37" providerId="ADAL" clId="{E7F3625A-905F-4FFB-B5E3-DFB262A98011}" dt="2023-03-09T15:38:38.822" v="6" actId="26606"/>
        <pc:sldMasterMkLst>
          <pc:docMk/>
          <pc:sldMasterMk cId="2729887861" sldId="2147483708"/>
        </pc:sldMasterMkLst>
        <pc:sldLayoutChg chg="add">
          <pc:chgData name="Deep Bhatt" userId="7445c205-b334-4246-a479-c795c4cf4b37" providerId="ADAL" clId="{E7F3625A-905F-4FFB-B5E3-DFB262A98011}" dt="2023-03-09T15:38:38.822" v="6" actId="26606"/>
          <pc:sldLayoutMkLst>
            <pc:docMk/>
            <pc:sldMasterMk cId="2729887861" sldId="2147483708"/>
            <pc:sldLayoutMk cId="833990285" sldId="2147483697"/>
          </pc:sldLayoutMkLst>
        </pc:sldLayoutChg>
        <pc:sldLayoutChg chg="add">
          <pc:chgData name="Deep Bhatt" userId="7445c205-b334-4246-a479-c795c4cf4b37" providerId="ADAL" clId="{E7F3625A-905F-4FFB-B5E3-DFB262A98011}" dt="2023-03-09T15:38:38.822" v="6" actId="26606"/>
          <pc:sldLayoutMkLst>
            <pc:docMk/>
            <pc:sldMasterMk cId="2729887861" sldId="2147483708"/>
            <pc:sldLayoutMk cId="1506868846" sldId="2147483698"/>
          </pc:sldLayoutMkLst>
        </pc:sldLayoutChg>
        <pc:sldLayoutChg chg="add">
          <pc:chgData name="Deep Bhatt" userId="7445c205-b334-4246-a479-c795c4cf4b37" providerId="ADAL" clId="{E7F3625A-905F-4FFB-B5E3-DFB262A98011}" dt="2023-03-09T15:38:38.822" v="6" actId="26606"/>
          <pc:sldLayoutMkLst>
            <pc:docMk/>
            <pc:sldMasterMk cId="2729887861" sldId="2147483708"/>
            <pc:sldLayoutMk cId="294066962" sldId="2147483699"/>
          </pc:sldLayoutMkLst>
        </pc:sldLayoutChg>
        <pc:sldLayoutChg chg="add">
          <pc:chgData name="Deep Bhatt" userId="7445c205-b334-4246-a479-c795c4cf4b37" providerId="ADAL" clId="{E7F3625A-905F-4FFB-B5E3-DFB262A98011}" dt="2023-03-09T15:38:38.822" v="6" actId="26606"/>
          <pc:sldLayoutMkLst>
            <pc:docMk/>
            <pc:sldMasterMk cId="2729887861" sldId="2147483708"/>
            <pc:sldLayoutMk cId="3674887130" sldId="2147483700"/>
          </pc:sldLayoutMkLst>
        </pc:sldLayoutChg>
        <pc:sldLayoutChg chg="add">
          <pc:chgData name="Deep Bhatt" userId="7445c205-b334-4246-a479-c795c4cf4b37" providerId="ADAL" clId="{E7F3625A-905F-4FFB-B5E3-DFB262A98011}" dt="2023-03-09T15:38:38.822" v="6" actId="26606"/>
          <pc:sldLayoutMkLst>
            <pc:docMk/>
            <pc:sldMasterMk cId="2729887861" sldId="2147483708"/>
            <pc:sldLayoutMk cId="2539802349" sldId="2147483701"/>
          </pc:sldLayoutMkLst>
        </pc:sldLayoutChg>
        <pc:sldLayoutChg chg="add">
          <pc:chgData name="Deep Bhatt" userId="7445c205-b334-4246-a479-c795c4cf4b37" providerId="ADAL" clId="{E7F3625A-905F-4FFB-B5E3-DFB262A98011}" dt="2023-03-09T15:38:38.822" v="6" actId="26606"/>
          <pc:sldLayoutMkLst>
            <pc:docMk/>
            <pc:sldMasterMk cId="2729887861" sldId="2147483708"/>
            <pc:sldLayoutMk cId="2808868818" sldId="2147483702"/>
          </pc:sldLayoutMkLst>
        </pc:sldLayoutChg>
        <pc:sldLayoutChg chg="add">
          <pc:chgData name="Deep Bhatt" userId="7445c205-b334-4246-a479-c795c4cf4b37" providerId="ADAL" clId="{E7F3625A-905F-4FFB-B5E3-DFB262A98011}" dt="2023-03-09T15:38:38.822" v="6" actId="26606"/>
          <pc:sldLayoutMkLst>
            <pc:docMk/>
            <pc:sldMasterMk cId="2729887861" sldId="2147483708"/>
            <pc:sldLayoutMk cId="2676667816" sldId="2147483703"/>
          </pc:sldLayoutMkLst>
        </pc:sldLayoutChg>
        <pc:sldLayoutChg chg="add">
          <pc:chgData name="Deep Bhatt" userId="7445c205-b334-4246-a479-c795c4cf4b37" providerId="ADAL" clId="{E7F3625A-905F-4FFB-B5E3-DFB262A98011}" dt="2023-03-09T15:38:38.822" v="6" actId="26606"/>
          <pc:sldLayoutMkLst>
            <pc:docMk/>
            <pc:sldMasterMk cId="2729887861" sldId="2147483708"/>
            <pc:sldLayoutMk cId="1345082874" sldId="2147483704"/>
          </pc:sldLayoutMkLst>
        </pc:sldLayoutChg>
        <pc:sldLayoutChg chg="add">
          <pc:chgData name="Deep Bhatt" userId="7445c205-b334-4246-a479-c795c4cf4b37" providerId="ADAL" clId="{E7F3625A-905F-4FFB-B5E3-DFB262A98011}" dt="2023-03-09T15:38:38.822" v="6" actId="26606"/>
          <pc:sldLayoutMkLst>
            <pc:docMk/>
            <pc:sldMasterMk cId="2729887861" sldId="2147483708"/>
            <pc:sldLayoutMk cId="315858709" sldId="2147483705"/>
          </pc:sldLayoutMkLst>
        </pc:sldLayoutChg>
        <pc:sldLayoutChg chg="add">
          <pc:chgData name="Deep Bhatt" userId="7445c205-b334-4246-a479-c795c4cf4b37" providerId="ADAL" clId="{E7F3625A-905F-4FFB-B5E3-DFB262A98011}" dt="2023-03-09T15:38:38.822" v="6" actId="26606"/>
          <pc:sldLayoutMkLst>
            <pc:docMk/>
            <pc:sldMasterMk cId="2729887861" sldId="2147483708"/>
            <pc:sldLayoutMk cId="807355853" sldId="2147483706"/>
          </pc:sldLayoutMkLst>
        </pc:sldLayoutChg>
        <pc:sldLayoutChg chg="add">
          <pc:chgData name="Deep Bhatt" userId="7445c205-b334-4246-a479-c795c4cf4b37" providerId="ADAL" clId="{E7F3625A-905F-4FFB-B5E3-DFB262A98011}" dt="2023-03-09T15:38:38.822" v="6" actId="26606"/>
          <pc:sldLayoutMkLst>
            <pc:docMk/>
            <pc:sldMasterMk cId="2729887861" sldId="2147483708"/>
            <pc:sldLayoutMk cId="2670918103" sldId="2147483707"/>
          </pc:sldLayoutMkLst>
        </pc:sldLayoutChg>
      </pc:sldMaster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8:54:28.309"/>
    </inkml:context>
    <inkml:brush xml:id="br0">
      <inkml:brushProperty name="width" value="0.05292" units="cm"/>
      <inkml:brushProperty name="height" value="0.05292" units="cm"/>
      <inkml:brushProperty name="color" value="#FF0000"/>
    </inkml:brush>
  </inkml:definitions>
  <inkml:trace contextRef="#ctx0" brushRef="#br0">22187 7226 24575,'6'0'0,"27"19"0,21 21-1427,-12-9 0,0 3 1427,-11-5 0,-1 2-810,15 11 1,1 1 809,-10-7 0,0 0-439,-4-4 0,2 2 1,1 1 438,-2-2 0,1 0 0,-1 1 0,1 1 0,0 1 0,1 2-793,-1-1 1,1 2 0,0 1 0,-1-2 792,5 7 0,-2 0 0,2 1 0,-3-3 0,2 3 0,0 0 0,0 0-211,1 1 0,1 0 0,-1 1 0,2 1 211,-5-3 0,1 1 0,1 1 0,1 0 0,0 1 0,-1-4 0,1 0 0,0 0 0,1 1 0,0-1 0,-1 1 0,-1-1 0,0 2 0,0-1 0,0 0 0,-1-1 0,1-1 0,4 4 0,0 0 0,0-2 0,-1 0 0,-1-1 0,6 6 0,-1-1 0,-1-2 0,-3-2 0,-1 1 0,-3-2 0,0-2 0,-3-4 0,0-2 0,-1 1 283,-1-1 1,1 1-1,-2-1-283,-1-2 0,-2-1 0,2 0 0,7 7 0,1 0 0,-3-2 915,0 1 1,-4-4-916,13 14 3675,-23-25-3675,-18-18 2778,0 11-2778,-6 14 0,3 26 0,0-23 0,0 2-795,4 11 1,3 3 794,4 9 0,5 4-1508,-1-8 0,1 3 1,4 1 1507,-2-9 0,3 2 0,0 0 0,1 1 0,0 3 0,1 1 0,1 0 0,1 0-908,-1-8 0,2 1 1,1 0-1,0 0 1,0 0 907,-1 0 0,0 0 0,1 0 0,0 0 0,1 1 0,1 2 0,2 1 0,0 0 0,0 0 0,1 0 0,-1-2 0,2 1 0,-1-1 0,1 0 0,-1 0-494,-1-3 0,-1 1 0,0-1 0,0-1 0,-1-1 494,3 2 0,-1-2 0,0-1 0,0 2-210,1 1 0,0 1 1,0 0-1,-2-2 210,4 4 0,-1-2 0,-1 0 335,-3-4 1,0 0 0,-1-1-336,0-1 0,0 0 0,-2-3 0,0 1 0,-2-1 1413,2 3 1,-1-1-1414,-3-6 0,-2-3 3470,14 20-3470,-8-7 0,-4-14 3750,2 0-3750,-5-5 2280,-1-7-2280,-2-3 1131,-6-6-1131,-4-5 162,-1-2-162,-2 0 0,3-2 0,-3 1 0,2-5 0,-2 3 0,6-3 0,-2 0 0,1 0 0,-2 0 0,0 0 0,-3 0 0,0 0 0</inkml:trace>
  <inkml:trace contextRef="#ctx0" brushRef="#br0" timeOffset="1332">22828 15685 8191,'-4'-17'0,"2"-26"1477,9 2 1,3-7-1478,-4 8 0,0-4 0,4-5 0,5-3 0,3-4 0,2-5 0,3-3 0,0-2 0,-6 15 0,2-2 0,0-2 0,0-1 0,2-2 0,0-1 0,0-1 0,2 0 0,-1 0-107,0 3 1,0-1 0,1 0 0,1-1 0,-1-1 0,2 0 0,0-1 0,0-1 0,1 0 0,0-1-1,1-1 107,-3 8 0,0-1 0,1-1 0,0 0 0,1-2 0,0 0 0,1-1 0,-1 1 0,1-1 0,0 1 0,0 0 0,0 1 0,0 0 0,0 2 0,0 1-40,1-3 1,0 1 0,0 1 0,0 1 0,0 0 0,0 1 0,0 0 0,0 0 0,1 0 0,0 0-1,1-1 1,0 0 0,0 0 39,1 1 0,-1-1 0,2-1 0,0 1 0,0-1 0,0 0 0,1 0 0,0 0 0,0 1 0,0 0 0,0 1 0,0 1 0,-1 1 0,0 0 0,5-5 0,0 0 0,-1 1 0,1 1 0,-1 1 0,1 0 0,-1 1 0,1 1 0,-1 0 0,1 0 0,0 1 0,0 0 0,0 0 0,0 1 0,0 1 0,0 0 0,0 1 0,1 0 0,-1 0 0,1 1 0,0-1 55,4-4 1,0 0 0,0-1 0,1 1 0,0 1 0,0 0 0,-1 2 0,0 1 0,-1 1-56,4-1 0,-2 1 0,0 3 0,0 0 0,0 1 0,1-1 0,0-1-70,-3 5 1,1-2 0,0 1 0,1-1 0,-1 1 0,0 0 0,0 1 0,-2 1 69,7-7 0,-1 1 0,0 0 0,-1 1 0,-1 2 0,-1 1 0,1-1 0,1 1 0,-2 2 0,-1 1 0,-3 1 0,0 0 0,-2 1 0,-2 2 0,-1 2 0,2 0 0,-1 2 0,-2 1 1319,11-12 0,-1 3-1319,-6 6 0,-1 1 1971,-6 5 1,-4 4-1972,-1 3 4374,-13 8-4374,-5 12 4201,-2-6-4201,1 3 0,0-3 0,0 3 0,0-3 0,0 3 0,0-3 0,-2-1 0,1 1 0,-2 0 0,3 3 0,-2-3 0,1 6 0,-4-6 0,2 3 0,-3-3 0,0 3 0,0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0:40.358"/>
    </inkml:context>
    <inkml:brush xml:id="br0">
      <inkml:brushProperty name="width" value="0.05292" units="cm"/>
      <inkml:brushProperty name="height" value="0.05292" units="cm"/>
      <inkml:brushProperty name="color" value="#FF0000"/>
    </inkml:brush>
  </inkml:definitions>
  <inkml:trace contextRef="#ctx0" brushRef="#br0">3504 12164 8191,'0'22'0,"0"30"1837,0-6 1,0 5-1838,0-3 0,0-1 1089,0 1 0,0-2-1089,0-7 0,0-1 0,0-2 0,0-1 1870,0 21-1870,0 8 0,0-15 0,0 15 0,0-2 0,0-6 0,0-6 5854,0-1-5854,0-6 0,0 5 0,0 9 809,0 6-809,0-28 0,0 0 0,-2 0 0,0 0 0,-3 23 0,0-24 0,0-1 0,-5 25 0,3-23 0,0 0 0,2-1 0,-1 2 463,-6 24 0,0 3-463,5-13 0,1 2 0,-3-2 0,-1 2 0,1-1 0,1 10 0,-1-2 0,-2-4 0,-1-1 80,5-4 0,0-1-80,-1-11 0,0-1 0,-1 23 0,-6-7 748,7-9-748,-6-3 164,7-2-164,0-14 0,4-5 0,3-8 0,0-5 0,0-1 0,0-3 0</inkml:trace>
  <inkml:trace contextRef="#ctx0" brushRef="#br0" timeOffset="2072">3422 12408 8191,'11'0'0,"37"0"2531,-11 0 1,4 0-2532,16 0 0,4 0 0,-14 0 0,1 0 0,0 0 762,-2 0 0,-1 0 1,2 0-763,6 0 0,1 1 0,0-2 0,-2-2 0,0 0 0,1-1 0,6 0 0,2 0 0,-3 0 79,-9 0 1,-2-1 0,0 1-80,0 1 0,0-1 0,-2 2 0,7 2 0,-2 0 2417,1-3 0,-1 1-2417,-12 1 0,0 1 0,6-3 0,0 1 0,22 2 0,-30 0 0,0 0 0,-1 0 0,-1 0 0,16 0 0,-1 0 572,-15 0-572,-3 0 2272,-13 0-2272,-4 0 1117,-5 0-1117,-3 0 0,1 0 0,-7 2 0,0 1 0,-6 6 0,-1 1 0,-3 14 0,-1-9 0,0 12 0,-4 32 0,7-17 0,2 7 0,0-1 0,1 5 0,0 3-531,2-4 1,0 4-1,1 0 1,0 1 530,0 4 0,0 0 0,1 0 0,0 2 0,1-7 0,0 2 0,0-1 0,0 1 0,0-2 0,0 8 0,0 0 0,0-1 0,0-2 0,0-7 0,0-1 0,0-1 0,0-1-150,0 12 1,0-1 0,0-4 149,1 5 0,-2-3 0,0-2 0,-1-3 0,2-18 0,-1-2 0,-6 27 0,3-17 2070,-1-6-2070,-1-7 500,5-10-500,-5-4 0,5 2 0,-5-7 0,6 0 0,-6-4 0,3-6 0,-3 0 0,0-3 0,0 0 0,-3 0 0,-5 0 0,-1-3 0,-11-2 0,7-5 0,-42-10 0,15 10-842,1 2 0,-5 1 842,7 3 0,-3 2-1040,-4 2 1,-4 0 0,2-1 1039,-8-2 0,-2 1 0,3 1 0,-5 1 0,-1 1 0,12-1 0,-2 0 0,0 0 0,2 0-1140,-3-1 1,2 1 0,-5 1 1139,-2 1 0,-6 1 0,1 1 0,6 0 0,5 0 0,4 1 0,1 1-154,3 1 1,1 0-1,-3 0 154,-13 1 0,-3 0 0,6-1 0,5 1 0,2 0 352,7-4 0,-3 0 1,6 0-353,-19 4 2557,32-8-2557,23-5 4297,6 4-4297,3-4 770,6 5-770,-3 0 0,0 0 0,-3 0 0</inkml:trace>
  <inkml:trace contextRef="#ctx0" brushRef="#br0" timeOffset="4736">4390 11740 8191,'-4'2'0,"2"9"5063,2-4-5063,0 14 2818,0-6-2818,0 7 1719,0 6-1719,0-6 6784,0 2-6784,0-9 0,0-5 0,0-2 0,0-2 0,0 0 0,0 0 0,0-1 0,0 4 0,0-3 0,-3 3 0,2 3 0,-2 13 0,0 2 0,2 11 0,-6 3 0,6-6 0,-6 7 0,6-15 0,-3 0 0,4-9 0,0-1 0,0-7 0,0 3 0,0-6 0,0 2 0,-2-13 0,1-10 0,-10-22 0,5-9 0,-3-1 0,0-7 0,8 2 0,-3-7 0,4-3 0,0 5 0,0 0 0,0 10 0,0-16 0,3 16 0,5 13 0,3 1 0,15-24 0,-5 29 0,2 1 0,16-21 0,-1 10 0,-10 11 0,-11 10 0,-5 7 0,-4 6 0,-1 0 0,-1 11 0,-3 4 0,-3 9 0,3 15 0,2-6 0,3 12 0,4-5 0,1 1 0,4 1 0,-4 3 0,-1-4 0,-3 5 0,-1-4 0,-3 3 0,-2-9 0,-3 0 0,0-2 0,0-8 0,0 3 0,0-4 0,0-3 0,0-2 0,0-4 0,-3-3 0,3 3 0,-6-6 0,6 2 0,-3-3 0,0 0 0,2 0 0,-1 0 0,2-2 0,0-2 0</inkml:trace>
  <inkml:trace contextRef="#ctx0" brushRef="#br0" timeOffset="5622">4392 11970 8191,'3'-4'0,"0"2"5063,3 2-5063,0 0 2818,0 0-2818,-1 0 429,4 0 1,-5 0 0,1 0 0</inkml:trace>
  <inkml:trace contextRef="#ctx0" brushRef="#br0" timeOffset="7767">5496 13376 24575,'9'0'0,"5"0"0,21 0 0,9 0 0,-4 0 0,7 0-751,8 1 0,6-1 0,3-1 751,-11-1 0,1 0 0,2-2 0,3 1-334,-6 1 0,4-1 1,2 1-1,0 0 0,-1-1 1,-3 0 333,13-2 0,-3 0 0,-1-1 0,2 1 0,-9 1 0,2 0 0,0 0 0,-2 0 0,-5 1-77,8 0 0,-4 1 1,-4 0 76,18-1 0,-7 0 0,-24 3 0,-5 0 0,4 0 1461,-15-2-1461,-14-2 2733,-3-2-2733,-3 0 291,-3 0-291,0 0 0,0 0 0,0 0 0,-6-9 0,1 3 0,-8-8 0,0-3 0,-5-9 0,0-4 0,3 7 0,1-3-1209,-9-25 1,-1-4 1208,4 9 0,1-2 0,6 13 0,0-2 0,1-2 0,-3-4 0,-1-1 0,2 2 0,1-7 0,1 0 0,0 11 0,-1-1 0,3 3-690,3-4 1,1 2 689,-8-7 0,1 0-443,6 7 1,2 2 442,0 6 0,-1 1 0,-2-16 0,8 8 2114,-4 16-2114,4 4 1481,0 6-1481,0 6 1086,0-1-1086,0 5 0,0-2 0,2 5 0,11 2 0,26 6 0,26-3-1798,-18 1 0,4 0 1798,-6-2 0,3 0 0,-2 0 0,11-2 0,4-2-414,-3 0 0,7-2 1,2-2-1,-4 0 414,-2-2 0,-3-1 0,3-1 0,-8 3 0,4 0 0,1 0 0,-2 0 0,-4 0-85,10-3 0,-4 0 0,-3 1 85,13 0 0,-7 1 0,-21 5 0,-7 1 0,-3 1 0,-11 3 3189,-9 0-3189,2 0 1973,-3 0-1973,-6 2 86,-1 1 0,-2 0 0,0 0 0</inkml:trace>
  <inkml:trace contextRef="#ctx0" brushRef="#br0" timeOffset="10605">8609 10842 8191,'-3'4'0,"0"8"5063,3 9-5063,0 6 2818,0 10-2818,0 7 0,0 7 0,0-19 0,0 4 0,0 20 0,0 6 0,0-14 0,0 2 0,0 1 392,0 5 0,0 1 0,0 1-392,0 1 0,0 0 0,0-2 0,0-9 0,0-3 0,0 0 0,0 17 0,0-3 3257,0-12 1,0-4-3258,0 21 0,0-20 0,0-1 0,0-6 0,0-2 812,0-11-812,0-2 0,0-9 0,0 0 0,0-5 0,0-1 0,0 2 0,0-2 0,0 5 0,0-5 0,0 2 0,0-3 0,0 0 0,0 0 0,0 0 0,0 1 0,3-4 0,0 0 0,2-3 0,1 0 0,0 0 0,-1-3 0,1 0 0,0-4 0,0 1 0,7-6 0,36-1 0,-6 4 0,8 2 0,0 3 0,4 1 0,0 1-283,-1 0 0,0 0 0,2 1 283,7 0 0,1 1 0,-1 1 0,-11 2 0,-2 0 0,0 0 0,0 1 0,0-1 0,-1 1-78,-4 1 0,0 0 0,-3 1 78,11 0 0,-4 1 0,-6-3 0,-4 1 0,20 3 0,-20-4 0,-11-1 839,-1-3-839,-5 3 244,8-2-244,-12 2 0,-3-3 0,-5 0 0,-4 0 0,4 0 0,-4 0 0,0 0 0,-1 0 0,1 0 0,0-3 0,0 0 0,0-7 0,0 3 0,-2-5 0,2-2 0,-5-1 0,5-2 0,-5 3 0,1-3 0,-2 3 0,0-4 0,0 5 0,0-1 0,0 1 0,0-4 0,0-6 0,0-10 0,-4-17 0,3-8-509,-4 20 1,1-1 508,3 0 0,1 0 0,-3 3 0,1 0 0,-1-17 0,1-1 0,2 9 0,-1 0 0,-3-10 0,0 1 0,4 14 0,-1 2 0,-6-20 0,7 14 1017,-4 0-1017,4-5 0,0-1 0,0-9 0,0 4 0,0-8 0,0 3 0,-3-4 0,-1 13 0,-1 12 0,-1 16 0,3 13 0,-3 0 0,0 7 0,0 0 0,-3 3 0,3 0 0,-3 0 0,0 0 0,2 0 0,-6 0 0,6 0 0,-5 0 0,1 0 0,1 0 0,-3 0 0,-1 0 0,0 0 0,-7 0 0,-2-3 0,-4-2 0,-10-3 0,3 4 0,-8-4 0,4 7 0,-5-7 0,0 3 0,-1 1 0,1 0 0,-1 4 0,6-4 0,-4 3 0,8-2 0,-7 3 0,7 0 0,-17 0 0,6 0 0,-19 0 0,4-4 0,-4 0 0,27 0 0,-1 0 0,2 0 0,0-1 0,-4 1 0,0 0 0,-26-1 0,10 2 0,22 3 0,12 0 0,10 0 0,2 0 0,-1 0 0,1 0 0,0 0 0,-3 0 0,7 0 0,-11 0 0,2 0 0,-21 0 0,-4 0 0,-5 0 0,8 0 0,10 0 0,9 0 0,1 0 0,6 0 0,2 0 0,3 0 0,2 2 0,4-1 0,6 1 0,0-2 0,0 0 0,-3 0 0</inkml:trace>
  <inkml:trace contextRef="#ctx0" brushRef="#br0" timeOffset="13783">9585 12438 24575,'0'22'0,"0"4"0,0 36 0,0-2-1054,0-22 1,0 1 1053,0 0 0,0-2 0,0 23 219,0 2-219,0-7 0,0-9 455,0 4-455,0-8 0,0-13 0,0 3 1062,0-6-1062,0 3 371,0 2-371,0-4 0,0-7 0,0-4 0,3-12 0,0-2 0,3-8 0,6 0 0,-1-1 0,5 1 0,11-2 0,3 4 0,6-1 0,5 1-747,-7 3 1,2 1 746,24-3 0,4 0-1194,-7 3 0,0 0 1194,-12 0 0,1 0 0,1 0-907,5 0 1,1 0 0,0 0 906,-3 0 0,1 0 0,0 0 0,8 1 0,1-1 0,0-1 0,-3 0 0,0-2 0,-1 1 0,1 2 0,1-1 0,-2 1 0,1-2 0,-2 0 0,1 0 0,-3 0 0,1-1 0,-2 2 0,-1 0 0,0 1 0,-3-1-631,8-2 0,-1 0 631,2 0 0,-1 1 18,-16 2 1,0-1-19,3-2 0,1 1 738,-5 2 0,-2 0-738,20-4 2769,-8 3-2769,-16-3 1689,-1 4-1689,-14-3 1402,2 2-1402,-3-5 489,-1 6-489,-4-6 0,-3 5 0,-4-1 0,1-1 0,0 2 0,0-4 0,-1 5 0,1-3 0,3 0 0,-3 3 0,3-3 0,-4 3 0,-1 0 0,-2 0 0</inkml:trace>
  <inkml:trace contextRef="#ctx0" brushRef="#br0" timeOffset="14849">12223 11675 24575,'0'18'0,"0"28"0,0 1 0,0 6 0,0-7 0,0 2 0,0 3-955,0-3 0,0 3 1,0 1-1,0 1 955,0 6 0,0 2 0,0 0 0,0 2-386,0-6 0,0 0 0,0 2 0,0-1 0,0 1 386,0-1 0,0 2 0,0-1 0,0-1 0,0-2 0,0 7 0,0-2 0,0-1 0,0-1 0,0-2 0,0 0 0,0-3 0,0-4 0,0 12 0,0-4 0,0 0 0,0-1 298,0-14 0,0-4-298,0 23 0,0 1 0,0-30 1665,0-7-1665,0-11 2631,0 1-2631,0-9 214,0 3 0,0-7 0,0 0 1</inkml:trace>
  <inkml:trace contextRef="#ctx0" brushRef="#br0" timeOffset="17049">12271 11951 8191,'2'-3'0,"15"0"4413,38 3-4413,-14 0 0,2 0 0,4 0 0,2 0 196,-6 0 0,2 0 1,1 0-197,-2 0 0,1 0 0,2 0 0,8 0 0,2 0 0,0 0 0,-3 0 0,0 0 0,0 0 0,1 0 0,0 0 0,0 0 0,-5 0 0,0 0 0,0 0 0,-3 0 0,0 0 0,0 0 310,-1 0 1,0 0-1,-2 0-310,14 0 0,-5 0 2246,-10 0 1,-2 0-2247,0 0 0,-2 0 0,19 0 0,-1 0 0,-1 0 545,-3 4-545,-11 0 2781,0 4-2781,-19-2 1984,-8 1-1984,-8-1 648,-4-3-648,-6-1 0,-6 1 0,2 0 0,-4 6 0,1 0 0,1 10 0,-1 1 0,3 9 0,-5 6 0,3 15 0,-5 15-718,8-27 1,2 2 717,-2 9 0,0 2-913,0 1 0,1 0 913,1 6 0,1 3 0,1-4 0,0 3 0,1-4 0,1-4 0,0 0 0,0-2 0,0 3 0,0-6 0,0-10 0,0-2-315,0 4 1,0 0 314,0 0 0,0-1 0,0 20 0,0-3 0,0-17 1250,0-1-1250,0-9 1893,0-1-1893,0-9 747,0-1-747,0-7 0,0 3 0,0-3 0,0 0 0,0 3 0,-3-7 0,3 4 0,-3-1 0,0-2 0,2 2 0,-4 0 0,2-2 0,-4-1 0,-5-1 0,-5-4 0,-6 2 0,-12-3 0,-1 0 0,2-2 0,-4 0 0,-9 1 0,-6 1 0,-3 5 0,-6 2 0,1 0-1322,8-1 0,1 1 0,-2 2 1322,6 2 0,-2 1 0,-1 1 0,0 1 0,-4 1 0,-1 2 0,1-1 0,0 0-362,5-2 1,1 0 0,-1 0 0,-2-1 361,-11 3 0,-4 1 0,1-2 0,7-1 0,8-3 0,5-1 0,0-1 0,-18 0 0,7-2 0,6-3 0,12-4 0,1 0 0,19 0 0,-2 0 3618,12 0-3618,3-3 1793,3 0-1793,-3-3 0,3 2 0,-3-1 0,0 1 0,0 1 0,0-2 0,0 1 0,0 1 0,2-2 0,4 4 0,3-2 0,7 3 0,-6 0 0,2 0 0</inkml:trace>
  <inkml:trace contextRef="#ctx0" brushRef="#br0" timeOffset="26599">2146 11244 8191,'10'-3'0,"18"0"1953,3 3 0,7 0-1953,9 0 0,5 0 0,-8 0 0,3 0 0,2 0-442,11-1 1,4 1 0,4 1 441,-11 4 0,3 2 0,3 1 0,1 1 0,0-1-128,-8-2 0,0 1 0,0-1 0,2 1 0,0 1 0,3 1 128,-1 1 0,3 2 0,1 0 0,0 2 0,1-1 0,0 1 0,0-1 0,-2 1 0,0 0 0,-1-1 0,0 1 0,3 1 0,2 1 0,4 0 0,-17-3 0,1-1 0,2 2 0,1 0 0,2 0 0,1 0 0,1 1 0,1 0 0,0 0 0,0 1 0,0 0 0,0-1 0,0 1-113,-5-1 1,1 0 0,-1 1 0,0-1 0,1 1 0,0 0 0,1 0 0,-1 0 0,2 1 0,-1-1-1,2 1 1,0 0 0,0 0 0,2 1 0,0-1 112,-5-1 0,2 1 0,0-1 0,1 1 0,0 0 0,1 0 0,1 1 0,-1-1 0,2 1 0,-1-1 0,1 1 0,0 0 0,0 0 0,0 0 0,1 1 0,-1-1 0,-1 1 0,1-1 0,0 1-7,-3-1 0,1 1 1,0 0-1,0 0 1,0 0-1,0 0 1,0 0-1,0 1 0,0-1 1,0 1-1,1-1 1,-1 1-1,0 0 1,1 0-1,0-1 1,-1 1-1,1 0 0,-1-1 1,1 1-1,0 0 7,-2-1 0,1 0 0,0 0 0,1 0 0,-1 1 0,2-1 0,-1 1 0,0-1 0,1 1 0,-1 0 0,0-1 0,-1 0 0,1 1 0,-2-1 0,1 0 0,-2 0 0,0-1 0,-1 1 0,-1-1 0,-1 0 0,-1-1 0,7 3 0,0 0 0,-3-1 0,0 0 0,-1 0 0,-1-1 0,-1 0 0,0 1 0,0-1 0,-1 0 0,1 0 0,0 0 0,1 0 0,0 0 0,1 0 0,2 1 0,2 1 0,1-1 0,1 1 0,0 0 0,0 0 0,0-1 0,0 1 0,-2-1 0,0 0 0,-1-1 0,-2 0 0,-2-1 0,-2 0 0,-2-2 44,16 5 0,-4-1 0,-3-2 0,-2 0 1,-2-1-1,1 0 0,0 1 0,2 0-44,1 0 0,1 1 0,-1 0 0,1-1 0,0 1 0,-1-1 0,-1 0 0,0 0 154,-4-1 1,0-1 0,1 1 0,-1-1 0,-1 0-1,-2-1 1,-3-1 0,-3-1-155,17 3 0,-5-2 0,-4-1 0,-3 0 939,3 2 0,-5-1 0,-5-3-939,-8-4 0,-5-2 0,23 2 0,-10-2 4212,4-3-4212,-5 6 4790,-17-3-4790,6 0 2974,-21 2-2974,-2-5 0,-7 2 0,0-3 0,-2-5 0,-2-6 0,-2-7 0,0-4 0,0 0 0,-7-5 0,2 0 0,-7-5 0,4-1 0,0 6 0,4-4 0,-3 8 0,6-4 0,-2-16 0,5 3 0,2 1 0,-3-8 0,5-14 0</inkml:trace>
  <inkml:trace contextRef="#ctx0" brushRef="#br0" timeOffset="27882">13246 11679 8191,'-8'-3'0,"-59"1"376,21 11 1,-6 6 0,-4 1-377,8-4 0,-1 1 0,-2 0 0,-3 2 0,0 1 0,-2 3 0,-1 0 0,-4 2 0,-1 1 0,10-3 0,-3 1 0,-2 1 0,-1 1 0,-1 0 0,1 0 0,2 0 0,1-2-68,-7 4 0,2-1 0,1 0 0,0 0 0,-1 1 1,-4 0 67,11-4 0,-1 0 0,-1 0 0,-2 1 0,0 0 0,-1 1 0,0-1 0,0 1 0,1 0 0,-2 0 0,1 0 0,0 0 0,-1 0 0,0 1 0,0 0 0,-2 0 0,-1 2 0,-1 1-16,6-3 0,-1 2 0,-2 0 0,-1 1 0,0 1 0,-1-1 0,0 2 0,0-1 0,0 0 0,1-1 0,0 0 0,1 0 16,0-1 0,0 0 0,0 0 0,1-1 0,1 0 0,-1 0 0,0 1 0,0-1 0,-1 2 0,0 0 0,-1 0 0,4 0 0,-1 0 0,0 1 0,-1 0 0,-1 1 0,0 0 0,1 0 0,0 0 0,0 0 0,1 0 0,0-1 0,2-1 0,1-1 0,-6 4 0,2-2 0,0 0 0,1 0 0,1-1 0,0 0 0,1 0 0,0-1 0,1 0 0,-1 1-59,0-1 0,0 1 0,1-1 0,1 0 0,0-1 0,0 1 0,0-1 0,0 0 0,1 0 59,-6 2 0,1 1 0,0-1 0,0 0 0,0-1 0,2 1 0,0-2 0,2 0 0,-8 3 0,2 0 0,0-1 0,2 0 0,2-2 0,2-1 0,-8 3 0,4-2 0,0 0 0,-2 1 72,5-2 1,-1 1 0,-1 1-1,1-2 1,2-1-73,-4-1 0,2-1 0,0-1 0,1 0 199,0 2 0,0 0 0,1-1 0,1-1-199,-6 1 0,2-2 0,0 1 468,0 1 1,0 1 0,1-2-469,9-3 0,0-2 0,2 1 0,1 1 0,1 0 0,3 0 1329,-4 0 1,2 0-1330,-7 3 0,2 1 0,13-6 0,2 1 0,-7 0 0,-1 1 1570,5-1 0,0-1-1570,-21 11 3275,7-3-3275,10-6 2827,2 1-2827,10-2 1274,0 0-1274,5-3 546,0 2-546,0-3 98,-2 3-98,-1 3 0,-2-3 0,3 2 0,1-3 0,7-6 0,3-1 0,10-6 0,1 0 0,4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lnSpc>
                <a:spcPct val="114000"/>
              </a:lnSpc>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10/15/23</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15858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10/15/23</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808868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10/15/23</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345082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10/15/23</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807355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10/15/23</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670918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10/15/23</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833990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10/15/23</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506868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10/15/23</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676667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10/15/23</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94066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10/15/23</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674887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10/15/23</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539802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lIns="109728" tIns="109728" rIns="109728" bIns="91440"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lIns="109728" tIns="109728" rIns="109728" bIns="91440" anchor="ctr"/>
          <a:lstStyle>
            <a:lvl1pPr algn="l">
              <a:defRPr sz="900">
                <a:solidFill>
                  <a:schemeClr val="tx1">
                    <a:tint val="75000"/>
                  </a:schemeClr>
                </a:solidFill>
              </a:defRPr>
            </a:lvl1pPr>
          </a:lstStyle>
          <a:p>
            <a:fld id="{8F72BA41-EC5B-4197-BCC8-0FD2E523CD7A}" type="datetimeFigureOut">
              <a:rPr lang="en-US" smtClean="0"/>
              <a:pPr/>
              <a:t>10/15/23</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lIns="109728" tIns="109728" rIns="109728" bIns="9144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lIns="109728" tIns="109728" rIns="109728" bIns="91440" anchor="ctr"/>
          <a:lstStyle>
            <a:lvl1pPr algn="ctr">
              <a:defRPr sz="900">
                <a:solidFill>
                  <a:schemeClr val="tx1">
                    <a:tint val="75000"/>
                  </a:schemeClr>
                </a:solidFill>
              </a:defRPr>
            </a:lvl1pPr>
          </a:lstStyle>
          <a:p>
            <a:fld id="{BE15108C-154A-4A5A-9C05-91A49A422BA7}" type="slidenum">
              <a:rPr lang="en-US" smtClean="0"/>
              <a:pPr/>
              <a:t>‹#›</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729887861"/>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697" r:id="rId4"/>
    <p:sldLayoutId id="2147483698" r:id="rId5"/>
    <p:sldLayoutId id="2147483703" r:id="rId6"/>
    <p:sldLayoutId id="2147483699" r:id="rId7"/>
    <p:sldLayoutId id="2147483700" r:id="rId8"/>
    <p:sldLayoutId id="2147483701" r:id="rId9"/>
    <p:sldLayoutId id="2147483702" r:id="rId10"/>
    <p:sldLayoutId id="2147483704" r:id="rId11"/>
  </p:sldLayoutIdLst>
  <p:txStyles>
    <p:titleStyle>
      <a:lvl1pPr algn="l" defTabSz="914400" rtl="0" eaLnBrk="1" latinLnBrk="0" hangingPunct="1">
        <a:lnSpc>
          <a:spcPct val="100000"/>
        </a:lnSpc>
        <a:spcBef>
          <a:spcPct val="0"/>
        </a:spcBef>
        <a:buNone/>
        <a:defRPr sz="4400" kern="1200" spc="13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tx2">
            <a:lumMod val="50000"/>
            <a:lumOff val="50000"/>
          </a:schemeClr>
        </a:buClr>
        <a:buSzPct val="75000"/>
        <a:buFont typeface="Wingdings" panose="05000000000000000000" pitchFamily="2" charset="2"/>
        <a:buChar char="§"/>
        <a:defRPr sz="2000" kern="1200" spc="80">
          <a:solidFill>
            <a:schemeClr val="tx2"/>
          </a:solidFill>
          <a:latin typeface="+mn-lt"/>
          <a:ea typeface="+mn-ea"/>
          <a:cs typeface="+mn-cs"/>
        </a:defRPr>
      </a:lvl1pPr>
      <a:lvl2pPr marL="457200" indent="-228600" algn="l" defTabSz="914400" rtl="0" eaLnBrk="1" latinLnBrk="0" hangingPunct="1">
        <a:lnSpc>
          <a:spcPct val="120000"/>
        </a:lnSpc>
        <a:spcBef>
          <a:spcPts val="500"/>
        </a:spcBef>
        <a:buClr>
          <a:schemeClr val="tx2">
            <a:lumMod val="50000"/>
            <a:lumOff val="50000"/>
          </a:schemeClr>
        </a:buClr>
        <a:buSzPct val="75000"/>
        <a:buFont typeface="Wingdings" panose="05000000000000000000" pitchFamily="2" charset="2"/>
        <a:buChar char="§"/>
        <a:defRPr sz="1800" kern="1200" spc="80">
          <a:solidFill>
            <a:schemeClr val="tx2"/>
          </a:solidFill>
          <a:latin typeface="+mn-lt"/>
          <a:ea typeface="+mn-ea"/>
          <a:cs typeface="+mn-cs"/>
        </a:defRPr>
      </a:lvl2pPr>
      <a:lvl3pPr marL="685800" indent="-228600" algn="l" defTabSz="914400" rtl="0" eaLnBrk="1" latinLnBrk="0" hangingPunct="1">
        <a:lnSpc>
          <a:spcPct val="120000"/>
        </a:lnSpc>
        <a:spcBef>
          <a:spcPts val="500"/>
        </a:spcBef>
        <a:buClr>
          <a:schemeClr val="tx2">
            <a:lumMod val="50000"/>
            <a:lumOff val="50000"/>
          </a:schemeClr>
        </a:buClr>
        <a:buSzPct val="75000"/>
        <a:buFont typeface="Wingdings" panose="05000000000000000000" pitchFamily="2" charset="2"/>
        <a:buChar char="§"/>
        <a:defRPr sz="1600" kern="1200" spc="80">
          <a:solidFill>
            <a:schemeClr val="tx2"/>
          </a:solidFill>
          <a:latin typeface="+mn-lt"/>
          <a:ea typeface="+mn-ea"/>
          <a:cs typeface="+mn-cs"/>
        </a:defRPr>
      </a:lvl3pPr>
      <a:lvl4pPr marL="914400" indent="-228600" algn="l" defTabSz="914400" rtl="0" eaLnBrk="1" latinLnBrk="0" hangingPunct="1">
        <a:lnSpc>
          <a:spcPct val="120000"/>
        </a:lnSpc>
        <a:spcBef>
          <a:spcPts val="500"/>
        </a:spcBef>
        <a:buClr>
          <a:schemeClr val="tx2">
            <a:lumMod val="50000"/>
            <a:lumOff val="50000"/>
          </a:schemeClr>
        </a:buClr>
        <a:buSzPct val="75000"/>
        <a:buFont typeface="Wingdings" panose="05000000000000000000" pitchFamily="2" charset="2"/>
        <a:buChar char="§"/>
        <a:defRPr sz="1400" kern="1200" spc="80">
          <a:solidFill>
            <a:schemeClr val="tx2"/>
          </a:solidFill>
          <a:latin typeface="+mn-lt"/>
          <a:ea typeface="+mn-ea"/>
          <a:cs typeface="+mn-cs"/>
        </a:defRPr>
      </a:lvl4pPr>
      <a:lvl5pPr marL="1143000" indent="-228600" algn="l" defTabSz="914400" rtl="0" eaLnBrk="1" latinLnBrk="0" hangingPunct="1">
        <a:lnSpc>
          <a:spcPct val="120000"/>
        </a:lnSpc>
        <a:spcBef>
          <a:spcPts val="500"/>
        </a:spcBef>
        <a:buClr>
          <a:schemeClr val="tx2">
            <a:lumMod val="50000"/>
            <a:lumOff val="50000"/>
          </a:schemeClr>
        </a:buClr>
        <a:buSzPct val="75000"/>
        <a:buFont typeface="Wingdings" panose="05000000000000000000" pitchFamily="2" charset="2"/>
        <a:buChar char="§"/>
        <a:defRPr sz="1400" kern="1200" spc="8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24.jpeg"/><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6.xml"/><Relationship Id="rId4" Type="http://schemas.openxmlformats.org/officeDocument/2006/relationships/hyperlink" Target="https://www.simplilearn.com/what-is-business-intelligence-article"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6.xml"/><Relationship Id="rId6" Type="http://schemas.openxmlformats.org/officeDocument/2006/relationships/image" Target="../media/image8.jpeg"/><Relationship Id="rId5" Type="http://schemas.openxmlformats.org/officeDocument/2006/relationships/image" Target="../media/image7.jpeg"/><Relationship Id="rId10" Type="http://schemas.openxmlformats.org/officeDocument/2006/relationships/image" Target="../media/image12.jpeg"/><Relationship Id="rId4" Type="http://schemas.openxmlformats.org/officeDocument/2006/relationships/image" Target="../media/image6.png"/><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6.xml"/><Relationship Id="rId6" Type="http://schemas.openxmlformats.org/officeDocument/2006/relationships/image" Target="../media/image17.jpeg"/><Relationship Id="rId5" Type="http://schemas.openxmlformats.org/officeDocument/2006/relationships/image" Target="../media/image16.png"/><Relationship Id="rId4" Type="http://schemas.openxmlformats.org/officeDocument/2006/relationships/image" Target="../media/image15.jpeg"/></Relationships>
</file>

<file path=ppt/slides/_rels/slide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6.xml"/><Relationship Id="rId6" Type="http://schemas.openxmlformats.org/officeDocument/2006/relationships/image" Target="../media/image8.jpeg"/><Relationship Id="rId5" Type="http://schemas.openxmlformats.org/officeDocument/2006/relationships/image" Target="../media/image21.jpeg"/><Relationship Id="rId4" Type="http://schemas.openxmlformats.org/officeDocument/2006/relationships/image" Target="../media/image20.jpeg"/></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3.png"/><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7FE5201-BB98-480C-BADB-207C8F8938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389B4FDB-F9D1-4D43-B86D-51ACE9F907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1" name="Straight Connector 20">
              <a:extLst>
                <a:ext uri="{FF2B5EF4-FFF2-40B4-BE49-F238E27FC236}">
                  <a16:creationId xmlns:a16="http://schemas.microsoft.com/office/drawing/2014/main" id="{037B23DA-4E0E-49BE-810E-C7637A07D4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65CA7FE-FCD5-47C3-92FB-F49AC69F07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D5018E-7FB8-4FEA-AA3F-0FD36E374B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4A88892-D552-45DB-8CCD-6C9A16ACF3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B1D7A35-3512-4D9A-B5D9-88E8A93954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ACB0DD2-9414-48A9-BA79-D51E16632F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AA1E851-0464-4EC3-8219-C796250F0A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CAADBF1-0CE2-427F-BEFD-78D4E64BF0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802B401-1D95-400A-8D9E-187246678D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3F0EAFB-F3A2-4D25-B560-F52A2590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CFFB80C-E3CE-4819-BDF0-4D68A9A0D9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B0BA09C-F68C-40C4-B9F9-9D9724CFFD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C3E693F-C86C-4623-AA42-E883D6374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96482AA-F56C-40B0-8222-3F76E3CC0B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02A172B-1DBA-4520-AFAF-08E154349D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F0BAB68-600A-48AF-BBC0-D1362225CCA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52F0024-3921-4943-BD75-8B8E54FC8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D632151-7D28-4DE9-BA72-C4FDEF1E25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D6BFC43-3BCE-427B-BAC0-F42B78D05C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0CDE154-7BBB-4C66-9015-97400737B9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477CCD5-EA4B-4626-BD59-A76E926500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B4D9CD3-DD4C-4140-9D1A-A3B5217FD5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51245D5-14B2-48E8-88BA-467904EEAF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CC1EB80-3911-41A9-A8E6-5966A0E473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5611626-2449-4313-BB89-F50B6E7D5D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2C8FC9E-6640-4CBC-BAB7-FCBDC5634E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0DD99DF-C91C-40A4-A8BE-DDA9140A4B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F4A4E36-7BA6-445B-A7ED-470D4BFC39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035AC5C2-3974-4BD4-B657-1F17DD2CC2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0611033-3144-473A-80C6-F4FB900F93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C39CA26-B170-4CA4-A8FB-61C194ADCA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3" name="Right Triangle 52">
            <a:extLst>
              <a:ext uri="{FF2B5EF4-FFF2-40B4-BE49-F238E27FC236}">
                <a16:creationId xmlns:a16="http://schemas.microsoft.com/office/drawing/2014/main" id="{2A56D982-198E-436A-A2D7-B9877B370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1" y="152845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30EC1CED-DF7A-32DD-8DC3-9D7C43A47F50}"/>
              </a:ext>
            </a:extLst>
          </p:cNvPr>
          <p:cNvSpPr>
            <a:spLocks noGrp="1"/>
          </p:cNvSpPr>
          <p:nvPr>
            <p:ph type="ctrTitle"/>
          </p:nvPr>
        </p:nvSpPr>
        <p:spPr>
          <a:xfrm>
            <a:off x="691077" y="725952"/>
            <a:ext cx="10811122" cy="1930811"/>
          </a:xfrm>
        </p:spPr>
        <p:txBody>
          <a:bodyPr anchor="ctr">
            <a:normAutofit/>
          </a:bodyPr>
          <a:lstStyle/>
          <a:p>
            <a:r>
              <a:rPr lang="en-US" dirty="0">
                <a:latin typeface="Calibri" panose="020F0502020204030204" pitchFamily="34" charset="0"/>
                <a:cs typeface="Calibri" panose="020F0502020204030204" pitchFamily="34" charset="0"/>
              </a:rPr>
              <a:t>Introduction  to Power BI</a:t>
            </a:r>
            <a:endParaRPr lang="en-US">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9B47205B-9BF2-426C-AC07-2DDC216ACD4A}"/>
              </a:ext>
            </a:extLst>
          </p:cNvPr>
          <p:cNvSpPr>
            <a:spLocks noGrp="1"/>
          </p:cNvSpPr>
          <p:nvPr>
            <p:ph type="subTitle" idx="1"/>
          </p:nvPr>
        </p:nvSpPr>
        <p:spPr>
          <a:xfrm>
            <a:off x="6855457" y="3484952"/>
            <a:ext cx="4375233" cy="1757443"/>
          </a:xfrm>
        </p:spPr>
        <p:txBody>
          <a:bodyPr anchor="ctr">
            <a:normAutofit/>
          </a:bodyPr>
          <a:lstStyle/>
          <a:p>
            <a:pPr algn="ctr"/>
            <a:r>
              <a:rPr lang="en-US" b="1" dirty="0"/>
              <a:t>BY Prof Deep Bhatt</a:t>
            </a:r>
          </a:p>
        </p:txBody>
      </p:sp>
      <p:pic>
        <p:nvPicPr>
          <p:cNvPr id="6" name="Picture 5" descr="A picture containing text, clipart&#10;&#10;Description automatically generated">
            <a:extLst>
              <a:ext uri="{FF2B5EF4-FFF2-40B4-BE49-F238E27FC236}">
                <a16:creationId xmlns:a16="http://schemas.microsoft.com/office/drawing/2014/main" id="{27F3A615-D843-4644-97C4-0E58D7C01EF7}"/>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716814" y="2927636"/>
            <a:ext cx="5620728" cy="3147607"/>
          </a:xfrm>
          <a:prstGeom prst="rect">
            <a:avLst/>
          </a:prstGeom>
        </p:spPr>
      </p:pic>
    </p:spTree>
    <p:extLst>
      <p:ext uri="{BB962C8B-B14F-4D97-AF65-F5344CB8AC3E}">
        <p14:creationId xmlns:p14="http://schemas.microsoft.com/office/powerpoint/2010/main" val="1862484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11253-3913-1292-86EE-FE4C4EF7D867}"/>
              </a:ext>
            </a:extLst>
          </p:cNvPr>
          <p:cNvSpPr>
            <a:spLocks noGrp="1"/>
          </p:cNvSpPr>
          <p:nvPr>
            <p:ph type="title"/>
          </p:nvPr>
        </p:nvSpPr>
        <p:spPr>
          <a:xfrm>
            <a:off x="1" y="0"/>
            <a:ext cx="12192000" cy="702365"/>
          </a:xfrm>
          <a:solidFill>
            <a:srgbClr val="FFC000"/>
          </a:solidFill>
        </p:spPr>
        <p:txBody>
          <a:bodyPr anchor="ctr"/>
          <a:lstStyle/>
          <a:p>
            <a:r>
              <a:rPr lang="en-US" sz="2000" b="1" dirty="0"/>
              <a:t>Limitation Of Powe BI</a:t>
            </a:r>
          </a:p>
        </p:txBody>
      </p:sp>
      <p:sp>
        <p:nvSpPr>
          <p:cNvPr id="3" name="TextBox 2">
            <a:extLst>
              <a:ext uri="{FF2B5EF4-FFF2-40B4-BE49-F238E27FC236}">
                <a16:creationId xmlns:a16="http://schemas.microsoft.com/office/drawing/2014/main" id="{BC676D4F-888F-AD9F-8279-3463D25EA95F}"/>
              </a:ext>
            </a:extLst>
          </p:cNvPr>
          <p:cNvSpPr txBox="1"/>
          <p:nvPr/>
        </p:nvSpPr>
        <p:spPr>
          <a:xfrm>
            <a:off x="629478" y="1020418"/>
            <a:ext cx="10933044" cy="2862322"/>
          </a:xfrm>
          <a:prstGeom prst="rect">
            <a:avLst/>
          </a:prstGeom>
          <a:solidFill>
            <a:srgbClr val="FFC000"/>
          </a:solidFill>
        </p:spPr>
        <p:txBody>
          <a:bodyPr wrap="square" rtlCol="0">
            <a:spAutoFit/>
          </a:bodyPr>
          <a:lstStyle/>
          <a:p>
            <a:pPr algn="l">
              <a:buFont typeface="+mj-lt"/>
              <a:buAutoNum type="arabicPeriod"/>
            </a:pPr>
            <a:r>
              <a:rPr lang="en-US" sz="2000" b="1" i="0" dirty="0">
                <a:solidFill>
                  <a:srgbClr val="222222"/>
                </a:solidFill>
                <a:effectLst/>
                <a:latin typeface="Calibri" panose="020F0502020204030204" pitchFamily="34" charset="0"/>
                <a:cs typeface="Calibri" panose="020F0502020204030204" pitchFamily="34" charset="0"/>
              </a:rPr>
              <a:t>Relationships between tables: </a:t>
            </a:r>
            <a:r>
              <a:rPr lang="en-US" sz="2000" b="0" i="0" dirty="0">
                <a:solidFill>
                  <a:srgbClr val="000000"/>
                </a:solidFill>
                <a:effectLst/>
                <a:latin typeface="Calibri" panose="020F0502020204030204" pitchFamily="34" charset="0"/>
                <a:cs typeface="Calibri" panose="020F0502020204030204" pitchFamily="34" charset="0"/>
              </a:rPr>
              <a:t>Power BI is prone to problems when processing data that has complex relationships with tables. In many cases, you must carefully create data models with unique fields just to join tables. </a:t>
            </a:r>
          </a:p>
          <a:p>
            <a:pPr algn="l">
              <a:buFont typeface="+mj-lt"/>
              <a:buAutoNum type="arabicPeriod"/>
            </a:pPr>
            <a:r>
              <a:rPr lang="en-US" sz="2000" b="1" i="0" dirty="0">
                <a:solidFill>
                  <a:srgbClr val="222222"/>
                </a:solidFill>
                <a:effectLst/>
                <a:latin typeface="Calibri" panose="020F0502020204030204" pitchFamily="34" charset="0"/>
                <a:cs typeface="Calibri" panose="020F0502020204030204" pitchFamily="34" charset="0"/>
              </a:rPr>
              <a:t>User Interface: </a:t>
            </a:r>
            <a:r>
              <a:rPr lang="en-US" sz="2000" b="0" i="0" dirty="0">
                <a:solidFill>
                  <a:srgbClr val="000000"/>
                </a:solidFill>
                <a:effectLst/>
                <a:latin typeface="Calibri" panose="020F0502020204030204" pitchFamily="34" charset="0"/>
                <a:cs typeface="Calibri" panose="020F0502020204030204" pitchFamily="34" charset="0"/>
              </a:rPr>
              <a:t>Power BI has a cluttered interface with many icon options that prevent reports and dashboards from being displayed. In addition, the label in Power BI has limited functionality. </a:t>
            </a:r>
          </a:p>
          <a:p>
            <a:pPr algn="l">
              <a:buFont typeface="+mj-lt"/>
              <a:buAutoNum type="arabicPeriod"/>
            </a:pPr>
            <a:r>
              <a:rPr lang="en-US" sz="2000" b="1" i="0" dirty="0">
                <a:solidFill>
                  <a:srgbClr val="222222"/>
                </a:solidFill>
                <a:effectLst/>
                <a:latin typeface="Calibri" panose="020F0502020204030204" pitchFamily="34" charset="0"/>
                <a:cs typeface="Calibri" panose="020F0502020204030204" pitchFamily="34" charset="0"/>
              </a:rPr>
              <a:t>iOS Compatibility:</a:t>
            </a:r>
            <a:r>
              <a:rPr lang="en-US" sz="2000" b="0" i="0" dirty="0">
                <a:solidFill>
                  <a:srgbClr val="000000"/>
                </a:solidFill>
                <a:effectLst/>
                <a:latin typeface="Calibri" panose="020F0502020204030204" pitchFamily="34" charset="0"/>
                <a:cs typeface="Calibri" panose="020F0502020204030204" pitchFamily="34" charset="0"/>
              </a:rPr>
              <a:t> Power BI does not have a compatible option for Mac desktop users. Power BI cannot be installed directly on iOS; a virtual machine must be installed to run Power BI Desktop. </a:t>
            </a:r>
          </a:p>
          <a:p>
            <a:pPr algn="l">
              <a:buFont typeface="+mj-lt"/>
              <a:buAutoNum type="arabicPeriod"/>
            </a:pPr>
            <a:r>
              <a:rPr lang="en-US" sz="2000" b="1" i="0" dirty="0">
                <a:solidFill>
                  <a:srgbClr val="222222"/>
                </a:solidFill>
                <a:effectLst/>
                <a:latin typeface="Calibri" panose="020F0502020204030204" pitchFamily="34" charset="0"/>
                <a:cs typeface="Calibri" panose="020F0502020204030204" pitchFamily="34" charset="0"/>
              </a:rPr>
              <a:t>Limited Excel integration:</a:t>
            </a:r>
            <a:r>
              <a:rPr lang="en-US" sz="2000" b="0" i="0" dirty="0">
                <a:solidFill>
                  <a:srgbClr val="000000"/>
                </a:solidFill>
                <a:effectLst/>
                <a:latin typeface="Calibri" panose="020F0502020204030204" pitchFamily="34" charset="0"/>
                <a:cs typeface="Calibri" panose="020F0502020204030204" pitchFamily="34" charset="0"/>
              </a:rPr>
              <a:t> Excel integration is a significant benefit of Power BI, but only data up to 150,000 rows can be downloaded, which can be very limiting sometimes. </a:t>
            </a:r>
          </a:p>
        </p:txBody>
      </p:sp>
      <p:pic>
        <p:nvPicPr>
          <p:cNvPr id="9218" name="Picture 2" descr="Disadvantage Stamp Stock Illustrations – 34 Disadvantage Stamp Stock  Illustrations, Vectors &amp; Clipart - Dreamstime">
            <a:extLst>
              <a:ext uri="{FF2B5EF4-FFF2-40B4-BE49-F238E27FC236}">
                <a16:creationId xmlns:a16="http://schemas.microsoft.com/office/drawing/2014/main" id="{42D2D7AB-3AEA-2111-420B-EED70705F0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1565" y="4018847"/>
            <a:ext cx="8348869" cy="283915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4D332307-BD5E-F572-ABB7-569DD5FACBD8}"/>
                  </a:ext>
                </a:extLst>
              </p14:cNvPr>
              <p14:cNvContentPartPr/>
              <p14:nvPr/>
            </p14:nvContentPartPr>
            <p14:xfrm>
              <a:off x="772560" y="3853800"/>
              <a:ext cx="4393440" cy="1665720"/>
            </p14:xfrm>
          </p:contentPart>
        </mc:Choice>
        <mc:Fallback xmlns="">
          <p:pic>
            <p:nvPicPr>
              <p:cNvPr id="4" name="Ink 3">
                <a:extLst>
                  <a:ext uri="{FF2B5EF4-FFF2-40B4-BE49-F238E27FC236}">
                    <a16:creationId xmlns:a16="http://schemas.microsoft.com/office/drawing/2014/main" id="{4D332307-BD5E-F572-ABB7-569DD5FACBD8}"/>
                  </a:ext>
                </a:extLst>
              </p:cNvPr>
              <p:cNvPicPr/>
              <p:nvPr/>
            </p:nvPicPr>
            <p:blipFill>
              <a:blip r:embed="rId4"/>
              <a:stretch>
                <a:fillRect/>
              </a:stretch>
            </p:blipFill>
            <p:spPr>
              <a:xfrm>
                <a:off x="763200" y="3844440"/>
                <a:ext cx="4412160" cy="1684440"/>
              </a:xfrm>
              <a:prstGeom prst="rect">
                <a:avLst/>
              </a:prstGeom>
            </p:spPr>
          </p:pic>
        </mc:Fallback>
      </mc:AlternateContent>
    </p:spTree>
    <p:extLst>
      <p:ext uri="{BB962C8B-B14F-4D97-AF65-F5344CB8AC3E}">
        <p14:creationId xmlns:p14="http://schemas.microsoft.com/office/powerpoint/2010/main" val="1427420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11253-3913-1292-86EE-FE4C4EF7D867}"/>
              </a:ext>
            </a:extLst>
          </p:cNvPr>
          <p:cNvSpPr>
            <a:spLocks noGrp="1"/>
          </p:cNvSpPr>
          <p:nvPr>
            <p:ph type="title"/>
          </p:nvPr>
        </p:nvSpPr>
        <p:spPr>
          <a:xfrm>
            <a:off x="1" y="0"/>
            <a:ext cx="12192000" cy="702365"/>
          </a:xfrm>
          <a:solidFill>
            <a:srgbClr val="FFC000"/>
          </a:solidFill>
        </p:spPr>
        <p:txBody>
          <a:bodyPr anchor="ctr"/>
          <a:lstStyle/>
          <a:p>
            <a:r>
              <a:rPr lang="en-US" sz="2000" b="1" dirty="0"/>
              <a:t>Some Famous Questions for </a:t>
            </a:r>
            <a:r>
              <a:rPr lang="en-US" sz="2000" b="1" dirty="0" err="1"/>
              <a:t>PoweBI</a:t>
            </a:r>
            <a:endParaRPr lang="en-US" sz="2000" b="1" dirty="0"/>
          </a:p>
        </p:txBody>
      </p:sp>
      <p:sp>
        <p:nvSpPr>
          <p:cNvPr id="4" name="Rectangle: Rounded Corners 3">
            <a:extLst>
              <a:ext uri="{FF2B5EF4-FFF2-40B4-BE49-F238E27FC236}">
                <a16:creationId xmlns:a16="http://schemas.microsoft.com/office/drawing/2014/main" id="{44837C6E-AD8C-B8D6-A32C-C5F17F22325B}"/>
              </a:ext>
            </a:extLst>
          </p:cNvPr>
          <p:cNvSpPr/>
          <p:nvPr/>
        </p:nvSpPr>
        <p:spPr>
          <a:xfrm>
            <a:off x="954157" y="1258957"/>
            <a:ext cx="7566991" cy="98066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i="0" dirty="0">
                <a:solidFill>
                  <a:schemeClr val="tx1"/>
                </a:solidFill>
                <a:effectLst/>
                <a:latin typeface="Calibri" panose="020F0502020204030204" pitchFamily="34" charset="0"/>
                <a:cs typeface="Calibri" panose="020F0502020204030204" pitchFamily="34" charset="0"/>
              </a:rPr>
              <a:t> Is Power BI or Tableau easier to learn?</a:t>
            </a:r>
          </a:p>
          <a:p>
            <a:pPr algn="ctr"/>
            <a:r>
              <a:rPr lang="en-US" sz="1500" dirty="0">
                <a:solidFill>
                  <a:schemeClr val="tx1"/>
                </a:solidFill>
                <a:latin typeface="Calibri" panose="020F0502020204030204" pitchFamily="34" charset="0"/>
                <a:cs typeface="Calibri" panose="020F0502020204030204" pitchFamily="34" charset="0"/>
              </a:rPr>
              <a:t>-</a:t>
            </a:r>
            <a:r>
              <a:rPr lang="en-US" sz="1500" b="0" i="0" dirty="0">
                <a:solidFill>
                  <a:srgbClr val="231F20"/>
                </a:solidFill>
                <a:effectLst/>
                <a:latin typeface="Calibri" panose="020F0502020204030204" pitchFamily="34" charset="0"/>
                <a:cs typeface="Calibri" panose="020F0502020204030204" pitchFamily="34" charset="0"/>
              </a:rPr>
              <a:t>For new users and non-data analysts, Power BI is simpler to use. Tableau is recognized to have a more demanding learning curve; it is more prevalent among seasoned data analysts. </a:t>
            </a:r>
            <a:endParaRPr lang="en-US" sz="1500" dirty="0">
              <a:solidFill>
                <a:schemeClr val="tx1"/>
              </a:solidFill>
              <a:latin typeface="Calibri" panose="020F0502020204030204" pitchFamily="34" charset="0"/>
              <a:cs typeface="Calibri" panose="020F0502020204030204" pitchFamily="34" charset="0"/>
            </a:endParaRPr>
          </a:p>
        </p:txBody>
      </p:sp>
      <p:sp>
        <p:nvSpPr>
          <p:cNvPr id="5" name="Rectangle: Rounded Corners 4">
            <a:extLst>
              <a:ext uri="{FF2B5EF4-FFF2-40B4-BE49-F238E27FC236}">
                <a16:creationId xmlns:a16="http://schemas.microsoft.com/office/drawing/2014/main" id="{99DE7BA6-35F4-B239-10DC-8AD940C04192}"/>
              </a:ext>
            </a:extLst>
          </p:cNvPr>
          <p:cNvSpPr/>
          <p:nvPr/>
        </p:nvSpPr>
        <p:spPr>
          <a:xfrm>
            <a:off x="4114801" y="2448340"/>
            <a:ext cx="7566991" cy="98066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600" b="1" i="0" dirty="0">
                <a:solidFill>
                  <a:schemeClr val="tx1"/>
                </a:solidFill>
                <a:effectLst/>
                <a:latin typeface="unset"/>
              </a:rPr>
              <a:t>3. What pays more, Tableau or Power BI?</a:t>
            </a:r>
            <a:endParaRPr lang="en-US" sz="1600" b="1" i="0" dirty="0">
              <a:solidFill>
                <a:schemeClr val="tx1"/>
              </a:solidFill>
              <a:effectLst/>
              <a:latin typeface="Open Sans" panose="020B0606030504020204" pitchFamily="34" charset="0"/>
            </a:endParaRPr>
          </a:p>
          <a:p>
            <a:r>
              <a:rPr lang="en-US" sz="1600" dirty="0">
                <a:solidFill>
                  <a:schemeClr val="tx1"/>
                </a:solidFill>
              </a:rPr>
              <a:t>Ans For Exp for Power BI – 9 to 15L</a:t>
            </a:r>
          </a:p>
          <a:p>
            <a:r>
              <a:rPr lang="en-US" sz="1600" dirty="0">
                <a:solidFill>
                  <a:schemeClr val="tx1"/>
                </a:solidFill>
                <a:latin typeface="Calibri" panose="020F0502020204030204" pitchFamily="34" charset="0"/>
                <a:cs typeface="Calibri" panose="020F0502020204030204" pitchFamily="34" charset="0"/>
              </a:rPr>
              <a:t>For Tableau Exp professionals get  - 8L – 12L</a:t>
            </a:r>
            <a:endParaRPr lang="en-US" sz="1500" dirty="0">
              <a:solidFill>
                <a:schemeClr val="tx1"/>
              </a:solidFill>
              <a:latin typeface="Calibri" panose="020F0502020204030204" pitchFamily="34" charset="0"/>
              <a:cs typeface="Calibri" panose="020F0502020204030204" pitchFamily="34" charset="0"/>
            </a:endParaRPr>
          </a:p>
        </p:txBody>
      </p:sp>
      <p:sp>
        <p:nvSpPr>
          <p:cNvPr id="6" name="Rectangle: Rounded Corners 5">
            <a:extLst>
              <a:ext uri="{FF2B5EF4-FFF2-40B4-BE49-F238E27FC236}">
                <a16:creationId xmlns:a16="http://schemas.microsoft.com/office/drawing/2014/main" id="{C23813FC-5056-8C10-877F-E17D51107024}"/>
              </a:ext>
            </a:extLst>
          </p:cNvPr>
          <p:cNvSpPr/>
          <p:nvPr/>
        </p:nvSpPr>
        <p:spPr>
          <a:xfrm>
            <a:off x="331305" y="3791782"/>
            <a:ext cx="7566991" cy="98066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0" dirty="0">
                <a:solidFill>
                  <a:schemeClr val="tx1"/>
                </a:solidFill>
                <a:effectLst/>
                <a:latin typeface="unset"/>
              </a:rPr>
              <a:t>3.What is accepted more by Organization</a:t>
            </a:r>
          </a:p>
          <a:p>
            <a:pPr algn="ctr"/>
            <a:r>
              <a:rPr lang="en-US" sz="1600" dirty="0">
                <a:solidFill>
                  <a:schemeClr val="tx1"/>
                </a:solidFill>
                <a:latin typeface="unset"/>
              </a:rPr>
              <a:t>- Power BI from last 3 Years has been accepted by 90% of the organizations worldwide</a:t>
            </a:r>
            <a:endParaRPr lang="en-US" sz="1600" i="0" dirty="0">
              <a:solidFill>
                <a:schemeClr val="tx1"/>
              </a:solidFill>
              <a:effectLst/>
              <a:latin typeface="Open Sans" panose="020B0606030504020204" pitchFamily="34" charset="0"/>
            </a:endParaRPr>
          </a:p>
        </p:txBody>
      </p:sp>
      <p:sp>
        <p:nvSpPr>
          <p:cNvPr id="7" name="Rectangle: Rounded Corners 6">
            <a:extLst>
              <a:ext uri="{FF2B5EF4-FFF2-40B4-BE49-F238E27FC236}">
                <a16:creationId xmlns:a16="http://schemas.microsoft.com/office/drawing/2014/main" id="{550BB763-9BDA-90A3-9B52-5E41DD38339C}"/>
              </a:ext>
            </a:extLst>
          </p:cNvPr>
          <p:cNvSpPr/>
          <p:nvPr/>
        </p:nvSpPr>
        <p:spPr>
          <a:xfrm>
            <a:off x="4207566" y="5108713"/>
            <a:ext cx="7566991" cy="98066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0" dirty="0">
                <a:solidFill>
                  <a:schemeClr val="tx1"/>
                </a:solidFill>
                <a:effectLst/>
                <a:latin typeface="unset"/>
              </a:rPr>
              <a:t>What is Weightage between Powe</a:t>
            </a:r>
            <a:r>
              <a:rPr lang="en-US" sz="1600" b="1" dirty="0">
                <a:solidFill>
                  <a:schemeClr val="tx1"/>
                </a:solidFill>
                <a:latin typeface="unset"/>
              </a:rPr>
              <a:t>r BI &amp; Tableau</a:t>
            </a:r>
          </a:p>
          <a:p>
            <a:pPr algn="ctr"/>
            <a:r>
              <a:rPr lang="en-US" sz="1600" dirty="0">
                <a:solidFill>
                  <a:schemeClr val="tx1"/>
                </a:solidFill>
                <a:latin typeface="unset"/>
              </a:rPr>
              <a:t>-Power BI holds 60% weightage &amp; Tableau hold 40%</a:t>
            </a:r>
            <a:endParaRPr lang="en-US" sz="1600" i="0" dirty="0">
              <a:solidFill>
                <a:schemeClr val="tx1"/>
              </a:solidFill>
              <a:effectLst/>
              <a:latin typeface="Open Sans" panose="020B0606030504020204" pitchFamily="34" charset="0"/>
            </a:endParaRPr>
          </a:p>
        </p:txBody>
      </p:sp>
    </p:spTree>
    <p:extLst>
      <p:ext uri="{BB962C8B-B14F-4D97-AF65-F5344CB8AC3E}">
        <p14:creationId xmlns:p14="http://schemas.microsoft.com/office/powerpoint/2010/main" val="2863872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11253-3913-1292-86EE-FE4C4EF7D867}"/>
              </a:ext>
            </a:extLst>
          </p:cNvPr>
          <p:cNvSpPr>
            <a:spLocks noGrp="1"/>
          </p:cNvSpPr>
          <p:nvPr>
            <p:ph type="title"/>
          </p:nvPr>
        </p:nvSpPr>
        <p:spPr>
          <a:xfrm>
            <a:off x="1" y="0"/>
            <a:ext cx="12192000" cy="702365"/>
          </a:xfrm>
          <a:solidFill>
            <a:srgbClr val="FFC000"/>
          </a:solidFill>
        </p:spPr>
        <p:txBody>
          <a:bodyPr anchor="ctr"/>
          <a:lstStyle/>
          <a:p>
            <a:r>
              <a:rPr lang="en-US" sz="2000" b="1" dirty="0"/>
              <a:t>Installing Power BI </a:t>
            </a:r>
          </a:p>
        </p:txBody>
      </p:sp>
      <p:pic>
        <p:nvPicPr>
          <p:cNvPr id="4" name="Picture 3">
            <a:extLst>
              <a:ext uri="{FF2B5EF4-FFF2-40B4-BE49-F238E27FC236}">
                <a16:creationId xmlns:a16="http://schemas.microsoft.com/office/drawing/2014/main" id="{05CD255A-B152-4E03-A52D-A10F19E8812A}"/>
              </a:ext>
            </a:extLst>
          </p:cNvPr>
          <p:cNvPicPr>
            <a:picLocks noChangeAspect="1"/>
          </p:cNvPicPr>
          <p:nvPr/>
        </p:nvPicPr>
        <p:blipFill>
          <a:blip r:embed="rId2"/>
          <a:stretch>
            <a:fillRect/>
          </a:stretch>
        </p:blipFill>
        <p:spPr>
          <a:xfrm>
            <a:off x="3914360" y="1353792"/>
            <a:ext cx="5715000" cy="3752850"/>
          </a:xfrm>
          <a:prstGeom prst="rect">
            <a:avLst/>
          </a:prstGeom>
        </p:spPr>
      </p:pic>
      <p:sp>
        <p:nvSpPr>
          <p:cNvPr id="5" name="TextBox 4">
            <a:extLst>
              <a:ext uri="{FF2B5EF4-FFF2-40B4-BE49-F238E27FC236}">
                <a16:creationId xmlns:a16="http://schemas.microsoft.com/office/drawing/2014/main" id="{0B715499-49DF-84C3-E1A2-FC86ABCDE9FE}"/>
              </a:ext>
            </a:extLst>
          </p:cNvPr>
          <p:cNvSpPr txBox="1"/>
          <p:nvPr/>
        </p:nvSpPr>
        <p:spPr>
          <a:xfrm>
            <a:off x="1075290" y="1353792"/>
            <a:ext cx="2143125" cy="369332"/>
          </a:xfrm>
          <a:prstGeom prst="rect">
            <a:avLst/>
          </a:prstGeom>
          <a:solidFill>
            <a:srgbClr val="FFC000"/>
          </a:solidFill>
        </p:spPr>
        <p:txBody>
          <a:bodyPr wrap="square" rtlCol="0">
            <a:spAutoFit/>
          </a:bodyPr>
          <a:lstStyle/>
          <a:p>
            <a:pPr algn="ctr"/>
            <a:r>
              <a:rPr lang="en-US" b="1" dirty="0">
                <a:latin typeface="Calibri" panose="020F0502020204030204" pitchFamily="34" charset="0"/>
                <a:cs typeface="Calibri" panose="020F0502020204030204" pitchFamily="34" charset="0"/>
              </a:rPr>
              <a:t>Step 1</a:t>
            </a:r>
          </a:p>
        </p:txBody>
      </p:sp>
      <p:sp>
        <p:nvSpPr>
          <p:cNvPr id="6" name="TextBox 5">
            <a:extLst>
              <a:ext uri="{FF2B5EF4-FFF2-40B4-BE49-F238E27FC236}">
                <a16:creationId xmlns:a16="http://schemas.microsoft.com/office/drawing/2014/main" id="{933305EA-59EF-3C1A-DBF0-651E0725F3E3}"/>
              </a:ext>
            </a:extLst>
          </p:cNvPr>
          <p:cNvSpPr txBox="1"/>
          <p:nvPr/>
        </p:nvSpPr>
        <p:spPr>
          <a:xfrm>
            <a:off x="1417983" y="5484329"/>
            <a:ext cx="9356034" cy="369332"/>
          </a:xfrm>
          <a:prstGeom prst="rect">
            <a:avLst/>
          </a:prstGeom>
          <a:solidFill>
            <a:srgbClr val="FFC000"/>
          </a:solidFill>
        </p:spPr>
        <p:txBody>
          <a:bodyPr wrap="square" rtlCol="0">
            <a:spAutoFit/>
          </a:bodyPr>
          <a:lstStyle/>
          <a:p>
            <a:r>
              <a:rPr lang="en-US"/>
              <a:t>https://powerbi.microsoft.com/en-us/downloads/</a:t>
            </a:r>
            <a:endParaRPr lang="en-US" dirty="0"/>
          </a:p>
        </p:txBody>
      </p:sp>
    </p:spTree>
    <p:extLst>
      <p:ext uri="{BB962C8B-B14F-4D97-AF65-F5344CB8AC3E}">
        <p14:creationId xmlns:p14="http://schemas.microsoft.com/office/powerpoint/2010/main" val="3925798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11253-3913-1292-86EE-FE4C4EF7D867}"/>
              </a:ext>
            </a:extLst>
          </p:cNvPr>
          <p:cNvSpPr>
            <a:spLocks noGrp="1"/>
          </p:cNvSpPr>
          <p:nvPr>
            <p:ph type="title"/>
          </p:nvPr>
        </p:nvSpPr>
        <p:spPr>
          <a:xfrm>
            <a:off x="1" y="0"/>
            <a:ext cx="12192000" cy="702365"/>
          </a:xfrm>
          <a:solidFill>
            <a:srgbClr val="FFC000"/>
          </a:solidFill>
        </p:spPr>
        <p:txBody>
          <a:bodyPr anchor="ctr"/>
          <a:lstStyle/>
          <a:p>
            <a:r>
              <a:rPr lang="en-US" sz="2000" b="1" dirty="0"/>
              <a:t>Installing Power BI </a:t>
            </a:r>
          </a:p>
        </p:txBody>
      </p:sp>
      <p:sp>
        <p:nvSpPr>
          <p:cNvPr id="5" name="TextBox 4">
            <a:extLst>
              <a:ext uri="{FF2B5EF4-FFF2-40B4-BE49-F238E27FC236}">
                <a16:creationId xmlns:a16="http://schemas.microsoft.com/office/drawing/2014/main" id="{0B715499-49DF-84C3-E1A2-FC86ABCDE9FE}"/>
              </a:ext>
            </a:extLst>
          </p:cNvPr>
          <p:cNvSpPr txBox="1"/>
          <p:nvPr/>
        </p:nvSpPr>
        <p:spPr>
          <a:xfrm>
            <a:off x="1075290" y="1353792"/>
            <a:ext cx="2143125" cy="369332"/>
          </a:xfrm>
          <a:prstGeom prst="rect">
            <a:avLst/>
          </a:prstGeom>
          <a:solidFill>
            <a:srgbClr val="FFC000"/>
          </a:solidFill>
        </p:spPr>
        <p:txBody>
          <a:bodyPr wrap="square" rtlCol="0">
            <a:spAutoFit/>
          </a:bodyPr>
          <a:lstStyle/>
          <a:p>
            <a:pPr algn="ctr"/>
            <a:r>
              <a:rPr lang="en-US" b="1" dirty="0">
                <a:latin typeface="Calibri" panose="020F0502020204030204" pitchFamily="34" charset="0"/>
                <a:cs typeface="Calibri" panose="020F0502020204030204" pitchFamily="34" charset="0"/>
              </a:rPr>
              <a:t>Step 2</a:t>
            </a:r>
          </a:p>
        </p:txBody>
      </p:sp>
      <p:pic>
        <p:nvPicPr>
          <p:cNvPr id="12290" name="Picture 2" descr="Installation File">
            <a:extLst>
              <a:ext uri="{FF2B5EF4-FFF2-40B4-BE49-F238E27FC236}">
                <a16:creationId xmlns:a16="http://schemas.microsoft.com/office/drawing/2014/main" id="{90B25D38-E629-E137-6778-8E1C836A92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1716" y="1353792"/>
            <a:ext cx="5915545" cy="46361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9417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11253-3913-1292-86EE-FE4C4EF7D867}"/>
              </a:ext>
            </a:extLst>
          </p:cNvPr>
          <p:cNvSpPr>
            <a:spLocks noGrp="1"/>
          </p:cNvSpPr>
          <p:nvPr>
            <p:ph type="title"/>
          </p:nvPr>
        </p:nvSpPr>
        <p:spPr>
          <a:xfrm>
            <a:off x="1" y="0"/>
            <a:ext cx="12192000" cy="702365"/>
          </a:xfrm>
          <a:solidFill>
            <a:srgbClr val="FFC000"/>
          </a:solidFill>
        </p:spPr>
        <p:txBody>
          <a:bodyPr anchor="ctr"/>
          <a:lstStyle/>
          <a:p>
            <a:r>
              <a:rPr lang="en-US" sz="2000" b="1" dirty="0"/>
              <a:t>Installing Power BI </a:t>
            </a:r>
          </a:p>
        </p:txBody>
      </p:sp>
      <p:sp>
        <p:nvSpPr>
          <p:cNvPr id="5" name="TextBox 4">
            <a:extLst>
              <a:ext uri="{FF2B5EF4-FFF2-40B4-BE49-F238E27FC236}">
                <a16:creationId xmlns:a16="http://schemas.microsoft.com/office/drawing/2014/main" id="{0B715499-49DF-84C3-E1A2-FC86ABCDE9FE}"/>
              </a:ext>
            </a:extLst>
          </p:cNvPr>
          <p:cNvSpPr txBox="1"/>
          <p:nvPr/>
        </p:nvSpPr>
        <p:spPr>
          <a:xfrm>
            <a:off x="1075290" y="1353792"/>
            <a:ext cx="2143125" cy="369332"/>
          </a:xfrm>
          <a:prstGeom prst="rect">
            <a:avLst/>
          </a:prstGeom>
          <a:solidFill>
            <a:srgbClr val="FFC000"/>
          </a:solidFill>
        </p:spPr>
        <p:txBody>
          <a:bodyPr wrap="square" rtlCol="0">
            <a:spAutoFit/>
          </a:bodyPr>
          <a:lstStyle/>
          <a:p>
            <a:pPr algn="ctr"/>
            <a:r>
              <a:rPr lang="en-US" b="1" dirty="0">
                <a:latin typeface="Calibri" panose="020F0502020204030204" pitchFamily="34" charset="0"/>
                <a:cs typeface="Calibri" panose="020F0502020204030204" pitchFamily="34" charset="0"/>
              </a:rPr>
              <a:t>Step 3</a:t>
            </a:r>
          </a:p>
        </p:txBody>
      </p:sp>
      <p:pic>
        <p:nvPicPr>
          <p:cNvPr id="15364" name="Picture 4" descr="License Agreement">
            <a:extLst>
              <a:ext uri="{FF2B5EF4-FFF2-40B4-BE49-F238E27FC236}">
                <a16:creationId xmlns:a16="http://schemas.microsoft.com/office/drawing/2014/main" id="{81AE0EF8-6449-49D2-03C0-41CB5979C4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3776" y="1197531"/>
            <a:ext cx="5452806" cy="4264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1995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11253-3913-1292-86EE-FE4C4EF7D867}"/>
              </a:ext>
            </a:extLst>
          </p:cNvPr>
          <p:cNvSpPr>
            <a:spLocks noGrp="1"/>
          </p:cNvSpPr>
          <p:nvPr>
            <p:ph type="title"/>
          </p:nvPr>
        </p:nvSpPr>
        <p:spPr>
          <a:xfrm>
            <a:off x="1" y="0"/>
            <a:ext cx="12192000" cy="702365"/>
          </a:xfrm>
          <a:solidFill>
            <a:srgbClr val="FFC000"/>
          </a:solidFill>
        </p:spPr>
        <p:txBody>
          <a:bodyPr anchor="ctr"/>
          <a:lstStyle/>
          <a:p>
            <a:r>
              <a:rPr lang="en-US" sz="2000" b="1" dirty="0"/>
              <a:t>Installing Power BI </a:t>
            </a:r>
          </a:p>
        </p:txBody>
      </p:sp>
      <p:sp>
        <p:nvSpPr>
          <p:cNvPr id="5" name="TextBox 4">
            <a:extLst>
              <a:ext uri="{FF2B5EF4-FFF2-40B4-BE49-F238E27FC236}">
                <a16:creationId xmlns:a16="http://schemas.microsoft.com/office/drawing/2014/main" id="{0B715499-49DF-84C3-E1A2-FC86ABCDE9FE}"/>
              </a:ext>
            </a:extLst>
          </p:cNvPr>
          <p:cNvSpPr txBox="1"/>
          <p:nvPr/>
        </p:nvSpPr>
        <p:spPr>
          <a:xfrm>
            <a:off x="1075290" y="1353792"/>
            <a:ext cx="2143125" cy="369332"/>
          </a:xfrm>
          <a:prstGeom prst="rect">
            <a:avLst/>
          </a:prstGeom>
          <a:solidFill>
            <a:srgbClr val="FFC000"/>
          </a:solidFill>
        </p:spPr>
        <p:txBody>
          <a:bodyPr wrap="square" rtlCol="0">
            <a:spAutoFit/>
          </a:bodyPr>
          <a:lstStyle/>
          <a:p>
            <a:pPr algn="ctr"/>
            <a:r>
              <a:rPr lang="en-US" b="1">
                <a:latin typeface="Calibri" panose="020F0502020204030204" pitchFamily="34" charset="0"/>
                <a:cs typeface="Calibri" panose="020F0502020204030204" pitchFamily="34" charset="0"/>
              </a:rPr>
              <a:t>Step 4</a:t>
            </a:r>
            <a:endParaRPr lang="en-US" b="1" dirty="0">
              <a:latin typeface="Calibri" panose="020F0502020204030204" pitchFamily="34" charset="0"/>
              <a:cs typeface="Calibri" panose="020F0502020204030204" pitchFamily="34" charset="0"/>
            </a:endParaRPr>
          </a:p>
        </p:txBody>
      </p:sp>
      <p:pic>
        <p:nvPicPr>
          <p:cNvPr id="17410" name="Picture 2" descr="Welcome Screen">
            <a:extLst>
              <a:ext uri="{FF2B5EF4-FFF2-40B4-BE49-F238E27FC236}">
                <a16:creationId xmlns:a16="http://schemas.microsoft.com/office/drawing/2014/main" id="{51A4647C-DBF6-FCF9-9CCB-21E7DD99DF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5914" y="1455029"/>
            <a:ext cx="7690796" cy="39479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1457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11253-3913-1292-86EE-FE4C4EF7D867}"/>
              </a:ext>
            </a:extLst>
          </p:cNvPr>
          <p:cNvSpPr>
            <a:spLocks noGrp="1"/>
          </p:cNvSpPr>
          <p:nvPr>
            <p:ph type="title"/>
          </p:nvPr>
        </p:nvSpPr>
        <p:spPr>
          <a:xfrm>
            <a:off x="1" y="0"/>
            <a:ext cx="12192000" cy="702365"/>
          </a:xfrm>
          <a:solidFill>
            <a:srgbClr val="FFC000"/>
          </a:solidFill>
        </p:spPr>
        <p:txBody>
          <a:bodyPr anchor="ctr"/>
          <a:lstStyle/>
          <a:p>
            <a:r>
              <a:rPr lang="en-US" sz="2000" b="1" dirty="0"/>
              <a:t>Getting Know What is Power BI</a:t>
            </a:r>
          </a:p>
        </p:txBody>
      </p:sp>
      <p:pic>
        <p:nvPicPr>
          <p:cNvPr id="1026" name="Picture 2" descr="Pin on Mis ideas">
            <a:extLst>
              <a:ext uri="{FF2B5EF4-FFF2-40B4-BE49-F238E27FC236}">
                <a16:creationId xmlns:a16="http://schemas.microsoft.com/office/drawing/2014/main" id="{0BBFEB8B-2F9C-6158-A7CB-460C69BFB9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8493" y="951406"/>
            <a:ext cx="4296604" cy="423956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231254F-7D19-E44B-599F-43AB71BBDAB7}"/>
              </a:ext>
            </a:extLst>
          </p:cNvPr>
          <p:cNvSpPr txBox="1"/>
          <p:nvPr/>
        </p:nvSpPr>
        <p:spPr>
          <a:xfrm>
            <a:off x="2292629" y="3495261"/>
            <a:ext cx="2663686" cy="369332"/>
          </a:xfrm>
          <a:prstGeom prst="rect">
            <a:avLst/>
          </a:prstGeom>
          <a:noFill/>
          <a:ln>
            <a:solidFill>
              <a:schemeClr val="tx1"/>
            </a:solidFill>
          </a:ln>
        </p:spPr>
        <p:txBody>
          <a:bodyPr wrap="square" rtlCol="0">
            <a:spAutoFit/>
          </a:bodyPr>
          <a:lstStyle/>
          <a:p>
            <a:pPr algn="ctr"/>
            <a:r>
              <a:rPr lang="en-US" dirty="0">
                <a:latin typeface="Calibri" panose="020F0502020204030204" pitchFamily="34" charset="0"/>
                <a:cs typeface="Calibri" panose="020F0502020204030204" pitchFamily="34" charset="0"/>
              </a:rPr>
              <a:t>Let's See What's Power BI </a:t>
            </a:r>
          </a:p>
        </p:txBody>
      </p:sp>
      <p:pic>
        <p:nvPicPr>
          <p:cNvPr id="5" name="Picture 4" descr="A picture containing text, clipart&#10;&#10;Description automatically generated">
            <a:extLst>
              <a:ext uri="{FF2B5EF4-FFF2-40B4-BE49-F238E27FC236}">
                <a16:creationId xmlns:a16="http://schemas.microsoft.com/office/drawing/2014/main" id="{99E28E86-B781-5097-18B3-768A57D4F3C8}"/>
              </a:ext>
            </a:extLst>
          </p:cNvPr>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2711329" y="4031247"/>
            <a:ext cx="1572127" cy="880391"/>
          </a:xfrm>
          <a:prstGeom prst="rect">
            <a:avLst/>
          </a:prstGeom>
        </p:spPr>
      </p:pic>
      <p:sp>
        <p:nvSpPr>
          <p:cNvPr id="7" name="TextBox 6">
            <a:extLst>
              <a:ext uri="{FF2B5EF4-FFF2-40B4-BE49-F238E27FC236}">
                <a16:creationId xmlns:a16="http://schemas.microsoft.com/office/drawing/2014/main" id="{6D68BDA1-4DDC-6878-EAA6-063EEF6B457D}"/>
              </a:ext>
            </a:extLst>
          </p:cNvPr>
          <p:cNvSpPr txBox="1"/>
          <p:nvPr/>
        </p:nvSpPr>
        <p:spPr>
          <a:xfrm>
            <a:off x="6809151" y="1166842"/>
            <a:ext cx="4015408" cy="4524315"/>
          </a:xfrm>
          <a:prstGeom prst="rect">
            <a:avLst/>
          </a:prstGeom>
          <a:solidFill>
            <a:srgbClr val="FFC000"/>
          </a:solidFill>
          <a:scene3d>
            <a:camera prst="orthographicFront"/>
            <a:lightRig rig="threePt" dir="t"/>
          </a:scene3d>
          <a:sp3d>
            <a:bevelT prst="relaxedInset"/>
          </a:sp3d>
        </p:spPr>
        <p:txBody>
          <a:bodyPr wrap="square" rtlCol="0">
            <a:spAutoFit/>
          </a:bodyPr>
          <a:lstStyle/>
          <a:p>
            <a:pPr marL="285750" indent="-285750">
              <a:buFont typeface="Arial" panose="020B0604020202020204" pitchFamily="34" charset="0"/>
              <a:buChar char="•"/>
            </a:pPr>
            <a:r>
              <a:rPr lang="en-US" b="0" i="0" dirty="0">
                <a:effectLst/>
                <a:latin typeface="Calibri" panose="020F0502020204030204" pitchFamily="34" charset="0"/>
                <a:cs typeface="Calibri" panose="020F0502020204030204" pitchFamily="34" charset="0"/>
              </a:rPr>
              <a:t> The company defines Power BI as a collection of software services, apps, and connectors that work together to turn your unrelated sources of data into coherent, visually immersive, and interactive insights</a:t>
            </a: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b="0" i="0" dirty="0">
                <a:effectLst/>
                <a:latin typeface="Calibri" panose="020F0502020204030204" pitchFamily="34" charset="0"/>
                <a:cs typeface="Calibri" panose="020F0502020204030204" pitchFamily="34" charset="0"/>
              </a:rPr>
              <a:t>The BI stands for “</a:t>
            </a:r>
            <a:r>
              <a:rPr lang="en-US" b="0" i="0" u="none" strike="noStrike" dirty="0">
                <a:effectLst/>
                <a:latin typeface="Calibri" panose="020F0502020204030204" pitchFamily="34" charset="0"/>
                <a:cs typeface="Calibri" panose="020F0502020204030204" pitchFamily="34" charset="0"/>
                <a:hlinkClick r:id="rId4" tooltip="business intelligence">
                  <a:extLst>
                    <a:ext uri="{A12FA001-AC4F-418D-AE19-62706E023703}">
                      <ahyp:hlinkClr xmlns:ahyp="http://schemas.microsoft.com/office/drawing/2018/hyperlinkcolor" val="tx"/>
                    </a:ext>
                  </a:extLst>
                </a:hlinkClick>
              </a:rPr>
              <a:t>business intelligence</a:t>
            </a:r>
            <a:r>
              <a:rPr lang="en-US" b="0" i="0" dirty="0">
                <a:effectLst/>
                <a:latin typeface="Calibri" panose="020F0502020204030204" pitchFamily="34" charset="0"/>
                <a:cs typeface="Calibri" panose="020F0502020204030204" pitchFamily="34" charset="0"/>
              </a:rPr>
              <a:t>,” and the tool gives non-technical users all the resources they need to aggregate, visualize, analyze, and share data. The business world considers Power BI one of the best drag-and-drop tools available in the industry today.</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76628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55" name="Group 2054">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056" name="Straight Connector 2055">
              <a:extLst>
                <a:ext uri="{FF2B5EF4-FFF2-40B4-BE49-F238E27FC236}">
                  <a16:creationId xmlns:a16="http://schemas.microsoft.com/office/drawing/2014/main" id="{5F28962D-50BA-43F8-8863-28ECE711D3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57" name="Straight Connector 2056">
              <a:extLst>
                <a:ext uri="{FF2B5EF4-FFF2-40B4-BE49-F238E27FC236}">
                  <a16:creationId xmlns:a16="http://schemas.microsoft.com/office/drawing/2014/main" id="{780F5939-D4E0-46FD-9A5A-5D648E3810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58" name="Straight Connector 2057">
              <a:extLst>
                <a:ext uri="{FF2B5EF4-FFF2-40B4-BE49-F238E27FC236}">
                  <a16:creationId xmlns:a16="http://schemas.microsoft.com/office/drawing/2014/main" id="{8633D331-78CB-40A1-B167-8185EC5D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59" name="Straight Connector 2058">
              <a:extLst>
                <a:ext uri="{FF2B5EF4-FFF2-40B4-BE49-F238E27FC236}">
                  <a16:creationId xmlns:a16="http://schemas.microsoft.com/office/drawing/2014/main" id="{C512E4B1-E78E-49E7-AA36-374CC1B084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60" name="Straight Connector 2059">
              <a:extLst>
                <a:ext uri="{FF2B5EF4-FFF2-40B4-BE49-F238E27FC236}">
                  <a16:creationId xmlns:a16="http://schemas.microsoft.com/office/drawing/2014/main" id="{A7D46340-CBFC-490F-B44E-7AA8FBF58B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61" name="Straight Connector 2060">
              <a:extLst>
                <a:ext uri="{FF2B5EF4-FFF2-40B4-BE49-F238E27FC236}">
                  <a16:creationId xmlns:a16="http://schemas.microsoft.com/office/drawing/2014/main" id="{3575C26C-3EBD-4AA9-BA4D-2561E295D6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62" name="Straight Connector 2061">
              <a:extLst>
                <a:ext uri="{FF2B5EF4-FFF2-40B4-BE49-F238E27FC236}">
                  <a16:creationId xmlns:a16="http://schemas.microsoft.com/office/drawing/2014/main" id="{235DB6BE-E065-4559-BF5C-36B56B3790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63" name="Straight Connector 2062">
              <a:extLst>
                <a:ext uri="{FF2B5EF4-FFF2-40B4-BE49-F238E27FC236}">
                  <a16:creationId xmlns:a16="http://schemas.microsoft.com/office/drawing/2014/main" id="{3DA54272-CD9D-4F68-BBAB-4F0C0C3EC6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64" name="Straight Connector 2063">
              <a:extLst>
                <a:ext uri="{FF2B5EF4-FFF2-40B4-BE49-F238E27FC236}">
                  <a16:creationId xmlns:a16="http://schemas.microsoft.com/office/drawing/2014/main" id="{A002CE8F-9256-4F2C-B474-5887371711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65" name="Straight Connector 2064">
              <a:extLst>
                <a:ext uri="{FF2B5EF4-FFF2-40B4-BE49-F238E27FC236}">
                  <a16:creationId xmlns:a16="http://schemas.microsoft.com/office/drawing/2014/main" id="{59C9DE9F-4252-401D-913E-B74C9E326F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66" name="Straight Connector 2065">
              <a:extLst>
                <a:ext uri="{FF2B5EF4-FFF2-40B4-BE49-F238E27FC236}">
                  <a16:creationId xmlns:a16="http://schemas.microsoft.com/office/drawing/2014/main" id="{8FE4E69B-534F-4A80-9E1C-798BEE1B07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67" name="Straight Connector 2066">
              <a:extLst>
                <a:ext uri="{FF2B5EF4-FFF2-40B4-BE49-F238E27FC236}">
                  <a16:creationId xmlns:a16="http://schemas.microsoft.com/office/drawing/2014/main" id="{27564E1C-009C-4832-AE8D-E98286693F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68" name="Straight Connector 2067">
              <a:extLst>
                <a:ext uri="{FF2B5EF4-FFF2-40B4-BE49-F238E27FC236}">
                  <a16:creationId xmlns:a16="http://schemas.microsoft.com/office/drawing/2014/main" id="{4305DF1C-5801-43F2-A8B9-535136941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69" name="Straight Connector 2068">
              <a:extLst>
                <a:ext uri="{FF2B5EF4-FFF2-40B4-BE49-F238E27FC236}">
                  <a16:creationId xmlns:a16="http://schemas.microsoft.com/office/drawing/2014/main" id="{806E71C8-0783-4E17-9B34-F51231DD29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70" name="Straight Connector 2069">
              <a:extLst>
                <a:ext uri="{FF2B5EF4-FFF2-40B4-BE49-F238E27FC236}">
                  <a16:creationId xmlns:a16="http://schemas.microsoft.com/office/drawing/2014/main" id="{FD908F17-2A89-4B0A-A2EA-692390969F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71" name="Straight Connector 2070">
              <a:extLst>
                <a:ext uri="{FF2B5EF4-FFF2-40B4-BE49-F238E27FC236}">
                  <a16:creationId xmlns:a16="http://schemas.microsoft.com/office/drawing/2014/main" id="{FBE22751-380F-44F9-BEED-0A553CF87B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72" name="Straight Connector 2071">
              <a:extLst>
                <a:ext uri="{FF2B5EF4-FFF2-40B4-BE49-F238E27FC236}">
                  <a16:creationId xmlns:a16="http://schemas.microsoft.com/office/drawing/2014/main" id="{77B27910-846F-4E4E-B588-F5B2E026FE9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73" name="Straight Connector 2072">
              <a:extLst>
                <a:ext uri="{FF2B5EF4-FFF2-40B4-BE49-F238E27FC236}">
                  <a16:creationId xmlns:a16="http://schemas.microsoft.com/office/drawing/2014/main" id="{E6E0501E-134E-46D7-984F-3A382B0BB2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74" name="Straight Connector 2073">
              <a:extLst>
                <a:ext uri="{FF2B5EF4-FFF2-40B4-BE49-F238E27FC236}">
                  <a16:creationId xmlns:a16="http://schemas.microsoft.com/office/drawing/2014/main" id="{90A83974-CBD7-4A69-9D84-2D3BBDE027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75" name="Straight Connector 2074">
              <a:extLst>
                <a:ext uri="{FF2B5EF4-FFF2-40B4-BE49-F238E27FC236}">
                  <a16:creationId xmlns:a16="http://schemas.microsoft.com/office/drawing/2014/main" id="{A503E931-00D4-4B0C-BC69-49FE5C7665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76" name="Straight Connector 2075">
              <a:extLst>
                <a:ext uri="{FF2B5EF4-FFF2-40B4-BE49-F238E27FC236}">
                  <a16:creationId xmlns:a16="http://schemas.microsoft.com/office/drawing/2014/main" id="{97732A30-BE2F-4D71-BC37-60F7B44591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77" name="Straight Connector 2076">
              <a:extLst>
                <a:ext uri="{FF2B5EF4-FFF2-40B4-BE49-F238E27FC236}">
                  <a16:creationId xmlns:a16="http://schemas.microsoft.com/office/drawing/2014/main" id="{0C8EB840-DE7D-4E67-989C-F4D8F50E15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78" name="Straight Connector 2077">
              <a:extLst>
                <a:ext uri="{FF2B5EF4-FFF2-40B4-BE49-F238E27FC236}">
                  <a16:creationId xmlns:a16="http://schemas.microsoft.com/office/drawing/2014/main" id="{F05D2CC2-53CC-487E-A72E-42B1E9B184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79" name="Straight Connector 2078">
              <a:extLst>
                <a:ext uri="{FF2B5EF4-FFF2-40B4-BE49-F238E27FC236}">
                  <a16:creationId xmlns:a16="http://schemas.microsoft.com/office/drawing/2014/main" id="{03A12D6B-1D60-4F26-8FB9-74AD5B070B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80" name="Straight Connector 2079">
              <a:extLst>
                <a:ext uri="{FF2B5EF4-FFF2-40B4-BE49-F238E27FC236}">
                  <a16:creationId xmlns:a16="http://schemas.microsoft.com/office/drawing/2014/main" id="{41895D00-2D63-443C-95A8-5EB6E5EEC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81" name="Straight Connector 2080">
              <a:extLst>
                <a:ext uri="{FF2B5EF4-FFF2-40B4-BE49-F238E27FC236}">
                  <a16:creationId xmlns:a16="http://schemas.microsoft.com/office/drawing/2014/main" id="{6AC50652-2A56-4382-95D0-971644EE0F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82" name="Straight Connector 2081">
              <a:extLst>
                <a:ext uri="{FF2B5EF4-FFF2-40B4-BE49-F238E27FC236}">
                  <a16:creationId xmlns:a16="http://schemas.microsoft.com/office/drawing/2014/main" id="{DA50A374-8880-482D-B54F-F74E0D7BE1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83" name="Straight Connector 2082">
              <a:extLst>
                <a:ext uri="{FF2B5EF4-FFF2-40B4-BE49-F238E27FC236}">
                  <a16:creationId xmlns:a16="http://schemas.microsoft.com/office/drawing/2014/main" id="{C66364D8-CCC7-4AAF-94BC-766EC160D9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84" name="Straight Connector 2083">
              <a:extLst>
                <a:ext uri="{FF2B5EF4-FFF2-40B4-BE49-F238E27FC236}">
                  <a16:creationId xmlns:a16="http://schemas.microsoft.com/office/drawing/2014/main" id="{4A0DC409-26E2-4453-89FD-745EA849BE7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85" name="Straight Connector 2084">
              <a:extLst>
                <a:ext uri="{FF2B5EF4-FFF2-40B4-BE49-F238E27FC236}">
                  <a16:creationId xmlns:a16="http://schemas.microsoft.com/office/drawing/2014/main" id="{239ED039-D66C-4A5E-AA35-E7A5FA2E64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86" name="Straight Connector 2085">
              <a:extLst>
                <a:ext uri="{FF2B5EF4-FFF2-40B4-BE49-F238E27FC236}">
                  <a16:creationId xmlns:a16="http://schemas.microsoft.com/office/drawing/2014/main" id="{C72C13DC-161E-49CF-96B5-5383AA052A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088" name="Right Triangle 2087">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2090" name="Rectangle 208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2092" name="Group 2091">
            <a:extLst>
              <a:ext uri="{FF2B5EF4-FFF2-40B4-BE49-F238E27FC236}">
                <a16:creationId xmlns:a16="http://schemas.microsoft.com/office/drawing/2014/main" id="{614A5768-EA51-48A2-8E17-AE20B9FE02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093" name="Straight Connector 2092">
              <a:extLst>
                <a:ext uri="{FF2B5EF4-FFF2-40B4-BE49-F238E27FC236}">
                  <a16:creationId xmlns:a16="http://schemas.microsoft.com/office/drawing/2014/main" id="{ED70F1A8-626B-430B-AACC-E280EB946B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94" name="Straight Connector 2093">
              <a:extLst>
                <a:ext uri="{FF2B5EF4-FFF2-40B4-BE49-F238E27FC236}">
                  <a16:creationId xmlns:a16="http://schemas.microsoft.com/office/drawing/2014/main" id="{1D9D2887-DD9B-48D0-9844-B5D2024C7E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95" name="Straight Connector 2094">
              <a:extLst>
                <a:ext uri="{FF2B5EF4-FFF2-40B4-BE49-F238E27FC236}">
                  <a16:creationId xmlns:a16="http://schemas.microsoft.com/office/drawing/2014/main" id="{990C04EA-C56F-4932-AB66-F426CACB40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96" name="Straight Connector 2095">
              <a:extLst>
                <a:ext uri="{FF2B5EF4-FFF2-40B4-BE49-F238E27FC236}">
                  <a16:creationId xmlns:a16="http://schemas.microsoft.com/office/drawing/2014/main" id="{7CF894E2-AF43-4E3B-94A7-890F7AD25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97" name="Straight Connector 2096">
              <a:extLst>
                <a:ext uri="{FF2B5EF4-FFF2-40B4-BE49-F238E27FC236}">
                  <a16:creationId xmlns:a16="http://schemas.microsoft.com/office/drawing/2014/main" id="{51C292B8-EA04-4F65-8D17-4954B29EEE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98" name="Straight Connector 2097">
              <a:extLst>
                <a:ext uri="{FF2B5EF4-FFF2-40B4-BE49-F238E27FC236}">
                  <a16:creationId xmlns:a16="http://schemas.microsoft.com/office/drawing/2014/main" id="{0126744D-59AC-407B-977F-9F7B798903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99" name="Straight Connector 2098">
              <a:extLst>
                <a:ext uri="{FF2B5EF4-FFF2-40B4-BE49-F238E27FC236}">
                  <a16:creationId xmlns:a16="http://schemas.microsoft.com/office/drawing/2014/main" id="{6BFD4FA3-B553-4776-83CC-43156375A0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00" name="Straight Connector 2099">
              <a:extLst>
                <a:ext uri="{FF2B5EF4-FFF2-40B4-BE49-F238E27FC236}">
                  <a16:creationId xmlns:a16="http://schemas.microsoft.com/office/drawing/2014/main" id="{5145C5FE-691A-4620-9B50-AFE8DBB10E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01" name="Straight Connector 2100">
              <a:extLst>
                <a:ext uri="{FF2B5EF4-FFF2-40B4-BE49-F238E27FC236}">
                  <a16:creationId xmlns:a16="http://schemas.microsoft.com/office/drawing/2014/main" id="{04E186B6-4496-412B-993D-EBA54ACED1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02" name="Straight Connector 2101">
              <a:extLst>
                <a:ext uri="{FF2B5EF4-FFF2-40B4-BE49-F238E27FC236}">
                  <a16:creationId xmlns:a16="http://schemas.microsoft.com/office/drawing/2014/main" id="{67CCFC45-B62F-4FB2-8A1C-24299AB6A8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03" name="Straight Connector 2102">
              <a:extLst>
                <a:ext uri="{FF2B5EF4-FFF2-40B4-BE49-F238E27FC236}">
                  <a16:creationId xmlns:a16="http://schemas.microsoft.com/office/drawing/2014/main" id="{03E987B3-0DB8-4E10-8F2F-939C9975E9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04" name="Straight Connector 2103">
              <a:extLst>
                <a:ext uri="{FF2B5EF4-FFF2-40B4-BE49-F238E27FC236}">
                  <a16:creationId xmlns:a16="http://schemas.microsoft.com/office/drawing/2014/main" id="{50CF3A0F-1366-43D4-B9ED-39506390F9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05" name="Straight Connector 2104">
              <a:extLst>
                <a:ext uri="{FF2B5EF4-FFF2-40B4-BE49-F238E27FC236}">
                  <a16:creationId xmlns:a16="http://schemas.microsoft.com/office/drawing/2014/main" id="{A3370E57-5DAF-4AD1-A44A-32A93556E9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06" name="Straight Connector 2105">
              <a:extLst>
                <a:ext uri="{FF2B5EF4-FFF2-40B4-BE49-F238E27FC236}">
                  <a16:creationId xmlns:a16="http://schemas.microsoft.com/office/drawing/2014/main" id="{5438A8C5-7279-4DA9-B1BA-5A76E020CE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07" name="Straight Connector 2106">
              <a:extLst>
                <a:ext uri="{FF2B5EF4-FFF2-40B4-BE49-F238E27FC236}">
                  <a16:creationId xmlns:a16="http://schemas.microsoft.com/office/drawing/2014/main" id="{4119694A-5560-4890-99CF-E4B89F5F16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08" name="Straight Connector 2107">
              <a:extLst>
                <a:ext uri="{FF2B5EF4-FFF2-40B4-BE49-F238E27FC236}">
                  <a16:creationId xmlns:a16="http://schemas.microsoft.com/office/drawing/2014/main" id="{3A41929D-D2D8-4211-8E30-449C7F67EA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09" name="Straight Connector 2108">
              <a:extLst>
                <a:ext uri="{FF2B5EF4-FFF2-40B4-BE49-F238E27FC236}">
                  <a16:creationId xmlns:a16="http://schemas.microsoft.com/office/drawing/2014/main" id="{6346B496-7BD4-408E-9387-4B2DBD88DB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10" name="Straight Connector 2109">
              <a:extLst>
                <a:ext uri="{FF2B5EF4-FFF2-40B4-BE49-F238E27FC236}">
                  <a16:creationId xmlns:a16="http://schemas.microsoft.com/office/drawing/2014/main" id="{FF4954B0-8891-4B5C-B5C2-2B098DA9D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11" name="Straight Connector 2110">
              <a:extLst>
                <a:ext uri="{FF2B5EF4-FFF2-40B4-BE49-F238E27FC236}">
                  <a16:creationId xmlns:a16="http://schemas.microsoft.com/office/drawing/2014/main" id="{FE2F714F-4C40-46D7-A9B0-5A41FCE1CC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12" name="Straight Connector 2111">
              <a:extLst>
                <a:ext uri="{FF2B5EF4-FFF2-40B4-BE49-F238E27FC236}">
                  <a16:creationId xmlns:a16="http://schemas.microsoft.com/office/drawing/2014/main" id="{8B45C2AB-7F9E-4A2B-845D-39DA52F785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13" name="Straight Connector 2112">
              <a:extLst>
                <a:ext uri="{FF2B5EF4-FFF2-40B4-BE49-F238E27FC236}">
                  <a16:creationId xmlns:a16="http://schemas.microsoft.com/office/drawing/2014/main" id="{F7540879-E48F-44C9-8978-75F20ECA84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14" name="Straight Connector 2113">
              <a:extLst>
                <a:ext uri="{FF2B5EF4-FFF2-40B4-BE49-F238E27FC236}">
                  <a16:creationId xmlns:a16="http://schemas.microsoft.com/office/drawing/2014/main" id="{E99A807C-71D8-48EB-B90A-18ABEC581F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15" name="Straight Connector 2114">
              <a:extLst>
                <a:ext uri="{FF2B5EF4-FFF2-40B4-BE49-F238E27FC236}">
                  <a16:creationId xmlns:a16="http://schemas.microsoft.com/office/drawing/2014/main" id="{77DBB3B2-0577-449E-822F-EC7F39931A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16" name="Straight Connector 2115">
              <a:extLst>
                <a:ext uri="{FF2B5EF4-FFF2-40B4-BE49-F238E27FC236}">
                  <a16:creationId xmlns:a16="http://schemas.microsoft.com/office/drawing/2014/main" id="{1E9C75EC-55AD-4526-81DC-A716FD7381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17" name="Straight Connector 2116">
              <a:extLst>
                <a:ext uri="{FF2B5EF4-FFF2-40B4-BE49-F238E27FC236}">
                  <a16:creationId xmlns:a16="http://schemas.microsoft.com/office/drawing/2014/main" id="{0EC495AC-53AC-46EB-AF18-9F9B724541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18" name="Straight Connector 2117">
              <a:extLst>
                <a:ext uri="{FF2B5EF4-FFF2-40B4-BE49-F238E27FC236}">
                  <a16:creationId xmlns:a16="http://schemas.microsoft.com/office/drawing/2014/main" id="{5476CB3D-FE8C-4CAF-B287-0576A80CCD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19" name="Straight Connector 2118">
              <a:extLst>
                <a:ext uri="{FF2B5EF4-FFF2-40B4-BE49-F238E27FC236}">
                  <a16:creationId xmlns:a16="http://schemas.microsoft.com/office/drawing/2014/main" id="{D34B38EE-AF53-4E0C-A55A-A17CC17EF7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20" name="Straight Connector 2119">
              <a:extLst>
                <a:ext uri="{FF2B5EF4-FFF2-40B4-BE49-F238E27FC236}">
                  <a16:creationId xmlns:a16="http://schemas.microsoft.com/office/drawing/2014/main" id="{D7DE7212-9D6E-4F4E-A073-5B5B858AFF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21" name="Straight Connector 2120">
              <a:extLst>
                <a:ext uri="{FF2B5EF4-FFF2-40B4-BE49-F238E27FC236}">
                  <a16:creationId xmlns:a16="http://schemas.microsoft.com/office/drawing/2014/main" id="{A7C6AD08-49F6-4369-9405-2E06CED9FE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22" name="Straight Connector 2121">
              <a:extLst>
                <a:ext uri="{FF2B5EF4-FFF2-40B4-BE49-F238E27FC236}">
                  <a16:creationId xmlns:a16="http://schemas.microsoft.com/office/drawing/2014/main" id="{04E501EB-B771-494E-8AF3-5350560EBA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23" name="Straight Connector 2122">
              <a:extLst>
                <a:ext uri="{FF2B5EF4-FFF2-40B4-BE49-F238E27FC236}">
                  <a16:creationId xmlns:a16="http://schemas.microsoft.com/office/drawing/2014/main" id="{FEA122D9-8BE6-498E-AB20-311EBD5EF8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125" name="Right Triangle 2124">
            <a:extLst>
              <a:ext uri="{FF2B5EF4-FFF2-40B4-BE49-F238E27FC236}">
                <a16:creationId xmlns:a16="http://schemas.microsoft.com/office/drawing/2014/main" id="{5FB205E9-694A-469E-97E7-7339DE0BC2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6293591" y="-284145"/>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5FB11253-3913-1292-86EE-FE4C4EF7D867}"/>
              </a:ext>
            </a:extLst>
          </p:cNvPr>
          <p:cNvSpPr>
            <a:spLocks noGrp="1"/>
          </p:cNvSpPr>
          <p:nvPr>
            <p:ph type="title"/>
          </p:nvPr>
        </p:nvSpPr>
        <p:spPr>
          <a:xfrm>
            <a:off x="144172" y="134405"/>
            <a:ext cx="4916971" cy="1442463"/>
          </a:xfrm>
          <a:solidFill>
            <a:srgbClr val="FFC000"/>
          </a:solidFill>
        </p:spPr>
        <p:txBody>
          <a:bodyPr vert="horz" lIns="91440" tIns="45720" rIns="91440" bIns="45720" rtlCol="0" anchor="b">
            <a:normAutofit/>
          </a:bodyPr>
          <a:lstStyle/>
          <a:p>
            <a:r>
              <a:rPr lang="en-US" dirty="0"/>
              <a:t>What is Power BI Potential?</a:t>
            </a:r>
          </a:p>
        </p:txBody>
      </p:sp>
      <p:sp>
        <p:nvSpPr>
          <p:cNvPr id="7" name="TextBox 6">
            <a:extLst>
              <a:ext uri="{FF2B5EF4-FFF2-40B4-BE49-F238E27FC236}">
                <a16:creationId xmlns:a16="http://schemas.microsoft.com/office/drawing/2014/main" id="{6D68BDA1-4DDC-6878-EAA6-063EEF6B457D}"/>
              </a:ext>
            </a:extLst>
          </p:cNvPr>
          <p:cNvSpPr txBox="1"/>
          <p:nvPr/>
        </p:nvSpPr>
        <p:spPr>
          <a:xfrm>
            <a:off x="6175894" y="1490309"/>
            <a:ext cx="4916971" cy="3165491"/>
          </a:xfrm>
          <a:prstGeom prst="rect">
            <a:avLst/>
          </a:prstGeom>
          <a:solidFill>
            <a:srgbClr val="FFC000"/>
          </a:solidFill>
          <a:scene3d>
            <a:camera prst="orthographicFront"/>
            <a:lightRig rig="threePt" dir="t"/>
          </a:scene3d>
        </p:spPr>
        <p:txBody>
          <a:bodyPr vert="horz" lIns="91440" tIns="45720" rIns="91440" bIns="45720" rtlCol="0">
            <a:noAutofit/>
          </a:bodyPr>
          <a:lstStyle/>
          <a:p>
            <a:pPr marL="285750" indent="-228600">
              <a:spcAft>
                <a:spcPts val="600"/>
              </a:spcAft>
              <a:buClr>
                <a:schemeClr val="tx2">
                  <a:lumMod val="50000"/>
                  <a:lumOff val="50000"/>
                </a:schemeClr>
              </a:buClr>
              <a:buSzPct val="75000"/>
              <a:buFont typeface="Wingdings" panose="05000000000000000000" pitchFamily="2" charset="2"/>
              <a:buChar char="§"/>
            </a:pPr>
            <a:r>
              <a:rPr lang="en-US" sz="1600" b="0" i="0" dirty="0">
                <a:effectLst/>
                <a:latin typeface="Calibri" panose="020F0502020204030204" pitchFamily="34" charset="0"/>
                <a:cs typeface="Calibri" panose="020F0502020204030204" pitchFamily="34" charset="0"/>
              </a:rPr>
              <a:t> Power BI facilitates intelligent decision making, reducing the likelihood of failure, and mitigating inherent risks..</a:t>
            </a:r>
            <a:endParaRPr lang="en-US" sz="1600" dirty="0">
              <a:latin typeface="Calibri" panose="020F0502020204030204" pitchFamily="34" charset="0"/>
              <a:cs typeface="Calibri" panose="020F0502020204030204" pitchFamily="34" charset="0"/>
            </a:endParaRPr>
          </a:p>
          <a:p>
            <a:pPr marL="285750" indent="-228600">
              <a:spcAft>
                <a:spcPts val="600"/>
              </a:spcAft>
              <a:buClr>
                <a:schemeClr val="tx2">
                  <a:lumMod val="50000"/>
                  <a:lumOff val="50000"/>
                </a:schemeClr>
              </a:buClr>
              <a:buSzPct val="75000"/>
              <a:buFont typeface="Wingdings" panose="05000000000000000000" pitchFamily="2" charset="2"/>
              <a:buChar char="§"/>
            </a:pPr>
            <a:endParaRPr lang="en-US" sz="1600" dirty="0">
              <a:latin typeface="Calibri" panose="020F0502020204030204" pitchFamily="34" charset="0"/>
              <a:cs typeface="Calibri" panose="020F0502020204030204" pitchFamily="34" charset="0"/>
            </a:endParaRPr>
          </a:p>
          <a:p>
            <a:pPr marL="285750" indent="-228600">
              <a:spcAft>
                <a:spcPts val="600"/>
              </a:spcAft>
              <a:buClr>
                <a:schemeClr val="tx2">
                  <a:lumMod val="50000"/>
                  <a:lumOff val="50000"/>
                </a:schemeClr>
              </a:buClr>
              <a:buSzPct val="75000"/>
              <a:buFont typeface="Wingdings" panose="05000000000000000000" pitchFamily="2" charset="2"/>
              <a:buChar char="§"/>
            </a:pPr>
            <a:r>
              <a:rPr lang="en-US" sz="1600" b="0" i="0" dirty="0">
                <a:effectLst/>
                <a:latin typeface="Calibri" panose="020F0502020204030204" pitchFamily="34" charset="0"/>
                <a:cs typeface="Calibri" panose="020F0502020204030204" pitchFamily="34" charset="0"/>
              </a:rPr>
              <a:t>Data security is a big concern today, and Power BI lets users track and control data usage, granting access only to those who should have it.</a:t>
            </a:r>
          </a:p>
          <a:p>
            <a:pPr marL="285750" indent="-228600">
              <a:spcAft>
                <a:spcPts val="600"/>
              </a:spcAft>
              <a:buClr>
                <a:schemeClr val="tx2">
                  <a:lumMod val="50000"/>
                  <a:lumOff val="50000"/>
                </a:schemeClr>
              </a:buClr>
              <a:buSzPct val="75000"/>
              <a:buFont typeface="Wingdings" panose="05000000000000000000" pitchFamily="2" charset="2"/>
              <a:buChar char="§"/>
            </a:pPr>
            <a:endParaRPr lang="en-US" sz="1600" dirty="0">
              <a:latin typeface="Calibri" panose="020F0502020204030204" pitchFamily="34" charset="0"/>
              <a:cs typeface="Calibri" panose="020F0502020204030204" pitchFamily="34" charset="0"/>
            </a:endParaRPr>
          </a:p>
          <a:p>
            <a:pPr marL="285750" indent="-228600">
              <a:spcAft>
                <a:spcPts val="600"/>
              </a:spcAft>
              <a:buClr>
                <a:schemeClr val="tx2">
                  <a:lumMod val="50000"/>
                  <a:lumOff val="50000"/>
                </a:schemeClr>
              </a:buClr>
              <a:buSzPct val="75000"/>
              <a:buFont typeface="Wingdings" panose="05000000000000000000" pitchFamily="2" charset="2"/>
              <a:buChar char="§"/>
            </a:pPr>
            <a:r>
              <a:rPr lang="en-US" sz="1600" b="0" i="0" dirty="0">
                <a:effectLst/>
                <a:latin typeface="Calibri" panose="020F0502020204030204" pitchFamily="34" charset="0"/>
                <a:cs typeface="Calibri" panose="020F0502020204030204" pitchFamily="34" charset="0"/>
              </a:rPr>
              <a:t>Power BI is scalable, so it can fit any organization and handle changes in size, either a rapid business expansion or an unexpected downsizing.</a:t>
            </a:r>
          </a:p>
          <a:p>
            <a:pPr marL="285750" indent="-228600">
              <a:spcAft>
                <a:spcPts val="600"/>
              </a:spcAft>
              <a:buClr>
                <a:schemeClr val="tx2">
                  <a:lumMod val="50000"/>
                  <a:lumOff val="50000"/>
                </a:schemeClr>
              </a:buClr>
              <a:buSzPct val="75000"/>
              <a:buFont typeface="Wingdings" panose="05000000000000000000" pitchFamily="2" charset="2"/>
              <a:buChar char="§"/>
            </a:pPr>
            <a:endParaRPr lang="en-US" sz="1600" dirty="0">
              <a:latin typeface="Calibri" panose="020F0502020204030204" pitchFamily="34" charset="0"/>
              <a:cs typeface="Calibri" panose="020F0502020204030204" pitchFamily="34" charset="0"/>
            </a:endParaRPr>
          </a:p>
          <a:p>
            <a:pPr marL="285750" indent="-228600">
              <a:spcAft>
                <a:spcPts val="600"/>
              </a:spcAft>
              <a:buClr>
                <a:schemeClr val="tx2">
                  <a:lumMod val="50000"/>
                  <a:lumOff val="50000"/>
                </a:schemeClr>
              </a:buClr>
              <a:buSzPct val="75000"/>
              <a:buFont typeface="Wingdings" panose="05000000000000000000" pitchFamily="2" charset="2"/>
              <a:buChar char="§"/>
            </a:pPr>
            <a:endParaRPr lang="en-US" sz="1600" b="0" i="0" dirty="0">
              <a:effectLst/>
              <a:latin typeface="Calibri" panose="020F0502020204030204" pitchFamily="34" charset="0"/>
              <a:cs typeface="Calibri" panose="020F0502020204030204" pitchFamily="34" charset="0"/>
            </a:endParaRPr>
          </a:p>
          <a:p>
            <a:pPr marL="285750" indent="-228600">
              <a:spcAft>
                <a:spcPts val="600"/>
              </a:spcAft>
              <a:buClr>
                <a:schemeClr val="tx2">
                  <a:lumMod val="50000"/>
                  <a:lumOff val="50000"/>
                </a:schemeClr>
              </a:buClr>
              <a:buSzPct val="75000"/>
              <a:buFont typeface="Wingdings" panose="05000000000000000000" pitchFamily="2" charset="2"/>
              <a:buChar char="§"/>
            </a:pPr>
            <a:endParaRPr lang="en-US" sz="1600" b="0" i="0" dirty="0">
              <a:effectLst/>
              <a:latin typeface="Calibri" panose="020F0502020204030204" pitchFamily="34" charset="0"/>
              <a:cs typeface="Calibri" panose="020F0502020204030204" pitchFamily="34" charset="0"/>
            </a:endParaRPr>
          </a:p>
          <a:p>
            <a:pPr marL="285750" indent="-228600">
              <a:spcAft>
                <a:spcPts val="600"/>
              </a:spcAft>
              <a:buClr>
                <a:schemeClr val="tx2">
                  <a:lumMod val="50000"/>
                  <a:lumOff val="50000"/>
                </a:schemeClr>
              </a:buClr>
              <a:buSzPct val="75000"/>
              <a:buFont typeface="Wingdings" panose="05000000000000000000" pitchFamily="2" charset="2"/>
              <a:buChar char="§"/>
            </a:pPr>
            <a:endParaRPr lang="en-US" sz="1600" dirty="0">
              <a:latin typeface="Calibri" panose="020F0502020204030204" pitchFamily="34" charset="0"/>
              <a:cs typeface="Calibri" panose="020F0502020204030204" pitchFamily="34" charset="0"/>
            </a:endParaRPr>
          </a:p>
          <a:p>
            <a:pPr marL="285750" indent="-228600">
              <a:spcAft>
                <a:spcPts val="600"/>
              </a:spcAft>
              <a:buClr>
                <a:schemeClr val="tx2">
                  <a:lumMod val="50000"/>
                  <a:lumOff val="50000"/>
                </a:schemeClr>
              </a:buClr>
              <a:buSzPct val="75000"/>
              <a:buFont typeface="Wingdings" panose="05000000000000000000" pitchFamily="2" charset="2"/>
              <a:buChar char="§"/>
            </a:pPr>
            <a:endParaRPr lang="en-US" sz="1600" dirty="0">
              <a:latin typeface="Calibri" panose="020F0502020204030204" pitchFamily="34" charset="0"/>
              <a:cs typeface="Calibri" panose="020F0502020204030204" pitchFamily="34" charset="0"/>
            </a:endParaRPr>
          </a:p>
        </p:txBody>
      </p:sp>
      <p:pic>
        <p:nvPicPr>
          <p:cNvPr id="2050" name="Picture 2" descr="Thai Boy Pointing His Finger Stock Clipart | Royalty-Free | FreeImages">
            <a:extLst>
              <a:ext uri="{FF2B5EF4-FFF2-40B4-BE49-F238E27FC236}">
                <a16:creationId xmlns:a16="http://schemas.microsoft.com/office/drawing/2014/main" id="{18F7BB03-B61C-2A76-CCAB-463AA23F43E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91078" y="2036701"/>
            <a:ext cx="4412205" cy="2810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9192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11253-3913-1292-86EE-FE4C4EF7D867}"/>
              </a:ext>
            </a:extLst>
          </p:cNvPr>
          <p:cNvSpPr>
            <a:spLocks noGrp="1"/>
          </p:cNvSpPr>
          <p:nvPr>
            <p:ph type="title"/>
          </p:nvPr>
        </p:nvSpPr>
        <p:spPr>
          <a:xfrm>
            <a:off x="1" y="0"/>
            <a:ext cx="12192000" cy="702365"/>
          </a:xfrm>
          <a:solidFill>
            <a:srgbClr val="FFC000"/>
          </a:solidFill>
        </p:spPr>
        <p:txBody>
          <a:bodyPr anchor="ctr"/>
          <a:lstStyle/>
          <a:p>
            <a:r>
              <a:rPr lang="en-US" sz="2000" b="1" dirty="0"/>
              <a:t>Who all Use Power BI?</a:t>
            </a:r>
          </a:p>
        </p:txBody>
      </p:sp>
      <p:pic>
        <p:nvPicPr>
          <p:cNvPr id="3074" name="Picture 2" descr="Admin Vector Art &amp; Graphics | freevector.com">
            <a:extLst>
              <a:ext uri="{FF2B5EF4-FFF2-40B4-BE49-F238E27FC236}">
                <a16:creationId xmlns:a16="http://schemas.microsoft.com/office/drawing/2014/main" id="{96381FEE-418B-FEEE-04EA-0F05BE19D9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64026"/>
            <a:ext cx="3810000" cy="272994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rofession accountant.vector illustratio... | Premium Vector #Freepik # vector #background #business #people #hand | Accounting, Professions,  Illustration">
            <a:extLst>
              <a:ext uri="{FF2B5EF4-FFF2-40B4-BE49-F238E27FC236}">
                <a16:creationId xmlns:a16="http://schemas.microsoft.com/office/drawing/2014/main" id="{596A285D-24ED-AFE8-35F4-E39813C282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2960" y="2450203"/>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Graphic Designing - Vector Graphics Transparent PNG - 487x520 - Free  Download on NicePNG">
            <a:extLst>
              <a:ext uri="{FF2B5EF4-FFF2-40B4-BE49-F238E27FC236}">
                <a16:creationId xmlns:a16="http://schemas.microsoft.com/office/drawing/2014/main" id="{13397E36-A049-5BE4-6B20-E9563386F8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1858" y="2607365"/>
            <a:ext cx="2505075" cy="182880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Programmer Images - Free Download on Freepik">
            <a:extLst>
              <a:ext uri="{FF2B5EF4-FFF2-40B4-BE49-F238E27FC236}">
                <a16:creationId xmlns:a16="http://schemas.microsoft.com/office/drawing/2014/main" id="{86830AFA-6DF5-04A3-0AB1-F454DF11C3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96775" y="2064026"/>
            <a:ext cx="2537791" cy="2537791"/>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Name Plate Clipart Transparent PNG Hd, Gold Coated Name Plate, Name Plate,  Golden Plate, Gold Color Name Plate PNG Image For Free Download">
            <a:extLst>
              <a:ext uri="{FF2B5EF4-FFF2-40B4-BE49-F238E27FC236}">
                <a16:creationId xmlns:a16="http://schemas.microsoft.com/office/drawing/2014/main" id="{C4065531-1777-9C7E-3ECB-B21B893AFB9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3054" y="4510502"/>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12" descr="Name Plate Clipart Transparent PNG Hd, Gold Coated Name Plate, Name Plate,  Golden Plate, Gold Color Name Plate PNG Image For Free Download">
            <a:extLst>
              <a:ext uri="{FF2B5EF4-FFF2-40B4-BE49-F238E27FC236}">
                <a16:creationId xmlns:a16="http://schemas.microsoft.com/office/drawing/2014/main" id="{1C049B9F-E9C5-668B-F3DA-D5AA03DC37E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29233" y="4510502"/>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2" descr="Name Plate Clipart Transparent PNG Hd, Gold Coated Name Plate, Name Plate,  Golden Plate, Gold Color Name Plate PNG Image For Free Download">
            <a:extLst>
              <a:ext uri="{FF2B5EF4-FFF2-40B4-BE49-F238E27FC236}">
                <a16:creationId xmlns:a16="http://schemas.microsoft.com/office/drawing/2014/main" id="{18DD54D2-4806-5D81-1C18-9F62FAA1B3B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83808" y="4510501"/>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2" descr="Name Plate Clipart Transparent PNG Hd, Gold Coated Name Plate, Name Plate,  Golden Plate, Gold Color Name Plate PNG Image For Free Download">
            <a:extLst>
              <a:ext uri="{FF2B5EF4-FFF2-40B4-BE49-F238E27FC236}">
                <a16:creationId xmlns:a16="http://schemas.microsoft.com/office/drawing/2014/main" id="{FCF2A250-D208-19A9-FCF2-CAD57BA9C22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15141" y="4436165"/>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729CD8FA-D620-128E-F97B-8996FF35A11A}"/>
              </a:ext>
            </a:extLst>
          </p:cNvPr>
          <p:cNvSpPr txBox="1"/>
          <p:nvPr/>
        </p:nvSpPr>
        <p:spPr>
          <a:xfrm>
            <a:off x="1113183" y="5397397"/>
            <a:ext cx="1325217" cy="323165"/>
          </a:xfrm>
          <a:prstGeom prst="rect">
            <a:avLst/>
          </a:prstGeom>
          <a:noFill/>
        </p:spPr>
        <p:txBody>
          <a:bodyPr wrap="square" rtlCol="0">
            <a:spAutoFit/>
          </a:bodyPr>
          <a:lstStyle/>
          <a:p>
            <a:pPr algn="ctr"/>
            <a:r>
              <a:rPr lang="en-US" sz="1500" dirty="0">
                <a:latin typeface="Calibri" panose="020F0502020204030204" pitchFamily="34" charset="0"/>
                <a:cs typeface="Calibri" panose="020F0502020204030204" pitchFamily="34" charset="0"/>
              </a:rPr>
              <a:t>Administrator</a:t>
            </a:r>
          </a:p>
        </p:txBody>
      </p:sp>
      <p:sp>
        <p:nvSpPr>
          <p:cNvPr id="10" name="TextBox 9">
            <a:extLst>
              <a:ext uri="{FF2B5EF4-FFF2-40B4-BE49-F238E27FC236}">
                <a16:creationId xmlns:a16="http://schemas.microsoft.com/office/drawing/2014/main" id="{7927CC43-9B45-E669-62C8-20299A59F134}"/>
              </a:ext>
            </a:extLst>
          </p:cNvPr>
          <p:cNvSpPr txBox="1"/>
          <p:nvPr/>
        </p:nvSpPr>
        <p:spPr>
          <a:xfrm>
            <a:off x="4038186" y="5397397"/>
            <a:ext cx="1325217" cy="323165"/>
          </a:xfrm>
          <a:prstGeom prst="rect">
            <a:avLst/>
          </a:prstGeom>
          <a:noFill/>
        </p:spPr>
        <p:txBody>
          <a:bodyPr wrap="square" rtlCol="0">
            <a:spAutoFit/>
          </a:bodyPr>
          <a:lstStyle/>
          <a:p>
            <a:pPr algn="ctr"/>
            <a:r>
              <a:rPr lang="en-US" sz="1500" dirty="0">
                <a:latin typeface="Calibri" panose="020F0502020204030204" pitchFamily="34" charset="0"/>
                <a:cs typeface="Calibri" panose="020F0502020204030204" pitchFamily="34" charset="0"/>
              </a:rPr>
              <a:t>Accountant</a:t>
            </a:r>
          </a:p>
        </p:txBody>
      </p:sp>
      <p:sp>
        <p:nvSpPr>
          <p:cNvPr id="11" name="TextBox 10">
            <a:extLst>
              <a:ext uri="{FF2B5EF4-FFF2-40B4-BE49-F238E27FC236}">
                <a16:creationId xmlns:a16="http://schemas.microsoft.com/office/drawing/2014/main" id="{35192B76-A4F6-902C-B64B-40642EA0F4D0}"/>
              </a:ext>
            </a:extLst>
          </p:cNvPr>
          <p:cNvSpPr txBox="1"/>
          <p:nvPr/>
        </p:nvSpPr>
        <p:spPr>
          <a:xfrm>
            <a:off x="6726929" y="5420480"/>
            <a:ext cx="1325217" cy="323165"/>
          </a:xfrm>
          <a:prstGeom prst="rect">
            <a:avLst/>
          </a:prstGeom>
          <a:noFill/>
        </p:spPr>
        <p:txBody>
          <a:bodyPr wrap="square" rtlCol="0">
            <a:spAutoFit/>
          </a:bodyPr>
          <a:lstStyle/>
          <a:p>
            <a:pPr algn="ctr"/>
            <a:r>
              <a:rPr lang="en-US" sz="1500" dirty="0">
                <a:latin typeface="Calibri" panose="020F0502020204030204" pitchFamily="34" charset="0"/>
                <a:cs typeface="Calibri" panose="020F0502020204030204" pitchFamily="34" charset="0"/>
              </a:rPr>
              <a:t>Designer</a:t>
            </a:r>
          </a:p>
        </p:txBody>
      </p:sp>
      <p:sp>
        <p:nvSpPr>
          <p:cNvPr id="12" name="TextBox 11">
            <a:extLst>
              <a:ext uri="{FF2B5EF4-FFF2-40B4-BE49-F238E27FC236}">
                <a16:creationId xmlns:a16="http://schemas.microsoft.com/office/drawing/2014/main" id="{21FE6570-BBEA-BB26-3E3B-5CA11D744954}"/>
              </a:ext>
            </a:extLst>
          </p:cNvPr>
          <p:cNvSpPr txBox="1"/>
          <p:nvPr/>
        </p:nvSpPr>
        <p:spPr>
          <a:xfrm>
            <a:off x="9724094" y="5346144"/>
            <a:ext cx="1325217" cy="323165"/>
          </a:xfrm>
          <a:prstGeom prst="rect">
            <a:avLst/>
          </a:prstGeom>
          <a:noFill/>
        </p:spPr>
        <p:txBody>
          <a:bodyPr wrap="square" rtlCol="0">
            <a:spAutoFit/>
          </a:bodyPr>
          <a:lstStyle/>
          <a:p>
            <a:pPr algn="ctr"/>
            <a:r>
              <a:rPr lang="en-US" sz="1500" dirty="0">
                <a:latin typeface="Calibri" panose="020F0502020204030204" pitchFamily="34" charset="0"/>
                <a:cs typeface="Calibri" panose="020F0502020204030204" pitchFamily="34" charset="0"/>
              </a:rPr>
              <a:t>Programmers</a:t>
            </a:r>
          </a:p>
        </p:txBody>
      </p:sp>
      <p:pic>
        <p:nvPicPr>
          <p:cNvPr id="3086" name="Picture 14" descr="Vector Number 1 Transparent Background | PNG Mart">
            <a:extLst>
              <a:ext uri="{FF2B5EF4-FFF2-40B4-BE49-F238E27FC236}">
                <a16:creationId xmlns:a16="http://schemas.microsoft.com/office/drawing/2014/main" id="{A14EF019-1A83-B830-15DC-0E861FDEDB9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68444" y="1137438"/>
            <a:ext cx="1073112" cy="1073112"/>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descr="Number 2 Hand-drawn Font Alphabet. Vector Illustration of Arabic Numerals Number  2 Stock Vector - Illustration of letter, arabic: 202081061">
            <a:extLst>
              <a:ext uri="{FF2B5EF4-FFF2-40B4-BE49-F238E27FC236}">
                <a16:creationId xmlns:a16="http://schemas.microsoft.com/office/drawing/2014/main" id="{52862B5B-7699-F7E7-A2CB-7256B0C7529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75700" y="960835"/>
            <a:ext cx="1230958" cy="1550953"/>
          </a:xfrm>
          <a:prstGeom prst="rect">
            <a:avLst/>
          </a:prstGeom>
          <a:noFill/>
          <a:extLst>
            <a:ext uri="{909E8E84-426E-40DD-AFC4-6F175D3DCCD1}">
              <a14:hiddenFill xmlns:a14="http://schemas.microsoft.com/office/drawing/2010/main">
                <a:solidFill>
                  <a:srgbClr val="FFFFFF"/>
                </a:solidFill>
              </a14:hiddenFill>
            </a:ext>
          </a:extLst>
        </p:spPr>
      </p:pic>
      <p:pic>
        <p:nvPicPr>
          <p:cNvPr id="3090" name="Picture 18" descr="Icon Vector Number 3 PNG Transparent Background, Free Download #24749 -  FreeIconsPNG">
            <a:extLst>
              <a:ext uri="{FF2B5EF4-FFF2-40B4-BE49-F238E27FC236}">
                <a16:creationId xmlns:a16="http://schemas.microsoft.com/office/drawing/2014/main" id="{98F268EA-78A5-FA69-A28D-3B488808780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55492" y="1137438"/>
            <a:ext cx="1230958" cy="1230958"/>
          </a:xfrm>
          <a:prstGeom prst="rect">
            <a:avLst/>
          </a:prstGeom>
          <a:noFill/>
          <a:extLst>
            <a:ext uri="{909E8E84-426E-40DD-AFC4-6F175D3DCCD1}">
              <a14:hiddenFill xmlns:a14="http://schemas.microsoft.com/office/drawing/2010/main">
                <a:solidFill>
                  <a:srgbClr val="FFFFFF"/>
                </a:solidFill>
              </a14:hiddenFill>
            </a:ext>
          </a:extLst>
        </p:spPr>
      </p:pic>
      <p:pic>
        <p:nvPicPr>
          <p:cNvPr id="3092" name="Picture 20" descr="Vector Number Four 4 Hand-drawn With Dry Brush Royalty Free SVG, Cliparts,  Vectors, And Stock Illustration. Image 42792790.">
            <a:extLst>
              <a:ext uri="{FF2B5EF4-FFF2-40B4-BE49-F238E27FC236}">
                <a16:creationId xmlns:a16="http://schemas.microsoft.com/office/drawing/2014/main" id="{0A53EAF3-5F62-2E4B-9A4D-370D16BE2A5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580445" y="960835"/>
            <a:ext cx="1526695" cy="1526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6816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11253-3913-1292-86EE-FE4C4EF7D867}"/>
              </a:ext>
            </a:extLst>
          </p:cNvPr>
          <p:cNvSpPr>
            <a:spLocks noGrp="1"/>
          </p:cNvSpPr>
          <p:nvPr>
            <p:ph type="title"/>
          </p:nvPr>
        </p:nvSpPr>
        <p:spPr>
          <a:xfrm>
            <a:off x="1" y="0"/>
            <a:ext cx="12192000" cy="702365"/>
          </a:xfrm>
          <a:solidFill>
            <a:srgbClr val="FFC000"/>
          </a:solidFill>
        </p:spPr>
        <p:txBody>
          <a:bodyPr anchor="ctr"/>
          <a:lstStyle/>
          <a:p>
            <a:r>
              <a:rPr lang="en-US" sz="2000" b="1" dirty="0"/>
              <a:t>ADVANTAGES OF POWER BI.</a:t>
            </a:r>
          </a:p>
        </p:txBody>
      </p:sp>
      <p:pic>
        <p:nvPicPr>
          <p:cNvPr id="5122" name="Picture 2" descr="Curved Arrow Up Vector Hd Images, Yellow Arrows Up Curve, Rise, Yellow,  Arrow PNG Image For Free Download">
            <a:extLst>
              <a:ext uri="{FF2B5EF4-FFF2-40B4-BE49-F238E27FC236}">
                <a16:creationId xmlns:a16="http://schemas.microsoft.com/office/drawing/2014/main" id="{BC78F2D2-4C84-EA78-89AA-7BA7175EC3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3829" y="2224917"/>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F3D3E05-0ABF-CFAF-B2D5-93DEA7F3EAA3}"/>
              </a:ext>
            </a:extLst>
          </p:cNvPr>
          <p:cNvSpPr txBox="1"/>
          <p:nvPr/>
        </p:nvSpPr>
        <p:spPr>
          <a:xfrm>
            <a:off x="1009029" y="1855585"/>
            <a:ext cx="2143125" cy="369332"/>
          </a:xfrm>
          <a:prstGeom prst="rect">
            <a:avLst/>
          </a:prstGeom>
          <a:solidFill>
            <a:srgbClr val="FFC000"/>
          </a:solidFill>
        </p:spPr>
        <p:txBody>
          <a:bodyPr wrap="square" rtlCol="0">
            <a:spAutoFit/>
          </a:bodyPr>
          <a:lstStyle/>
          <a:p>
            <a:pPr algn="ctr"/>
            <a:r>
              <a:rPr lang="en-US" b="1" dirty="0">
                <a:latin typeface="Calibri" panose="020F0502020204030204" pitchFamily="34" charset="0"/>
                <a:cs typeface="Calibri" panose="020F0502020204030204" pitchFamily="34" charset="0"/>
              </a:rPr>
              <a:t>Easy To Use</a:t>
            </a:r>
          </a:p>
        </p:txBody>
      </p:sp>
      <p:pic>
        <p:nvPicPr>
          <p:cNvPr id="5124" name="Picture 4" descr="2,972 Yellow Down Arrow Stock Photos, Pictures &amp; Royalty-Free Images -  iStock">
            <a:extLst>
              <a:ext uri="{FF2B5EF4-FFF2-40B4-BE49-F238E27FC236}">
                <a16:creationId xmlns:a16="http://schemas.microsoft.com/office/drawing/2014/main" id="{BE003776-79E5-9A86-FFB1-26D5687AAA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2035" y="2186890"/>
            <a:ext cx="1615936" cy="161593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B921FFD-AF8D-8E59-DB2F-5DC5FEC58653}"/>
              </a:ext>
            </a:extLst>
          </p:cNvPr>
          <p:cNvSpPr txBox="1"/>
          <p:nvPr/>
        </p:nvSpPr>
        <p:spPr>
          <a:xfrm>
            <a:off x="7832035" y="1670919"/>
            <a:ext cx="2143125" cy="646331"/>
          </a:xfrm>
          <a:prstGeom prst="rect">
            <a:avLst/>
          </a:prstGeom>
          <a:solidFill>
            <a:srgbClr val="FFC000"/>
          </a:solidFill>
        </p:spPr>
        <p:txBody>
          <a:bodyPr wrap="square" rtlCol="0">
            <a:spAutoFit/>
          </a:bodyPr>
          <a:lstStyle/>
          <a:p>
            <a:pPr algn="ctr"/>
            <a:r>
              <a:rPr lang="en-US" b="1" dirty="0">
                <a:latin typeface="Calibri" panose="020F0502020204030204" pitchFamily="34" charset="0"/>
                <a:cs typeface="Calibri" panose="020F0502020204030204" pitchFamily="34" charset="0"/>
              </a:rPr>
              <a:t>Access over 70 data connectors</a:t>
            </a:r>
          </a:p>
        </p:txBody>
      </p:sp>
      <p:pic>
        <p:nvPicPr>
          <p:cNvPr id="5126" name="Picture 6" descr="Free Vector Curved Arrow - Curved Orange Arrow Png Transparent PNG -  546x596 - Free Download on NicePNG">
            <a:extLst>
              <a:ext uri="{FF2B5EF4-FFF2-40B4-BE49-F238E27FC236}">
                <a16:creationId xmlns:a16="http://schemas.microsoft.com/office/drawing/2014/main" id="{1B1BC319-CFD0-0DE0-C0F3-20CDC733A3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8506" y="4672336"/>
            <a:ext cx="962025" cy="118586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07AAC87C-E5AE-9FE7-11B3-94B2FDA179BB}"/>
              </a:ext>
            </a:extLst>
          </p:cNvPr>
          <p:cNvSpPr txBox="1"/>
          <p:nvPr/>
        </p:nvSpPr>
        <p:spPr>
          <a:xfrm>
            <a:off x="1009029" y="5999194"/>
            <a:ext cx="2143125" cy="369332"/>
          </a:xfrm>
          <a:prstGeom prst="rect">
            <a:avLst/>
          </a:prstGeom>
          <a:solidFill>
            <a:srgbClr val="FFC000"/>
          </a:solidFill>
        </p:spPr>
        <p:txBody>
          <a:bodyPr wrap="square" rtlCol="0">
            <a:spAutoFit/>
          </a:bodyPr>
          <a:lstStyle/>
          <a:p>
            <a:pPr algn="ctr"/>
            <a:r>
              <a:rPr lang="en-US" b="1" dirty="0">
                <a:latin typeface="Calibri" panose="020F0502020204030204" pitchFamily="34" charset="0"/>
                <a:cs typeface="Calibri" panose="020F0502020204030204" pitchFamily="34" charset="0"/>
              </a:rPr>
              <a:t>Cost Effective</a:t>
            </a:r>
          </a:p>
        </p:txBody>
      </p:sp>
      <p:pic>
        <p:nvPicPr>
          <p:cNvPr id="5130" name="Picture 10" descr="Arrow Comic Style Yellow Color Point Right | Citypng">
            <a:extLst>
              <a:ext uri="{FF2B5EF4-FFF2-40B4-BE49-F238E27FC236}">
                <a16:creationId xmlns:a16="http://schemas.microsoft.com/office/drawing/2014/main" id="{3B38FBA3-DAFF-FEDE-E9F8-1A4D8D2BFBE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60368" y="3060779"/>
            <a:ext cx="874229" cy="47139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DA27DF2F-0AF0-F82A-F002-35441A40116D}"/>
              </a:ext>
            </a:extLst>
          </p:cNvPr>
          <p:cNvSpPr txBox="1"/>
          <p:nvPr/>
        </p:nvSpPr>
        <p:spPr>
          <a:xfrm>
            <a:off x="4845946" y="2973313"/>
            <a:ext cx="2143125" cy="646331"/>
          </a:xfrm>
          <a:prstGeom prst="rect">
            <a:avLst/>
          </a:prstGeom>
          <a:solidFill>
            <a:srgbClr val="FFC000"/>
          </a:solidFill>
        </p:spPr>
        <p:txBody>
          <a:bodyPr wrap="square" rtlCol="0">
            <a:spAutoFit/>
          </a:bodyPr>
          <a:lstStyle/>
          <a:p>
            <a:pPr algn="ctr"/>
            <a:r>
              <a:rPr lang="en-US" b="1" dirty="0">
                <a:latin typeface="Calibri" panose="020F0502020204030204" pitchFamily="34" charset="0"/>
                <a:cs typeface="Calibri" panose="020F0502020204030204" pitchFamily="34" charset="0"/>
              </a:rPr>
              <a:t>Interactive Dashboards</a:t>
            </a:r>
          </a:p>
        </p:txBody>
      </p:sp>
      <p:sp>
        <p:nvSpPr>
          <p:cNvPr id="11" name="TextBox 10">
            <a:extLst>
              <a:ext uri="{FF2B5EF4-FFF2-40B4-BE49-F238E27FC236}">
                <a16:creationId xmlns:a16="http://schemas.microsoft.com/office/drawing/2014/main" id="{DE5FEB3C-63E6-38BD-7CE5-6DFD4EE6A870}"/>
              </a:ext>
            </a:extLst>
          </p:cNvPr>
          <p:cNvSpPr txBox="1"/>
          <p:nvPr/>
        </p:nvSpPr>
        <p:spPr>
          <a:xfrm>
            <a:off x="7832035" y="5858199"/>
            <a:ext cx="2143125" cy="646331"/>
          </a:xfrm>
          <a:prstGeom prst="rect">
            <a:avLst/>
          </a:prstGeom>
          <a:solidFill>
            <a:srgbClr val="FFC000"/>
          </a:solidFill>
        </p:spPr>
        <p:txBody>
          <a:bodyPr wrap="square" rtlCol="0">
            <a:spAutoFit/>
          </a:bodyPr>
          <a:lstStyle/>
          <a:p>
            <a:pPr algn="ctr"/>
            <a:r>
              <a:rPr lang="en-US" b="1" dirty="0">
                <a:latin typeface="Calibri" panose="020F0502020204030204" pitchFamily="34" charset="0"/>
                <a:cs typeface="Calibri" panose="020F0502020204030204" pitchFamily="34" charset="0"/>
              </a:rPr>
              <a:t>Data Sharing &amp; </a:t>
            </a:r>
            <a:r>
              <a:rPr lang="en-US" b="1" dirty="0" err="1">
                <a:latin typeface="Calibri" panose="020F0502020204030204" pitchFamily="34" charset="0"/>
                <a:cs typeface="Calibri" panose="020F0502020204030204" pitchFamily="34" charset="0"/>
              </a:rPr>
              <a:t>Collabrations</a:t>
            </a:r>
            <a:endParaRPr lang="en-US" b="1" dirty="0">
              <a:latin typeface="Calibri" panose="020F0502020204030204" pitchFamily="34" charset="0"/>
              <a:cs typeface="Calibri" panose="020F0502020204030204" pitchFamily="34" charset="0"/>
            </a:endParaRPr>
          </a:p>
        </p:txBody>
      </p:sp>
      <p:pic>
        <p:nvPicPr>
          <p:cNvPr id="5134" name="Picture 14" descr="Yellow arrow down 4 icon - Free yellow arrow icons">
            <a:extLst>
              <a:ext uri="{FF2B5EF4-FFF2-40B4-BE49-F238E27FC236}">
                <a16:creationId xmlns:a16="http://schemas.microsoft.com/office/drawing/2014/main" id="{61464964-2B3E-3130-CA99-C11A1FC61D4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15415" y="4368042"/>
            <a:ext cx="1376363" cy="1376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6517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11253-3913-1292-86EE-FE4C4EF7D867}"/>
              </a:ext>
            </a:extLst>
          </p:cNvPr>
          <p:cNvSpPr>
            <a:spLocks noGrp="1"/>
          </p:cNvSpPr>
          <p:nvPr>
            <p:ph type="title"/>
          </p:nvPr>
        </p:nvSpPr>
        <p:spPr>
          <a:xfrm>
            <a:off x="1" y="0"/>
            <a:ext cx="12192000" cy="702365"/>
          </a:xfrm>
          <a:solidFill>
            <a:srgbClr val="FFC000"/>
          </a:solidFill>
        </p:spPr>
        <p:txBody>
          <a:bodyPr anchor="ctr"/>
          <a:lstStyle/>
          <a:p>
            <a:r>
              <a:rPr lang="en-US" sz="2000" b="1" dirty="0"/>
              <a:t>Job Opportunities that Power BI Generates</a:t>
            </a:r>
          </a:p>
        </p:txBody>
      </p:sp>
      <p:pic>
        <p:nvPicPr>
          <p:cNvPr id="6148" name="Picture 4" descr="Data Analyst Vector Art, Icons, and Graphics for Free Download">
            <a:extLst>
              <a:ext uri="{FF2B5EF4-FFF2-40B4-BE49-F238E27FC236}">
                <a16:creationId xmlns:a16="http://schemas.microsoft.com/office/drawing/2014/main" id="{5D00C209-73EA-B9C7-1388-B0288A3080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796" y="2370483"/>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Business Analyst PNG, Vector, PSD, and Clipart With Transparent Background  for Free Download | Pngtree">
            <a:extLst>
              <a:ext uri="{FF2B5EF4-FFF2-40B4-BE49-F238E27FC236}">
                <a16:creationId xmlns:a16="http://schemas.microsoft.com/office/drawing/2014/main" id="{7E9BF30F-C938-E9BD-3286-677C43619C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2642" y="2473187"/>
            <a:ext cx="1888435" cy="1699592"/>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descr="Software Engineering Vector Art, Icons, and Graphics for Free Download">
            <a:extLst>
              <a:ext uri="{FF2B5EF4-FFF2-40B4-BE49-F238E27FC236}">
                <a16:creationId xmlns:a16="http://schemas.microsoft.com/office/drawing/2014/main" id="{0F86C7A1-3659-1242-5611-625A59C473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04484" y="2524125"/>
            <a:ext cx="2533650" cy="1809750"/>
          </a:xfrm>
          <a:prstGeom prst="rect">
            <a:avLst/>
          </a:prstGeom>
          <a:noFill/>
          <a:extLst>
            <a:ext uri="{909E8E84-426E-40DD-AFC4-6F175D3DCCD1}">
              <a14:hiddenFill xmlns:a14="http://schemas.microsoft.com/office/drawing/2010/main">
                <a:solidFill>
                  <a:srgbClr val="FFFFFF"/>
                </a:solidFill>
              </a14:hiddenFill>
            </a:ext>
          </a:extLst>
        </p:spPr>
      </p:pic>
      <p:pic>
        <p:nvPicPr>
          <p:cNvPr id="6156" name="Picture 12" descr="Data Scientist designs, themes, templates and downloadable graphic elements  on Dribbble">
            <a:extLst>
              <a:ext uri="{FF2B5EF4-FFF2-40B4-BE49-F238E27FC236}">
                <a16:creationId xmlns:a16="http://schemas.microsoft.com/office/drawing/2014/main" id="{AECBF6CA-B4E3-828E-6479-54C989E40CB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68298" y="2644016"/>
            <a:ext cx="1812912" cy="135793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2" descr="Name Plate Clipart Transparent PNG Hd, Gold Coated Name Plate, Name Plate,  Golden Plate, Gold Color Name Plate PNG Image For Free Download">
            <a:extLst>
              <a:ext uri="{FF2B5EF4-FFF2-40B4-BE49-F238E27FC236}">
                <a16:creationId xmlns:a16="http://schemas.microsoft.com/office/drawing/2014/main" id="{CA17EA62-1B04-52F0-09CC-FDD6A51220A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0733" y="4275483"/>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6954B08-6E38-EFD5-EF45-D46C590E2DD5}"/>
              </a:ext>
            </a:extLst>
          </p:cNvPr>
          <p:cNvSpPr txBox="1"/>
          <p:nvPr/>
        </p:nvSpPr>
        <p:spPr>
          <a:xfrm>
            <a:off x="1139686" y="5185462"/>
            <a:ext cx="1325217" cy="323165"/>
          </a:xfrm>
          <a:prstGeom prst="rect">
            <a:avLst/>
          </a:prstGeom>
          <a:noFill/>
        </p:spPr>
        <p:txBody>
          <a:bodyPr wrap="square" rtlCol="0">
            <a:spAutoFit/>
          </a:bodyPr>
          <a:lstStyle/>
          <a:p>
            <a:pPr algn="ctr"/>
            <a:r>
              <a:rPr lang="en-US" sz="1500" dirty="0">
                <a:latin typeface="Calibri" panose="020F0502020204030204" pitchFamily="34" charset="0"/>
                <a:cs typeface="Calibri" panose="020F0502020204030204" pitchFamily="34" charset="0"/>
              </a:rPr>
              <a:t>Data Analyst</a:t>
            </a:r>
          </a:p>
        </p:txBody>
      </p:sp>
      <p:pic>
        <p:nvPicPr>
          <p:cNvPr id="9" name="Picture 12" descr="Name Plate Clipart Transparent PNG Hd, Gold Coated Name Plate, Name Plate,  Golden Plate, Gold Color Name Plate PNG Image For Free Download">
            <a:extLst>
              <a:ext uri="{FF2B5EF4-FFF2-40B4-BE49-F238E27FC236}">
                <a16:creationId xmlns:a16="http://schemas.microsoft.com/office/drawing/2014/main" id="{DDEC0DB0-2671-725C-1CD3-1E6E60349DA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98612" y="4275483"/>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930223C1-5BB6-FC9A-2D9D-12C3C1CAAC06}"/>
              </a:ext>
            </a:extLst>
          </p:cNvPr>
          <p:cNvSpPr txBox="1"/>
          <p:nvPr/>
        </p:nvSpPr>
        <p:spPr>
          <a:xfrm>
            <a:off x="4198145" y="5083143"/>
            <a:ext cx="1325217" cy="553998"/>
          </a:xfrm>
          <a:prstGeom prst="rect">
            <a:avLst/>
          </a:prstGeom>
          <a:noFill/>
        </p:spPr>
        <p:txBody>
          <a:bodyPr wrap="square" rtlCol="0">
            <a:spAutoFit/>
          </a:bodyPr>
          <a:lstStyle/>
          <a:p>
            <a:pPr algn="ctr"/>
            <a:r>
              <a:rPr lang="en-US" sz="1500" dirty="0">
                <a:latin typeface="Calibri" panose="020F0502020204030204" pitchFamily="34" charset="0"/>
                <a:cs typeface="Calibri" panose="020F0502020204030204" pitchFamily="34" charset="0"/>
              </a:rPr>
              <a:t>Business Analyst</a:t>
            </a:r>
          </a:p>
        </p:txBody>
      </p:sp>
      <p:pic>
        <p:nvPicPr>
          <p:cNvPr id="11" name="Picture 12" descr="Name Plate Clipart Transparent PNG Hd, Gold Coated Name Plate, Name Plate,  Golden Plate, Gold Color Name Plate PNG Image For Free Download">
            <a:extLst>
              <a:ext uri="{FF2B5EF4-FFF2-40B4-BE49-F238E27FC236}">
                <a16:creationId xmlns:a16="http://schemas.microsoft.com/office/drawing/2014/main" id="{E489B55A-130E-129C-1D8C-37CC19DD79A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65011" y="4333875"/>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A004E3F5-F801-6C31-4BE9-CF3D891C1279}"/>
              </a:ext>
            </a:extLst>
          </p:cNvPr>
          <p:cNvSpPr txBox="1"/>
          <p:nvPr/>
        </p:nvSpPr>
        <p:spPr>
          <a:xfrm>
            <a:off x="7073964" y="5243854"/>
            <a:ext cx="1325217" cy="323165"/>
          </a:xfrm>
          <a:prstGeom prst="rect">
            <a:avLst/>
          </a:prstGeom>
          <a:noFill/>
        </p:spPr>
        <p:txBody>
          <a:bodyPr wrap="square" rtlCol="0">
            <a:spAutoFit/>
          </a:bodyPr>
          <a:lstStyle/>
          <a:p>
            <a:pPr algn="ctr"/>
            <a:r>
              <a:rPr lang="en-US" sz="1500" dirty="0">
                <a:latin typeface="Calibri" panose="020F0502020204030204" pitchFamily="34" charset="0"/>
                <a:cs typeface="Calibri" panose="020F0502020204030204" pitchFamily="34" charset="0"/>
              </a:rPr>
              <a:t>Data Scientist</a:t>
            </a:r>
          </a:p>
        </p:txBody>
      </p:sp>
      <p:pic>
        <p:nvPicPr>
          <p:cNvPr id="13" name="Picture 12" descr="Name Plate Clipart Transparent PNG Hd, Gold Coated Name Plate, Name Plate,  Golden Plate, Gold Color Name Plate PNG Image For Free Download">
            <a:extLst>
              <a:ext uri="{FF2B5EF4-FFF2-40B4-BE49-F238E27FC236}">
                <a16:creationId xmlns:a16="http://schemas.microsoft.com/office/drawing/2014/main" id="{1EBCA3A7-70B4-D860-E25B-341F0FEF38E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31410" y="4333875"/>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AD5AC78E-5743-525F-4679-06F16FEFDF1C}"/>
              </a:ext>
            </a:extLst>
          </p:cNvPr>
          <p:cNvSpPr txBox="1"/>
          <p:nvPr/>
        </p:nvSpPr>
        <p:spPr>
          <a:xfrm>
            <a:off x="9953615" y="5137838"/>
            <a:ext cx="1325217" cy="553998"/>
          </a:xfrm>
          <a:prstGeom prst="rect">
            <a:avLst/>
          </a:prstGeom>
          <a:noFill/>
        </p:spPr>
        <p:txBody>
          <a:bodyPr wrap="square" rtlCol="0">
            <a:spAutoFit/>
          </a:bodyPr>
          <a:lstStyle/>
          <a:p>
            <a:pPr algn="ctr"/>
            <a:r>
              <a:rPr lang="en-US" sz="1500" dirty="0">
                <a:latin typeface="Calibri" panose="020F0502020204030204" pitchFamily="34" charset="0"/>
                <a:cs typeface="Calibri" panose="020F0502020204030204" pitchFamily="34" charset="0"/>
              </a:rPr>
              <a:t>Software Engineer</a:t>
            </a:r>
          </a:p>
        </p:txBody>
      </p:sp>
    </p:spTree>
    <p:extLst>
      <p:ext uri="{BB962C8B-B14F-4D97-AF65-F5344CB8AC3E}">
        <p14:creationId xmlns:p14="http://schemas.microsoft.com/office/powerpoint/2010/main" val="224265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11253-3913-1292-86EE-FE4C4EF7D867}"/>
              </a:ext>
            </a:extLst>
          </p:cNvPr>
          <p:cNvSpPr>
            <a:spLocks noGrp="1"/>
          </p:cNvSpPr>
          <p:nvPr>
            <p:ph type="title"/>
          </p:nvPr>
        </p:nvSpPr>
        <p:spPr>
          <a:xfrm>
            <a:off x="1" y="0"/>
            <a:ext cx="12192000" cy="702365"/>
          </a:xfrm>
          <a:solidFill>
            <a:srgbClr val="FFC000"/>
          </a:solidFill>
        </p:spPr>
        <p:txBody>
          <a:bodyPr anchor="ctr"/>
          <a:lstStyle/>
          <a:p>
            <a:r>
              <a:rPr lang="en-US" sz="2000" b="1" dirty="0"/>
              <a:t>Power BI Vs Tableau </a:t>
            </a:r>
          </a:p>
        </p:txBody>
      </p:sp>
      <p:pic>
        <p:nvPicPr>
          <p:cNvPr id="7170" name="Picture 2" descr="Tableau vs. Power BI - Billigence">
            <a:extLst>
              <a:ext uri="{FF2B5EF4-FFF2-40B4-BE49-F238E27FC236}">
                <a16:creationId xmlns:a16="http://schemas.microsoft.com/office/drawing/2014/main" id="{6EE50396-9A2E-0AFD-8AB9-463791DD86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0173" y="889964"/>
            <a:ext cx="10071653" cy="5560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4402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11253-3913-1292-86EE-FE4C4EF7D867}"/>
              </a:ext>
            </a:extLst>
          </p:cNvPr>
          <p:cNvSpPr>
            <a:spLocks noGrp="1"/>
          </p:cNvSpPr>
          <p:nvPr>
            <p:ph type="title"/>
          </p:nvPr>
        </p:nvSpPr>
        <p:spPr>
          <a:xfrm>
            <a:off x="1" y="0"/>
            <a:ext cx="12192000" cy="702365"/>
          </a:xfrm>
          <a:solidFill>
            <a:srgbClr val="FFC000"/>
          </a:solidFill>
        </p:spPr>
        <p:txBody>
          <a:bodyPr anchor="ctr"/>
          <a:lstStyle/>
          <a:p>
            <a:r>
              <a:rPr lang="en-US" sz="2000" b="1" dirty="0"/>
              <a:t>Power BI Vs Tableau </a:t>
            </a:r>
          </a:p>
        </p:txBody>
      </p:sp>
      <p:pic>
        <p:nvPicPr>
          <p:cNvPr id="8194" name="Picture 2" descr="Power BI vs Tableau vs Google Data Studio (in 2021) – Davoy">
            <a:extLst>
              <a:ext uri="{FF2B5EF4-FFF2-40B4-BE49-F238E27FC236}">
                <a16:creationId xmlns:a16="http://schemas.microsoft.com/office/drawing/2014/main" id="{5B515FF0-049C-9AF4-6C2E-1489ABB659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059" y="1019410"/>
            <a:ext cx="11042324" cy="548098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359A7503-54D1-A4E5-22B4-FEB0E3EB4D8C}"/>
                  </a:ext>
                </a:extLst>
              </p14:cNvPr>
              <p14:cNvContentPartPr/>
              <p14:nvPr/>
            </p14:nvContentPartPr>
            <p14:xfrm>
              <a:off x="7987320" y="2601360"/>
              <a:ext cx="1907640" cy="3045600"/>
            </p14:xfrm>
          </p:contentPart>
        </mc:Choice>
        <mc:Fallback xmlns="">
          <p:pic>
            <p:nvPicPr>
              <p:cNvPr id="3" name="Ink 2">
                <a:extLst>
                  <a:ext uri="{FF2B5EF4-FFF2-40B4-BE49-F238E27FC236}">
                    <a16:creationId xmlns:a16="http://schemas.microsoft.com/office/drawing/2014/main" id="{359A7503-54D1-A4E5-22B4-FEB0E3EB4D8C}"/>
                  </a:ext>
                </a:extLst>
              </p:cNvPr>
              <p:cNvPicPr/>
              <p:nvPr/>
            </p:nvPicPr>
            <p:blipFill>
              <a:blip r:embed="rId4"/>
              <a:stretch>
                <a:fillRect/>
              </a:stretch>
            </p:blipFill>
            <p:spPr>
              <a:xfrm>
                <a:off x="7977960" y="2592000"/>
                <a:ext cx="1926360" cy="3064320"/>
              </a:xfrm>
              <a:prstGeom prst="rect">
                <a:avLst/>
              </a:prstGeom>
            </p:spPr>
          </p:pic>
        </mc:Fallback>
      </mc:AlternateContent>
    </p:spTree>
    <p:extLst>
      <p:ext uri="{BB962C8B-B14F-4D97-AF65-F5344CB8AC3E}">
        <p14:creationId xmlns:p14="http://schemas.microsoft.com/office/powerpoint/2010/main" val="3693234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11253-3913-1292-86EE-FE4C4EF7D867}"/>
              </a:ext>
            </a:extLst>
          </p:cNvPr>
          <p:cNvSpPr>
            <a:spLocks noGrp="1"/>
          </p:cNvSpPr>
          <p:nvPr>
            <p:ph type="title"/>
          </p:nvPr>
        </p:nvSpPr>
        <p:spPr>
          <a:xfrm>
            <a:off x="1" y="0"/>
            <a:ext cx="12192000" cy="702365"/>
          </a:xfrm>
          <a:solidFill>
            <a:srgbClr val="FFC000"/>
          </a:solidFill>
        </p:spPr>
        <p:txBody>
          <a:bodyPr anchor="ctr"/>
          <a:lstStyle/>
          <a:p>
            <a:r>
              <a:rPr lang="en-US" sz="2000" b="1" dirty="0"/>
              <a:t>Power BI Advantages over Tableau.</a:t>
            </a:r>
          </a:p>
        </p:txBody>
      </p:sp>
      <p:sp>
        <p:nvSpPr>
          <p:cNvPr id="3" name="TextBox 2">
            <a:extLst>
              <a:ext uri="{FF2B5EF4-FFF2-40B4-BE49-F238E27FC236}">
                <a16:creationId xmlns:a16="http://schemas.microsoft.com/office/drawing/2014/main" id="{BC676D4F-888F-AD9F-8279-3463D25EA95F}"/>
              </a:ext>
            </a:extLst>
          </p:cNvPr>
          <p:cNvSpPr txBox="1"/>
          <p:nvPr/>
        </p:nvSpPr>
        <p:spPr>
          <a:xfrm>
            <a:off x="702365" y="1417983"/>
            <a:ext cx="10933044" cy="3785652"/>
          </a:xfrm>
          <a:prstGeom prst="rect">
            <a:avLst/>
          </a:prstGeom>
          <a:solidFill>
            <a:srgbClr val="FFC000"/>
          </a:solidFill>
        </p:spPr>
        <p:txBody>
          <a:bodyPr wrap="square" rtlCol="0">
            <a:spAutoFit/>
          </a:bodyPr>
          <a:lstStyle/>
          <a:p>
            <a:pPr algn="l">
              <a:buFont typeface="+mj-lt"/>
              <a:buAutoNum type="arabicPeriod"/>
            </a:pPr>
            <a:r>
              <a:rPr lang="en-US" sz="2000" b="1" i="0" dirty="0">
                <a:solidFill>
                  <a:srgbClr val="222222"/>
                </a:solidFill>
                <a:effectLst/>
                <a:latin typeface="Calibri" panose="020F0502020204030204" pitchFamily="34" charset="0"/>
                <a:cs typeface="Calibri" panose="020F0502020204030204" pitchFamily="34" charset="0"/>
              </a:rPr>
              <a:t>Price:</a:t>
            </a:r>
            <a:r>
              <a:rPr lang="en-US" sz="2000" b="0" i="0" dirty="0">
                <a:solidFill>
                  <a:srgbClr val="000000"/>
                </a:solidFill>
                <a:effectLst/>
                <a:latin typeface="Calibri" panose="020F0502020204030204" pitchFamily="34" charset="0"/>
                <a:cs typeface="Calibri" panose="020F0502020204030204" pitchFamily="34" charset="0"/>
              </a:rPr>
              <a:t> Power BI provides all features and services for $10 per user per month. With Power BI Pro, the user can access the full range of Power BI components and Microsoft services such as Cortana to trigger voice queries. </a:t>
            </a:r>
          </a:p>
          <a:p>
            <a:pPr algn="l">
              <a:buFont typeface="+mj-lt"/>
              <a:buAutoNum type="arabicPeriod"/>
            </a:pPr>
            <a:r>
              <a:rPr lang="en-US" sz="2000" b="1" i="0" dirty="0">
                <a:solidFill>
                  <a:srgbClr val="222222"/>
                </a:solidFill>
                <a:effectLst/>
                <a:latin typeface="Calibri" panose="020F0502020204030204" pitchFamily="34" charset="0"/>
                <a:cs typeface="Calibri" panose="020F0502020204030204" pitchFamily="34" charset="0"/>
              </a:rPr>
              <a:t>MSFT Integration: </a:t>
            </a:r>
            <a:r>
              <a:rPr lang="en-US" sz="2000" b="0" i="0" dirty="0">
                <a:solidFill>
                  <a:srgbClr val="000000"/>
                </a:solidFill>
                <a:effectLst/>
                <a:latin typeface="Calibri" panose="020F0502020204030204" pitchFamily="34" charset="0"/>
                <a:cs typeface="Calibri" panose="020F0502020204030204" pitchFamily="34" charset="0"/>
              </a:rPr>
              <a:t>Power BI can be easily integrated with Azure/O365 and anything else created by Microsoft, which is a huge advantage for users as all operations run smoothly on Microsoft. </a:t>
            </a:r>
          </a:p>
          <a:p>
            <a:pPr algn="l">
              <a:buFont typeface="+mj-lt"/>
              <a:buAutoNum type="arabicPeriod"/>
            </a:pPr>
            <a:r>
              <a:rPr lang="en-US" sz="2000" b="1" i="0" dirty="0">
                <a:solidFill>
                  <a:srgbClr val="222222"/>
                </a:solidFill>
                <a:effectLst/>
                <a:latin typeface="Calibri" panose="020F0502020204030204" pitchFamily="34" charset="0"/>
                <a:cs typeface="Calibri" panose="020F0502020204030204" pitchFamily="34" charset="0"/>
              </a:rPr>
              <a:t>Ease of use:</a:t>
            </a:r>
            <a:r>
              <a:rPr lang="en-US" sz="2000" b="0" i="0" dirty="0">
                <a:solidFill>
                  <a:srgbClr val="000000"/>
                </a:solidFill>
                <a:effectLst/>
                <a:latin typeface="Calibri" panose="020F0502020204030204" pitchFamily="34" charset="0"/>
                <a:cs typeface="Calibri" panose="020F0502020204030204" pitchFamily="34" charset="0"/>
              </a:rPr>
              <a:t> For beginners, Power BI provides an intuitive learning curve, and the interface resembles that of MS Excel, making it easy to navigate. In Power BI, we can take advantage of the DAX query language and run queries on datasets in natural language. </a:t>
            </a:r>
          </a:p>
          <a:p>
            <a:pPr algn="l">
              <a:buFont typeface="+mj-lt"/>
              <a:buAutoNum type="arabicPeriod"/>
            </a:pPr>
            <a:r>
              <a:rPr lang="en-US" sz="2000" b="1" i="0" dirty="0">
                <a:solidFill>
                  <a:srgbClr val="222222"/>
                </a:solidFill>
                <a:effectLst/>
                <a:latin typeface="Calibri" panose="020F0502020204030204" pitchFamily="34" charset="0"/>
                <a:cs typeface="Calibri" panose="020F0502020204030204" pitchFamily="34" charset="0"/>
              </a:rPr>
              <a:t>ETL/Discovery suite:</a:t>
            </a:r>
            <a:r>
              <a:rPr lang="en-US" sz="2000" b="0" i="0" dirty="0">
                <a:solidFill>
                  <a:srgbClr val="000000"/>
                </a:solidFill>
                <a:effectLst/>
                <a:latin typeface="Calibri" panose="020F0502020204030204" pitchFamily="34" charset="0"/>
                <a:cs typeface="Calibri" panose="020F0502020204030204" pitchFamily="34" charset="0"/>
              </a:rPr>
              <a:t> Compared to Tableau, Power BI has a robust set of tools for implementing ETL functions. Data preparation accounts for more than 90% of all reporting requirements, and Power BI can directly create these data marts for reporting without the use of third-party software. </a:t>
            </a:r>
          </a:p>
          <a:p>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25626805"/>
      </p:ext>
    </p:extLst>
  </p:cSld>
  <p:clrMapOvr>
    <a:masterClrMapping/>
  </p:clrMapOvr>
</p:sld>
</file>

<file path=ppt/theme/theme1.xml><?xml version="1.0" encoding="utf-8"?>
<a:theme xmlns:a="http://schemas.openxmlformats.org/drawingml/2006/main" name="CosineVTI">
  <a:themeElements>
    <a:clrScheme name="Custom 133">
      <a:dk1>
        <a:sysClr val="windowText" lastClr="000000"/>
      </a:dk1>
      <a:lt1>
        <a:sysClr val="window" lastClr="FFFFFF"/>
      </a:lt1>
      <a:dk2>
        <a:srgbClr val="2A2735"/>
      </a:dk2>
      <a:lt2>
        <a:srgbClr val="EEEEEE"/>
      </a:lt2>
      <a:accent1>
        <a:srgbClr val="1EBE9B"/>
      </a:accent1>
      <a:accent2>
        <a:srgbClr val="8F99BB"/>
      </a:accent2>
      <a:accent3>
        <a:srgbClr val="FD8686"/>
      </a:accent3>
      <a:accent4>
        <a:srgbClr val="A3A3C1"/>
      </a:accent4>
      <a:accent5>
        <a:srgbClr val="7162FE"/>
      </a:accent5>
      <a:accent6>
        <a:srgbClr val="E76445"/>
      </a:accent6>
      <a:hlink>
        <a:srgbClr val="EF08F7"/>
      </a:hlink>
      <a:folHlink>
        <a:srgbClr val="8477FE"/>
      </a:folHlink>
    </a:clrScheme>
    <a:fontScheme name="Custom 50">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docProps/app.xml><?xml version="1.0" encoding="utf-8"?>
<Properties xmlns="http://schemas.openxmlformats.org/officeDocument/2006/extended-properties" xmlns:vt="http://schemas.openxmlformats.org/officeDocument/2006/docPropsVTypes">
  <TotalTime>218</TotalTime>
  <Words>729</Words>
  <Application>Microsoft Macintosh PowerPoint</Application>
  <PresentationFormat>Widescreen</PresentationFormat>
  <Paragraphs>64</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Open Sans</vt:lpstr>
      <vt:lpstr>Segoe UI</vt:lpstr>
      <vt:lpstr>unset</vt:lpstr>
      <vt:lpstr>Wingdings</vt:lpstr>
      <vt:lpstr>CosineVTI</vt:lpstr>
      <vt:lpstr>Introduction  to Power BI</vt:lpstr>
      <vt:lpstr>Getting Know What is Power BI</vt:lpstr>
      <vt:lpstr>What is Power BI Potential?</vt:lpstr>
      <vt:lpstr>Who all Use Power BI?</vt:lpstr>
      <vt:lpstr>ADVANTAGES OF POWER BI.</vt:lpstr>
      <vt:lpstr>Job Opportunities that Power BI Generates</vt:lpstr>
      <vt:lpstr>Power BI Vs Tableau </vt:lpstr>
      <vt:lpstr>Power BI Vs Tableau </vt:lpstr>
      <vt:lpstr>Power BI Advantages over Tableau.</vt:lpstr>
      <vt:lpstr>Limitation Of Powe BI</vt:lpstr>
      <vt:lpstr>Some Famous Questions for PoweBI</vt:lpstr>
      <vt:lpstr>Installing Power BI </vt:lpstr>
      <vt:lpstr>Installing Power BI </vt:lpstr>
      <vt:lpstr>Installing Power BI </vt:lpstr>
      <vt:lpstr>Installing Power BI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Power BI</dc:title>
  <dc:creator>Deep Bhatt</dc:creator>
  <cp:lastModifiedBy>Deep Bhatt</cp:lastModifiedBy>
  <cp:revision>2</cp:revision>
  <dcterms:created xsi:type="dcterms:W3CDTF">2023-03-09T15:34:59Z</dcterms:created>
  <dcterms:modified xsi:type="dcterms:W3CDTF">2023-10-15T10:32:57Z</dcterms:modified>
</cp:coreProperties>
</file>