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C0ED-7AFC-41DE-ADBE-CAB67E626220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8102-74E3-4719-A0B0-5CFD1F9D1D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22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C0ED-7AFC-41DE-ADBE-CAB67E626220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8102-74E3-4719-A0B0-5CFD1F9D1D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732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C0ED-7AFC-41DE-ADBE-CAB67E626220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8102-74E3-4719-A0B0-5CFD1F9D1D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087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C0ED-7AFC-41DE-ADBE-CAB67E626220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8102-74E3-4719-A0B0-5CFD1F9D1D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318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C0ED-7AFC-41DE-ADBE-CAB67E626220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8102-74E3-4719-A0B0-5CFD1F9D1D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037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C0ED-7AFC-41DE-ADBE-CAB67E626220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8102-74E3-4719-A0B0-5CFD1F9D1D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45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C0ED-7AFC-41DE-ADBE-CAB67E626220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8102-74E3-4719-A0B0-5CFD1F9D1D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275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C0ED-7AFC-41DE-ADBE-CAB67E626220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8102-74E3-4719-A0B0-5CFD1F9D1D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358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C0ED-7AFC-41DE-ADBE-CAB67E626220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8102-74E3-4719-A0B0-5CFD1F9D1D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549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C0ED-7AFC-41DE-ADBE-CAB67E626220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8102-74E3-4719-A0B0-5CFD1F9D1D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368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C0ED-7AFC-41DE-ADBE-CAB67E626220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78102-74E3-4719-A0B0-5CFD1F9D1D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019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DC0ED-7AFC-41DE-ADBE-CAB67E626220}" type="datetimeFigureOut">
              <a:rPr lang="en-PH" smtClean="0"/>
              <a:t>2/19/2017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78102-74E3-4719-A0B0-5CFD1F9D1D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830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4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36119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PH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Energy General Allocation Predictor (GAP)</a:t>
            </a:r>
            <a:endParaRPr lang="en-PH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" y="5623719"/>
            <a:ext cx="9144000" cy="1234281"/>
          </a:xfrm>
        </p:spPr>
        <p:txBody>
          <a:bodyPr/>
          <a:lstStyle/>
          <a:p>
            <a:pPr algn="l"/>
            <a:r>
              <a:rPr lang="en-PH" dirty="0" smtClean="0">
                <a:latin typeface="Arial" panose="020B0604020202020204" pitchFamily="34" charset="0"/>
                <a:cs typeface="Arial" panose="020B0604020202020204" pitchFamily="34" charset="0"/>
              </a:rPr>
              <a:t>An application made by AJMLS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4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PH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/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App description</a:t>
            </a:r>
          </a:p>
          <a:p>
            <a:pPr algn="l"/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</a:p>
          <a:p>
            <a:pPr algn="l"/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Demo time</a:t>
            </a:r>
            <a:endParaRPr lang="en-PH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91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4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App Description</a:t>
            </a:r>
            <a:endParaRPr lang="en-PH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Languages used: Java and Python</a:t>
            </a:r>
          </a:p>
          <a:p>
            <a:pPr algn="l"/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Applied Concepts: Recurrent Neural Networks (RNN), Swing (Java)</a:t>
            </a:r>
          </a:p>
          <a:p>
            <a:pPr algn="l"/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Platform: Desktop</a:t>
            </a:r>
          </a:p>
          <a:p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Dataset: </a:t>
            </a:r>
            <a:r>
              <a:rPr lang="en-PH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Tellmaps</a:t>
            </a:r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from IEA Energy Atlas </a:t>
            </a:r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(http</a:t>
            </a:r>
            <a:r>
              <a:rPr lang="en-PH" sz="3200" dirty="0">
                <a:latin typeface="Arial" panose="020B0604020202020204" pitchFamily="34" charset="0"/>
                <a:cs typeface="Arial" panose="020B0604020202020204" pitchFamily="34" charset="0"/>
              </a:rPr>
              <a:t>://energyatlas.iea.org/#!/topic/DEFAULT</a:t>
            </a:r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Third party apps used: </a:t>
            </a:r>
            <a:r>
              <a:rPr lang="en-PH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JFreeChart</a:t>
            </a:r>
            <a:endParaRPr lang="en-PH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9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4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PH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PH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12 – Responsible Consumption and Production</a:t>
            </a:r>
          </a:p>
          <a:p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The goal of the project is to help the users to monitor their consumption of resources and foresee the consequences before they use too </a:t>
            </a:r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much</a:t>
            </a:r>
          </a:p>
          <a:p>
            <a:r>
              <a:rPr lang="en-PH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 spread awareness on energy consumption so that people can be more responsible when using resources</a:t>
            </a:r>
            <a:endParaRPr lang="en-PH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888534"/>
            <a:ext cx="10515600" cy="1080931"/>
          </a:xfrm>
        </p:spPr>
        <p:txBody>
          <a:bodyPr/>
          <a:lstStyle/>
          <a:p>
            <a:pPr algn="ctr"/>
            <a:r>
              <a:rPr lang="en-PH" dirty="0" smtClean="0">
                <a:latin typeface="Arial" panose="020B0604020202020204" pitchFamily="34" charset="0"/>
                <a:cs typeface="Arial" panose="020B0604020202020204" pitchFamily="34" charset="0"/>
              </a:rPr>
              <a:t>Demo Time!!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578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115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Energy General Allocation Predictor (GAP)</vt:lpstr>
      <vt:lpstr>Outline</vt:lpstr>
      <vt:lpstr>App Description</vt:lpstr>
      <vt:lpstr>Purpose</vt:lpstr>
      <vt:lpstr>Demo Time!!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General Allocation Predictor (GAP)</dc:title>
  <dc:creator>Jed Reyes</dc:creator>
  <cp:lastModifiedBy>Jed Reyes</cp:lastModifiedBy>
  <cp:revision>11</cp:revision>
  <dcterms:created xsi:type="dcterms:W3CDTF">2017-02-18T10:32:25Z</dcterms:created>
  <dcterms:modified xsi:type="dcterms:W3CDTF">2017-02-19T01:19:35Z</dcterms:modified>
</cp:coreProperties>
</file>