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Sourciety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All-stars</a:t>
            </a:r>
          </a:p>
        </p:txBody>
      </p:sp>
    </p:spTree>
    <p:extLst>
      <p:ext uri="{BB962C8B-B14F-4D97-AF65-F5344CB8AC3E}">
        <p14:creationId xmlns:p14="http://schemas.microsoft.com/office/powerpoint/2010/main" val="11574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A big hurdle towards attaining sustainable development is how fast and how easily misinformation spreads in the modern world.</a:t>
            </a:r>
          </a:p>
        </p:txBody>
      </p:sp>
    </p:spTree>
    <p:extLst>
      <p:ext uri="{BB962C8B-B14F-4D97-AF65-F5344CB8AC3E}">
        <p14:creationId xmlns:p14="http://schemas.microsoft.com/office/powerpoint/2010/main" val="415563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</a:t>
            </a:r>
            <a:r>
              <a:rPr lang="en-PH" dirty="0" err="1"/>
              <a:t>Sourciety</a:t>
            </a:r>
            <a:r>
              <a:rPr lang="en-PH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err="1"/>
              <a:t>Sourciety</a:t>
            </a:r>
            <a:r>
              <a:rPr lang="en-PH" dirty="0"/>
              <a:t> is a website that aims to serve as a place where information is checked and properly sourced by the community. </a:t>
            </a:r>
          </a:p>
        </p:txBody>
      </p:sp>
    </p:spTree>
    <p:extLst>
      <p:ext uri="{BB962C8B-B14F-4D97-AF65-F5344CB8AC3E}">
        <p14:creationId xmlns:p14="http://schemas.microsoft.com/office/powerpoint/2010/main" val="84251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does </a:t>
            </a:r>
            <a:r>
              <a:rPr lang="en-PH" dirty="0" err="1"/>
              <a:t>sourciety</a:t>
            </a:r>
            <a:r>
              <a:rPr lang="en-PH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For every posted fact, a source would have to be provided. Comments and the like should similarly do so. These are reviewed by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93939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What can it do?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Demo start</a:t>
            </a:r>
          </a:p>
        </p:txBody>
      </p:sp>
    </p:spTree>
    <p:extLst>
      <p:ext uri="{BB962C8B-B14F-4D97-AF65-F5344CB8AC3E}">
        <p14:creationId xmlns:p14="http://schemas.microsoft.com/office/powerpoint/2010/main" val="77452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91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Sourciety</vt:lpstr>
      <vt:lpstr>The problem</vt:lpstr>
      <vt:lpstr>What is Sourciety?</vt:lpstr>
      <vt:lpstr>How does sourciety work?</vt:lpstr>
      <vt:lpstr>What can it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Factsource</dc:title>
  <dc:creator>melito ramos</dc:creator>
  <cp:lastModifiedBy>melito ramos</cp:lastModifiedBy>
  <cp:revision>3</cp:revision>
  <dcterms:created xsi:type="dcterms:W3CDTF">2017-02-19T01:42:30Z</dcterms:created>
  <dcterms:modified xsi:type="dcterms:W3CDTF">2017-02-19T02:46:03Z</dcterms:modified>
</cp:coreProperties>
</file>