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74" r:id="rId7"/>
    <p:sldId id="273" r:id="rId8"/>
    <p:sldId id="264" r:id="rId9"/>
    <p:sldId id="266" r:id="rId10"/>
    <p:sldId id="272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1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464C0-6329-4EB9-830B-79AAF49C2C4A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2A4E9-3C65-4B6F-9B04-7F4C145F7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2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Boys like him</a:t>
            </a:r>
            <a:r>
              <a:rPr lang="en-US" baseline="0" dirty="0"/>
              <a:t> starve every day. I commute almost everyday and I remember that almost </a:t>
            </a:r>
            <a:r>
              <a:rPr lang="en-US" baseline="0" dirty="0" err="1"/>
              <a:t>everytime</a:t>
            </a:r>
            <a:r>
              <a:rPr lang="en-US" baseline="0" dirty="0"/>
              <a:t> I pass by this certain mother and her child she would offer me food. Ironically we find it so difficult to give them the little help they ask for.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2A4E9-3C65-4B6F-9B04-7F4C145F78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16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0F38B-7CF9-42AC-98D2-301F909E47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46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Worldwatch.org and Rappler.com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2A4E9-3C65-4B6F-9B04-7F4C145F78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41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0F38B-7CF9-42AC-98D2-301F909E47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70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xd.adobe.com/view/de110679-803e-4a99-840d-24b1e0cfa35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Team-</a:t>
            </a:r>
            <a:r>
              <a:rPr lang="en-US" dirty="0" err="1"/>
              <a:t>Ang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Ang</a:t>
            </a:r>
            <a:r>
              <a:rPr lang="en-US" dirty="0"/>
              <a:t>, </a:t>
            </a:r>
            <a:r>
              <a:rPr lang="en-US" dirty="0" err="1"/>
              <a:t>Pagador</a:t>
            </a:r>
            <a:r>
              <a:rPr lang="en-US" dirty="0"/>
              <a:t>, Rodriguez, </a:t>
            </a:r>
            <a:r>
              <a:rPr lang="en-US" dirty="0" err="1"/>
              <a:t>Vertulfo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15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96735"/>
            <a:ext cx="9404723" cy="1400530"/>
          </a:xfrm>
        </p:spPr>
        <p:txBody>
          <a:bodyPr/>
          <a:lstStyle/>
          <a:p>
            <a:r>
              <a:rPr lang="en-US" dirty="0"/>
              <a:t>Business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843" y="1368588"/>
            <a:ext cx="8946541" cy="15840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b="1" dirty="0">
                <a:solidFill>
                  <a:schemeClr val="accent1"/>
                </a:solidFill>
              </a:rPr>
              <a:t>Membership</a:t>
            </a:r>
          </a:p>
          <a:p>
            <a:pPr marL="457200" lvl="1" indent="0">
              <a:buNone/>
            </a:pPr>
            <a:r>
              <a:rPr lang="en-US" sz="2800" dirty="0"/>
              <a:t>	We would charge a premium fee of 30% from each transaction made.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pPr marL="914400" lvl="2" indent="0">
              <a:buNone/>
            </a:pPr>
            <a:endParaRPr lang="en-US" sz="2400" dirty="0"/>
          </a:p>
          <a:p>
            <a:pPr lvl="1"/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8196961" y="4763131"/>
            <a:ext cx="1628778" cy="1628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Income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684893" y="3272927"/>
            <a:ext cx="3143374" cy="3143374"/>
            <a:chOff x="1684893" y="3272927"/>
            <a:chExt cx="3143374" cy="3143374"/>
          </a:xfrm>
        </p:grpSpPr>
        <p:sp>
          <p:nvSpPr>
            <p:cNvPr id="10" name="Oval 9"/>
            <p:cNvSpPr/>
            <p:nvPr/>
          </p:nvSpPr>
          <p:spPr>
            <a:xfrm>
              <a:off x="1684893" y="3272927"/>
              <a:ext cx="3143374" cy="31433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60922" y="4411425"/>
              <a:ext cx="27913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World food wastage</a:t>
              </a:r>
            </a:p>
            <a:p>
              <a:pPr algn="ctr"/>
              <a:r>
                <a:rPr lang="en-US" sz="4000" dirty="0"/>
                <a:t>₱</a:t>
              </a:r>
              <a:r>
                <a:rPr lang="en-US" sz="4000" b="1" dirty="0"/>
                <a:t>8.28T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48472" y="3989077"/>
            <a:ext cx="2402929" cy="2402929"/>
            <a:chOff x="5348472" y="3989077"/>
            <a:chExt cx="2402929" cy="2402929"/>
          </a:xfrm>
        </p:grpSpPr>
        <p:sp>
          <p:nvSpPr>
            <p:cNvPr id="11" name="Oval 10"/>
            <p:cNvSpPr/>
            <p:nvPr/>
          </p:nvSpPr>
          <p:spPr>
            <a:xfrm>
              <a:off x="5348472" y="3989077"/>
              <a:ext cx="2402929" cy="2402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98612" y="4786507"/>
              <a:ext cx="23084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PH food waste</a:t>
              </a:r>
            </a:p>
            <a:p>
              <a:pPr algn="ctr"/>
              <a:r>
                <a:rPr lang="en-US" sz="3600" b="1" dirty="0"/>
                <a:t>₱7.3B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199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Competitors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9099" y="1440426"/>
            <a:ext cx="5132437" cy="4419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accent1"/>
                </a:solidFill>
              </a:rPr>
              <a:t>Feedie</a:t>
            </a:r>
            <a:endParaRPr lang="en-US" sz="28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This app allows users to share photos of their meals and with each meal shared, the restaurant then gives food donations to townships and rural areas of South Africa</a:t>
            </a:r>
          </a:p>
        </p:txBody>
      </p:sp>
      <p:pic>
        <p:nvPicPr>
          <p:cNvPr id="5122" name="Picture 2" descr="Image result for foodie app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15040" y="1440426"/>
            <a:ext cx="4828707" cy="424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48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Competitors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11" y="824948"/>
            <a:ext cx="5006426" cy="53757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Food Cowboy*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This app matches food companies with charities and compositors to keep wholesome surplus food from going to waste.</a:t>
            </a:r>
          </a:p>
        </p:txBody>
      </p:sp>
      <p:pic>
        <p:nvPicPr>
          <p:cNvPr id="3074" name="Picture 2" descr="Image result for food cowboy app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22950" y="1449786"/>
            <a:ext cx="4828707" cy="418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69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FoodBridge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Pros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 one has made it here in the Philippines before</a:t>
            </a:r>
          </a:p>
          <a:p>
            <a:r>
              <a:rPr lang="en-US" sz="2400" dirty="0"/>
              <a:t>Increases revenue while reducing waste in terms of Overstocked goods</a:t>
            </a:r>
          </a:p>
          <a:p>
            <a:r>
              <a:rPr lang="en-US" sz="2400" dirty="0"/>
              <a:t>Charity Orgs can initiate transactions quickly</a:t>
            </a:r>
          </a:p>
          <a:p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Clr>
                <a:schemeClr val="accent5"/>
              </a:buClr>
            </a:pPr>
            <a:r>
              <a:rPr lang="en-US" sz="2400" dirty="0"/>
              <a:t>Internet-based and needs to be maintained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accent5"/>
              </a:buClr>
            </a:pPr>
            <a:r>
              <a:rPr lang="en-US" sz="2400" dirty="0"/>
              <a:t>Has a small niche market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281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2" y="728420"/>
            <a:ext cx="9058942" cy="1124828"/>
          </a:xfrm>
        </p:spPr>
        <p:txBody>
          <a:bodyPr/>
          <a:lstStyle/>
          <a:p>
            <a:r>
              <a:rPr lang="en-US" dirty="0"/>
              <a:t>Alternatives or Modifications to 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6772" y="2758699"/>
            <a:ext cx="4525505" cy="821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 Mobile Platforms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4293" y="3839106"/>
            <a:ext cx="8946541" cy="951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- Responsiveness to Calamities</a:t>
            </a:r>
          </a:p>
          <a:p>
            <a:pPr marL="0" indent="0">
              <a:buFont typeface="Wingdings 3" charset="2"/>
              <a:buNone/>
            </a:pP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02064" y="5050049"/>
            <a:ext cx="7619427" cy="797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buFont typeface="Wingdings 3" charset="2"/>
              <a:buNone/>
            </a:pPr>
            <a:r>
              <a:rPr lang="en-US" sz="3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 Expand to others markets</a:t>
            </a:r>
          </a:p>
          <a:p>
            <a:pPr marL="0" indent="0">
              <a:buFont typeface="Wingdings 3" charset="2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949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7522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If we were to eliminate hunger, </a:t>
            </a:r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everybody</a:t>
            </a:r>
            <a:r>
              <a:rPr lang="en-US" sz="5400" dirty="0"/>
              <a:t> has to be </a:t>
            </a: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involved</a:t>
            </a:r>
            <a:r>
              <a:rPr lang="en-US" sz="5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523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namamalimo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0499" y="-27992"/>
            <a:ext cx="11836398" cy="6657975"/>
          </a:xfrm>
          <a:prstGeom prst="rect">
            <a:avLst/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319" y="4401003"/>
            <a:ext cx="10454204" cy="1400530"/>
          </a:xfrm>
        </p:spPr>
        <p:txBody>
          <a:bodyPr/>
          <a:lstStyle/>
          <a:p>
            <a:pPr algn="ctr"/>
            <a:r>
              <a:rPr lang="en-US" dirty="0"/>
              <a:t>What would you do if this boy shared his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HappyMeal</a:t>
            </a:r>
            <a:r>
              <a:rPr lang="en-US" dirty="0"/>
              <a:t> with you?</a:t>
            </a:r>
          </a:p>
        </p:txBody>
      </p:sp>
    </p:spTree>
    <p:extLst>
      <p:ext uri="{BB962C8B-B14F-4D97-AF65-F5344CB8AC3E}">
        <p14:creationId xmlns:p14="http://schemas.microsoft.com/office/powerpoint/2010/main" val="2786086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is being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wasted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141" t="13106" r="18798" b="15437"/>
          <a:stretch/>
        </p:blipFill>
        <p:spPr>
          <a:xfrm>
            <a:off x="2863985" y="1406770"/>
            <a:ext cx="7986948" cy="50907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62799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9522" y="2967335"/>
            <a:ext cx="761298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tx1"/>
                </a:solidFill>
                <a:latin typeface="+mj-lt"/>
              </a:rPr>
              <a:t>What can we do?</a:t>
            </a:r>
          </a:p>
        </p:txBody>
      </p:sp>
    </p:spTree>
    <p:extLst>
      <p:ext uri="{BB962C8B-B14F-4D97-AF65-F5344CB8AC3E}">
        <p14:creationId xmlns:p14="http://schemas.microsoft.com/office/powerpoint/2010/main" val="389938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</a:t>
            </a:r>
            <a:r>
              <a:rPr lang="en-US" b="1" dirty="0">
                <a:solidFill>
                  <a:schemeClr val="accent1"/>
                </a:solidFill>
              </a:rPr>
              <a:t>1.3 billion tons </a:t>
            </a:r>
            <a:r>
              <a:rPr lang="en-US" dirty="0"/>
              <a:t>of food is lost each year, [according] the latest findings of the Food and Agriculture Organization (FAO).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>
          <a:xfrm>
            <a:off x="5858588" y="5982529"/>
            <a:ext cx="5347478" cy="342174"/>
          </a:xfrm>
        </p:spPr>
        <p:txBody>
          <a:bodyPr/>
          <a:lstStyle/>
          <a:p>
            <a:r>
              <a:rPr lang="en-US" dirty="0"/>
              <a:t>According to </a:t>
            </a:r>
            <a:r>
              <a:rPr lang="en-US" dirty="0" err="1"/>
              <a:t>Fritzie</a:t>
            </a:r>
            <a:r>
              <a:rPr lang="en-US" dirty="0"/>
              <a:t> Rodriguez from Rappler.com</a:t>
            </a:r>
          </a:p>
        </p:txBody>
      </p:sp>
    </p:spTree>
    <p:extLst>
      <p:ext uri="{BB962C8B-B14F-4D97-AF65-F5344CB8AC3E}">
        <p14:creationId xmlns:p14="http://schemas.microsoft.com/office/powerpoint/2010/main" val="427166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795" y="2097053"/>
            <a:ext cx="9182075" cy="1719942"/>
          </a:xfrm>
        </p:spPr>
        <p:txBody>
          <a:bodyPr/>
          <a:lstStyle/>
          <a:p>
            <a:r>
              <a:rPr lang="en-US" sz="8000" dirty="0" err="1"/>
              <a:t>FoodBridge</a:t>
            </a:r>
            <a:endParaRPr lang="en-US" sz="8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2905417" y="3816995"/>
            <a:ext cx="10203609" cy="1708718"/>
          </a:xfrm>
        </p:spPr>
        <p:txBody>
          <a:bodyPr>
            <a:normAutofit/>
          </a:bodyPr>
          <a:lstStyle/>
          <a:p>
            <a:pPr algn="r"/>
            <a:r>
              <a:rPr lang="en-US" sz="2800" i="1" dirty="0"/>
              <a:t>“Connecting people through food”</a:t>
            </a:r>
          </a:p>
        </p:txBody>
      </p:sp>
      <p:pic>
        <p:nvPicPr>
          <p:cNvPr id="1028" name="Picture 4" descr="https://scontent.fcrk1-1.fna.fbcdn.net/v/t34.0-12/16837892_1631520696864698_2139808375_n.png?oh=94eaa308993529e07fde21ea1ad19fbe&amp;oe=58AAF6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083" y="1860075"/>
            <a:ext cx="3000051" cy="297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08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142" y="1916059"/>
            <a:ext cx="3818261" cy="102023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400" dirty="0" err="1">
                <a:solidFill>
                  <a:srgbClr val="EBEBEB"/>
                </a:solidFill>
              </a:rPr>
              <a:t>FoodBridge</a:t>
            </a:r>
            <a:endParaRPr lang="en-US" sz="4400" dirty="0">
              <a:solidFill>
                <a:srgbClr val="EBEBEB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733" y="3352541"/>
            <a:ext cx="3715623" cy="2507084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A website application that connects food suppliers and food retailers to charitable institutions to be able to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7753" t="19593" r="17753" b="16256"/>
          <a:stretch/>
        </p:blipFill>
        <p:spPr>
          <a:xfrm>
            <a:off x="4935894" y="1690266"/>
            <a:ext cx="6587412" cy="36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5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98155" y="1828800"/>
            <a:ext cx="4780896" cy="1817205"/>
          </a:xfrm>
        </p:spPr>
        <p:txBody>
          <a:bodyPr/>
          <a:lstStyle/>
          <a:p>
            <a:r>
              <a:rPr lang="en-US" dirty="0">
                <a:hlinkClick r:id="rId3"/>
              </a:rPr>
              <a:t>Prototype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1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843" y="1396580"/>
            <a:ext cx="8946541" cy="15840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b="1" dirty="0">
                <a:solidFill>
                  <a:schemeClr val="accent1"/>
                </a:solidFill>
              </a:rPr>
              <a:t>Membership</a:t>
            </a:r>
          </a:p>
          <a:p>
            <a:pPr marL="457200" lvl="1" indent="0">
              <a:buNone/>
            </a:pPr>
            <a:r>
              <a:rPr lang="en-US" sz="2800" dirty="0"/>
              <a:t>	We would charge a premium fee of 30% from each transaction made.</a:t>
            </a:r>
          </a:p>
          <a:p>
            <a:pPr marL="457200" lvl="1" indent="0">
              <a:buNone/>
            </a:pP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2"/>
            <a:endParaRPr lang="en-US" sz="2400" dirty="0"/>
          </a:p>
          <a:p>
            <a:pPr lvl="1"/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00609" y="3361857"/>
            <a:ext cx="7934226" cy="1125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Why would you subscribe then?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2712" y="4237164"/>
            <a:ext cx="7090521" cy="2184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 algn="ctr">
              <a:buFont typeface="Wingdings 3" charset="2"/>
              <a:buNone/>
            </a:pPr>
            <a:r>
              <a:rPr lang="en-US" sz="2400" dirty="0"/>
              <a:t>Revenue of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P3000</a:t>
            </a:r>
            <a:r>
              <a:rPr lang="en-US" sz="2400" dirty="0"/>
              <a:t> can be generated from a 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P10,000</a:t>
            </a:r>
            <a:r>
              <a:rPr lang="en-US" sz="2400" dirty="0"/>
              <a:t> disposal loss.</a:t>
            </a:r>
          </a:p>
          <a:p>
            <a:pPr marL="457200" lvl="1" indent="0">
              <a:buFont typeface="Wingdings 3" charset="2"/>
              <a:buNone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52123" y="5493699"/>
            <a:ext cx="7085612" cy="2184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 algn="ctr">
              <a:buFont typeface="Wingdings 3" charset="2"/>
              <a:buNone/>
            </a:pPr>
            <a:r>
              <a:rPr lang="en-US" sz="2400" dirty="0"/>
              <a:t>We take the hassle off your hands as we provide logistics </a:t>
            </a:r>
          </a:p>
        </p:txBody>
      </p:sp>
    </p:spTree>
    <p:extLst>
      <p:ext uri="{BB962C8B-B14F-4D97-AF65-F5344CB8AC3E}">
        <p14:creationId xmlns:p14="http://schemas.microsoft.com/office/powerpoint/2010/main" val="335228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157</TotalTime>
  <Words>304</Words>
  <Application>Microsoft Office PowerPoint</Application>
  <PresentationFormat>Widescreen</PresentationFormat>
  <Paragraphs>58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Team-Ang</vt:lpstr>
      <vt:lpstr>What would you do if this boy shared his HappyMeal with you?</vt:lpstr>
      <vt:lpstr>Food is being wasted</vt:lpstr>
      <vt:lpstr>PowerPoint Presentation</vt:lpstr>
      <vt:lpstr>Over 1.3 billion tons of food is lost each year, [according] the latest findings of the Food and Agriculture Organization (FAO).</vt:lpstr>
      <vt:lpstr>FoodBridge</vt:lpstr>
      <vt:lpstr>FoodBridge</vt:lpstr>
      <vt:lpstr>Prototype</vt:lpstr>
      <vt:lpstr>Business Plan</vt:lpstr>
      <vt:lpstr>Business Plan</vt:lpstr>
      <vt:lpstr>Competitors</vt:lpstr>
      <vt:lpstr>Competitors</vt:lpstr>
      <vt:lpstr>FoodBridge</vt:lpstr>
      <vt:lpstr>Alternatives or Modifications to the 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Team-Ang</dc:title>
  <dc:creator>Miguel Rodriguez</dc:creator>
  <cp:lastModifiedBy>Miguel Rodriguez</cp:lastModifiedBy>
  <cp:revision>12</cp:revision>
  <dcterms:created xsi:type="dcterms:W3CDTF">2017-02-19T00:55:17Z</dcterms:created>
  <dcterms:modified xsi:type="dcterms:W3CDTF">2017-02-19T03:32:52Z</dcterms:modified>
</cp:coreProperties>
</file>