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BE"/>
    <a:srgbClr val="FFFBC1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2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55DB-A585-4203-BF3C-486395922FFD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06BC-2396-4FB1-B179-FBC73071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7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55DB-A585-4203-BF3C-486395922FFD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06BC-2396-4FB1-B179-FBC73071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8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55DB-A585-4203-BF3C-486395922FFD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06BC-2396-4FB1-B179-FBC73071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55DB-A585-4203-BF3C-486395922FFD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06BC-2396-4FB1-B179-FBC73071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7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55DB-A585-4203-BF3C-486395922FFD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06BC-2396-4FB1-B179-FBC73071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0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55DB-A585-4203-BF3C-486395922FFD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06BC-2396-4FB1-B179-FBC73071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5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55DB-A585-4203-BF3C-486395922FFD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06BC-2396-4FB1-B179-FBC73071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55DB-A585-4203-BF3C-486395922FFD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06BC-2396-4FB1-B179-FBC73071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4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55DB-A585-4203-BF3C-486395922FFD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06BC-2396-4FB1-B179-FBC73071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5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55DB-A585-4203-BF3C-486395922FFD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06BC-2396-4FB1-B179-FBC73071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4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55DB-A585-4203-BF3C-486395922FFD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06BC-2396-4FB1-B179-FBC73071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6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555DB-A585-4203-BF3C-486395922FFD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406BC-2396-4FB1-B179-FBC73071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0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n w="19050">
                  <a:solidFill>
                    <a:schemeClr val="tx1"/>
                  </a:solidFill>
                </a:ln>
                <a:solidFill>
                  <a:srgbClr val="FFB2BE"/>
                </a:solidFill>
                <a:latin typeface="Nickname DEMO" panose="02000506000000020004" pitchFamily="50" charset="0"/>
              </a:rPr>
              <a:t>First World Problems</a:t>
            </a:r>
            <a:endParaRPr lang="en-US" dirty="0">
              <a:ln w="19050">
                <a:solidFill>
                  <a:schemeClr val="tx1"/>
                </a:solidFill>
              </a:ln>
              <a:solidFill>
                <a:srgbClr val="FFB2BE"/>
              </a:solidFill>
              <a:latin typeface="Nickname DEMO" panose="0200050600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n w="3175" cap="flat">
                  <a:solidFill>
                    <a:schemeClr val="bg2">
                      <a:lumMod val="25000"/>
                    </a:schemeClr>
                  </a:solidFill>
                  <a:round/>
                </a:ln>
                <a:solidFill>
                  <a:srgbClr val="FFB2BE"/>
                </a:solidFill>
                <a:latin typeface="Nickname DEMO" panose="02000506000000020004" pitchFamily="50" charset="0"/>
              </a:rPr>
              <a:t>FRESH OFF THE BUTAW</a:t>
            </a:r>
          </a:p>
          <a:p>
            <a:r>
              <a:rPr lang="en-US" dirty="0" smtClean="0">
                <a:ln w="3175" cap="flat">
                  <a:solidFill>
                    <a:schemeClr val="bg2">
                      <a:lumMod val="25000"/>
                    </a:schemeClr>
                  </a:solidFill>
                  <a:round/>
                </a:ln>
                <a:solidFill>
                  <a:srgbClr val="FFB2BE"/>
                </a:solidFill>
                <a:latin typeface="Nickname DEMO" panose="02000506000000020004" pitchFamily="50" charset="0"/>
              </a:rPr>
              <a:t>Bagamaspad | </a:t>
            </a:r>
            <a:r>
              <a:rPr lang="en-US" dirty="0" err="1" smtClean="0">
                <a:ln w="3175" cap="flat">
                  <a:solidFill>
                    <a:schemeClr val="bg2">
                      <a:lumMod val="25000"/>
                    </a:schemeClr>
                  </a:solidFill>
                  <a:round/>
                </a:ln>
                <a:solidFill>
                  <a:srgbClr val="FFB2BE"/>
                </a:solidFill>
                <a:latin typeface="Nickname DEMO" panose="02000506000000020004" pitchFamily="50" charset="0"/>
              </a:rPr>
              <a:t>Caingles</a:t>
            </a:r>
            <a:r>
              <a:rPr lang="en-US" dirty="0" smtClean="0">
                <a:ln w="3175" cap="flat">
                  <a:solidFill>
                    <a:schemeClr val="bg2">
                      <a:lumMod val="25000"/>
                    </a:schemeClr>
                  </a:solidFill>
                  <a:round/>
                </a:ln>
                <a:solidFill>
                  <a:srgbClr val="FFB2BE"/>
                </a:solidFill>
                <a:latin typeface="Nickname DEMO" panose="02000506000000020004" pitchFamily="50" charset="0"/>
              </a:rPr>
              <a:t> | Panganiban | Simeon</a:t>
            </a:r>
            <a:endParaRPr lang="en-US" dirty="0">
              <a:ln w="3175" cap="flat">
                <a:solidFill>
                  <a:schemeClr val="bg2">
                    <a:lumMod val="25000"/>
                  </a:schemeClr>
                </a:solidFill>
                <a:round/>
              </a:ln>
              <a:solidFill>
                <a:srgbClr val="FFB2BE"/>
              </a:solidFill>
              <a:latin typeface="Nickname DEMO" panose="02000506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7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09" y="0"/>
            <a:ext cx="10321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3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76393"/>
            <a:ext cx="12204150" cy="515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838" y="232474"/>
            <a:ext cx="8042463" cy="641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5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76838" y="232474"/>
            <a:ext cx="8042463" cy="6412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838" y="1823339"/>
            <a:ext cx="1580762" cy="16025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095" y="1854181"/>
            <a:ext cx="1585456" cy="15745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6624" y="3465512"/>
            <a:ext cx="1571971" cy="15827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0445" y="5092701"/>
            <a:ext cx="1572756" cy="15441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9237" y="5092701"/>
            <a:ext cx="1581221" cy="15562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4947" y="3456902"/>
            <a:ext cx="4846180" cy="16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1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46413" y="2123267"/>
            <a:ext cx="547418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8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¯\_(ツ)_/¯</a:t>
            </a:r>
            <a:r>
              <a:rPr lang="en-US" altLang="en-US" sz="8800" dirty="0"/>
              <a:t> </a:t>
            </a:r>
            <a:endParaRPr lang="en-US" altLang="en-US" sz="8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27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790" y="809790"/>
            <a:ext cx="4690776" cy="4707606"/>
          </a:xfrm>
          <a:prstGeom prst="rect">
            <a:avLst/>
          </a:prstGeom>
          <a:effectLst>
            <a:outerShdw blurRad="50800" dist="50800" dir="5400000" sx="105000" sy="105000" algn="ctr" rotWithShape="0">
              <a:schemeClr val="bg1">
                <a:lumMod val="6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736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539" y="1"/>
            <a:ext cx="3857624" cy="6858000"/>
          </a:xfrm>
          <a:prstGeom prst="rect">
            <a:avLst/>
          </a:prstGeom>
          <a:solidFill>
            <a:srgbClr val="FFFBC1"/>
          </a:solidFill>
        </p:spPr>
      </p:pic>
    </p:spTree>
    <p:extLst>
      <p:ext uri="{BB962C8B-B14F-4D97-AF65-F5344CB8AC3E}">
        <p14:creationId xmlns:p14="http://schemas.microsoft.com/office/powerpoint/2010/main" val="166707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17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Nickname DEMO</vt:lpstr>
      <vt:lpstr>Office Theme</vt:lpstr>
      <vt:lpstr>First World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Marielle Bagamaspad</dc:creator>
  <cp:lastModifiedBy>Anne Marielle Bagamaspad</cp:lastModifiedBy>
  <cp:revision>15</cp:revision>
  <dcterms:created xsi:type="dcterms:W3CDTF">2017-02-19T02:07:04Z</dcterms:created>
  <dcterms:modified xsi:type="dcterms:W3CDTF">2017-02-19T03:48:39Z</dcterms:modified>
</cp:coreProperties>
</file>