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56" r:id="rId4"/>
    <p:sldId id="259" r:id="rId5"/>
    <p:sldId id="257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60" y="4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73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407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679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808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88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15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10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31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23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4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60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C2CDDAC-7325-4491-839F-9123D54A198F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D4FA4CF-036D-4877-9877-02BC3569F622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2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00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https://2.bp.blogspot.com/-7J4XNPuJKmE/V7njy8KfyNI/AAAAAAABuy8/VBxwdDDgxlo3PPYSsv1hheWXw6DPt-74wCLcB/s1600/philippines-extra-judicial-kill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8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9683" y="2722645"/>
            <a:ext cx="7034362" cy="706355"/>
          </a:xfrm>
        </p:spPr>
        <p:txBody>
          <a:bodyPr>
            <a:noAutofit/>
          </a:bodyPr>
          <a:lstStyle/>
          <a:p>
            <a:r>
              <a:rPr lang="en-PH" sz="7200" b="1" i="0" dirty="0">
                <a:latin typeface="Exo" panose="02000503000000000000" pitchFamily="50" charset="0"/>
              </a:rPr>
              <a:t>a-bot-</a:t>
            </a:r>
            <a:r>
              <a:rPr lang="en-PH" sz="7200" b="1" i="0" dirty="0" err="1">
                <a:latin typeface="Exo" panose="02000503000000000000" pitchFamily="50" charset="0"/>
              </a:rPr>
              <a:t>gado</a:t>
            </a:r>
            <a:endParaRPr lang="en-PH" sz="7200" b="1" i="0" dirty="0">
              <a:latin typeface="Exo" panose="02000503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" y="612520"/>
            <a:ext cx="5149273" cy="514927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927358" y="3889041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4400" i="0" dirty="0" err="1">
                <a:latin typeface="Exo" panose="02000503000000000000" pitchFamily="50" charset="0"/>
              </a:rPr>
              <a:t>abot</a:t>
            </a:r>
            <a:r>
              <a:rPr lang="en-PH" sz="4400" i="0" dirty="0">
                <a:latin typeface="Exo" panose="02000503000000000000" pitchFamily="50" charset="0"/>
              </a:rPr>
              <a:t>*</a:t>
            </a:r>
            <a:r>
              <a:rPr lang="en-PH" sz="4400" i="0" dirty="0" err="1">
                <a:latin typeface="Exo" panose="02000503000000000000" pitchFamily="50" charset="0"/>
              </a:rPr>
              <a:t>abogado</a:t>
            </a:r>
            <a:endParaRPr lang="en-PH" sz="4400" i="0" dirty="0"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6"/>
          <a:stretch/>
        </p:blipFill>
        <p:spPr>
          <a:xfrm>
            <a:off x="504825" y="590550"/>
            <a:ext cx="5962650" cy="518419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432058" y="2760745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800" b="1" i="0" dirty="0">
                <a:latin typeface="Exo" panose="02000503000000000000" pitchFamily="50" charset="0"/>
              </a:rPr>
              <a:t>Social Media Capital</a:t>
            </a:r>
          </a:p>
          <a:p>
            <a:r>
              <a:rPr lang="en-PH" sz="2800" b="1" i="0" dirty="0">
                <a:latin typeface="Exo" panose="02000503000000000000" pitchFamily="50" charset="0"/>
              </a:rPr>
              <a:t>of the World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295404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78" y="1435680"/>
            <a:ext cx="535996" cy="53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50" y="3483853"/>
            <a:ext cx="6629400" cy="4952492"/>
          </a:xfrm>
        </p:spPr>
        <p:txBody>
          <a:bodyPr/>
          <a:lstStyle/>
          <a:p>
            <a:pPr algn="l"/>
            <a:r>
              <a:rPr lang="en-PH" b="1" i="0" dirty="0">
                <a:latin typeface="Exo" panose="02000503000000000000" pitchFamily="50" charset="0"/>
              </a:rPr>
              <a:t>ELEMENTS</a:t>
            </a:r>
            <a:br>
              <a:rPr lang="en-PH" b="1" i="0" dirty="0">
                <a:latin typeface="Exo" panose="02000503000000000000" pitchFamily="50" charset="0"/>
              </a:rPr>
            </a:br>
            <a:endParaRPr lang="en-PH" b="1" i="0" dirty="0">
              <a:latin typeface="Exo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4"/>
          <a:stretch/>
        </p:blipFill>
        <p:spPr>
          <a:xfrm>
            <a:off x="2714625" y="1576387"/>
            <a:ext cx="2107580" cy="18002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915275" y="1662536"/>
            <a:ext cx="662940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2800" i="0" dirty="0">
                <a:latin typeface="Exo" panose="02000503000000000000" pitchFamily="50" charset="0"/>
              </a:rPr>
              <a:t>Client</a:t>
            </a:r>
          </a:p>
          <a:p>
            <a:pPr algn="l"/>
            <a:endParaRPr lang="en-PH" sz="2800" i="0" dirty="0">
              <a:latin typeface="Exo" panose="02000503000000000000" pitchFamily="50" charset="0"/>
            </a:endParaRPr>
          </a:p>
          <a:p>
            <a:pPr algn="l"/>
            <a:r>
              <a:rPr lang="en-PH" sz="2800" i="0" dirty="0">
                <a:latin typeface="Exo" panose="02000503000000000000" pitchFamily="50" charset="0"/>
              </a:rPr>
              <a:t>	</a:t>
            </a:r>
          </a:p>
          <a:p>
            <a:pPr algn="l"/>
            <a:r>
              <a:rPr lang="en-PH" sz="2800" i="0" dirty="0" err="1">
                <a:latin typeface="Exo" panose="02000503000000000000" pitchFamily="50" charset="0"/>
              </a:rPr>
              <a:t>A</a:t>
            </a:r>
            <a:r>
              <a:rPr lang="en-PH" sz="2800" b="1" i="0" dirty="0" err="1">
                <a:latin typeface="Exo" panose="02000503000000000000" pitchFamily="50" charset="0"/>
              </a:rPr>
              <a:t>bot</a:t>
            </a:r>
            <a:r>
              <a:rPr lang="en-PH" sz="2800" i="0" dirty="0" err="1">
                <a:latin typeface="Exo" panose="02000503000000000000" pitchFamily="50" charset="0"/>
              </a:rPr>
              <a:t>gado</a:t>
            </a:r>
            <a:endParaRPr lang="en-PH" sz="2800" i="0" dirty="0">
              <a:latin typeface="Exo" panose="02000503000000000000" pitchFamily="50" charset="0"/>
            </a:endParaRPr>
          </a:p>
          <a:p>
            <a:pPr algn="l"/>
            <a:endParaRPr lang="en-PH" sz="2800" i="0" dirty="0">
              <a:latin typeface="Exo" panose="02000503000000000000" pitchFamily="50" charset="0"/>
            </a:endParaRPr>
          </a:p>
          <a:p>
            <a:pPr algn="l"/>
            <a:endParaRPr lang="en-PH" sz="2800" i="0" dirty="0">
              <a:latin typeface="Exo" panose="02000503000000000000" pitchFamily="50" charset="0"/>
            </a:endParaRPr>
          </a:p>
          <a:p>
            <a:pPr algn="l"/>
            <a:r>
              <a:rPr lang="en-PH" sz="2800" i="0" dirty="0">
                <a:latin typeface="Exo" panose="02000503000000000000" pitchFamily="50" charset="0"/>
              </a:rPr>
              <a:t>Legal Adviser</a:t>
            </a:r>
          </a:p>
        </p:txBody>
      </p:sp>
      <p:sp>
        <p:nvSpPr>
          <p:cNvPr id="10" name="Oval 9"/>
          <p:cNvSpPr/>
          <p:nvPr/>
        </p:nvSpPr>
        <p:spPr>
          <a:xfrm>
            <a:off x="7467600" y="180022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7524750" y="292434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/>
          <p:cNvSpPr/>
          <p:nvPr/>
        </p:nvSpPr>
        <p:spPr>
          <a:xfrm>
            <a:off x="7467600" y="413878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Connector 13"/>
          <p:cNvCxnSpPr>
            <a:endCxn id="10" idx="3"/>
          </p:cNvCxnSpPr>
          <p:nvPr/>
        </p:nvCxnSpPr>
        <p:spPr>
          <a:xfrm flipV="1">
            <a:off x="6219825" y="1995347"/>
            <a:ext cx="1281253" cy="11694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19825" y="3050466"/>
            <a:ext cx="1476375" cy="1143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2" idx="0"/>
          </p:cNvCxnSpPr>
          <p:nvPr/>
        </p:nvCxnSpPr>
        <p:spPr>
          <a:xfrm>
            <a:off x="6219825" y="3164766"/>
            <a:ext cx="1362075" cy="9740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3465" y="30361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498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336333"/>
            <a:ext cx="4175881" cy="4952492"/>
          </a:xfrm>
        </p:spPr>
        <p:txBody>
          <a:bodyPr>
            <a:normAutofit/>
          </a:bodyPr>
          <a:lstStyle/>
          <a:p>
            <a:r>
              <a:rPr lang="en-PH" sz="6000" b="1" i="0" dirty="0">
                <a:latin typeface="Exo" panose="02000503000000000000" pitchFamily="50" charset="0"/>
              </a:rPr>
              <a:t>Legal Procedures and Forms</a:t>
            </a:r>
            <a:br>
              <a:rPr lang="en-PH" sz="6000" b="1" i="0" dirty="0">
                <a:latin typeface="Exo" panose="02000503000000000000" pitchFamily="50" charset="0"/>
              </a:rPr>
            </a:br>
            <a:r>
              <a:rPr lang="en-PH" sz="6000" b="1" i="0" dirty="0">
                <a:latin typeface="Exo" panose="02000503000000000000" pitchFamily="50" charset="0"/>
              </a:rPr>
              <a:t>Aid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6"/>
          <a:stretch/>
        </p:blipFill>
        <p:spPr>
          <a:xfrm>
            <a:off x="5319674" y="276225"/>
            <a:ext cx="6296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0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19" y="2279308"/>
            <a:ext cx="4175881" cy="4952492"/>
          </a:xfrm>
        </p:spPr>
        <p:txBody>
          <a:bodyPr>
            <a:normAutofit/>
          </a:bodyPr>
          <a:lstStyle/>
          <a:p>
            <a:r>
              <a:rPr lang="en-PH" sz="6000" b="1" i="0" dirty="0">
                <a:latin typeface="Exo" panose="02000503000000000000" pitchFamily="50" charset="0"/>
              </a:rPr>
              <a:t>Location</a:t>
            </a:r>
            <a:br>
              <a:rPr lang="en-PH" sz="6000" b="1" i="0" dirty="0">
                <a:latin typeface="Exo" panose="02000503000000000000" pitchFamily="50" charset="0"/>
              </a:rPr>
            </a:br>
            <a:r>
              <a:rPr lang="en-PH" sz="6000" b="1" i="0" dirty="0">
                <a:latin typeface="Exo" panose="02000503000000000000" pitchFamily="50" charset="0"/>
              </a:rPr>
              <a:t>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-2358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5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65033"/>
            <a:ext cx="4941075" cy="4952492"/>
          </a:xfrm>
        </p:spPr>
        <p:txBody>
          <a:bodyPr>
            <a:normAutofit/>
          </a:bodyPr>
          <a:lstStyle/>
          <a:p>
            <a:r>
              <a:rPr lang="en-PH" sz="6000" b="1" i="0" dirty="0">
                <a:latin typeface="Exo" panose="02000503000000000000" pitchFamily="50" charset="0"/>
              </a:rPr>
              <a:t>Legal</a:t>
            </a:r>
            <a:br>
              <a:rPr lang="en-PH" sz="6000" b="1" i="0" dirty="0">
                <a:latin typeface="Exo" panose="02000503000000000000" pitchFamily="50" charset="0"/>
              </a:rPr>
            </a:br>
            <a:r>
              <a:rPr lang="en-PH" sz="6000" b="1" i="0" dirty="0">
                <a:latin typeface="Exo" panose="02000503000000000000" pitchFamily="50" charset="0"/>
              </a:rPr>
              <a:t>Consultation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4"/>
          <a:stretch/>
        </p:blipFill>
        <p:spPr>
          <a:xfrm>
            <a:off x="5255400" y="345841"/>
            <a:ext cx="6858000" cy="58783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9059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44" y="2250733"/>
            <a:ext cx="4175881" cy="4952492"/>
          </a:xfrm>
        </p:spPr>
        <p:txBody>
          <a:bodyPr>
            <a:normAutofit/>
          </a:bodyPr>
          <a:lstStyle/>
          <a:p>
            <a:r>
              <a:rPr lang="en-PH" sz="6000" b="1" i="0" dirty="0">
                <a:latin typeface="Exo" panose="02000503000000000000" pitchFamily="50" charset="0"/>
              </a:rPr>
              <a:t>Emergency</a:t>
            </a:r>
            <a:br>
              <a:rPr lang="en-PH" sz="6000" b="1" i="0" dirty="0">
                <a:latin typeface="Exo" panose="02000503000000000000" pitchFamily="50" charset="0"/>
              </a:rPr>
            </a:br>
            <a:r>
              <a:rPr lang="en-PH" sz="6000" b="1" i="0" dirty="0">
                <a:latin typeface="Exo" panose="02000503000000000000" pitchFamily="50" charset="0"/>
              </a:rPr>
              <a:t>Legal Support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1"/>
          <a:stretch/>
        </p:blipFill>
        <p:spPr>
          <a:xfrm>
            <a:off x="6027718" y="685800"/>
            <a:ext cx="5656263" cy="4830933"/>
          </a:xfrm>
        </p:spPr>
      </p:pic>
    </p:spTree>
    <p:extLst>
      <p:ext uri="{BB962C8B-B14F-4D97-AF65-F5344CB8AC3E}">
        <p14:creationId xmlns:p14="http://schemas.microsoft.com/office/powerpoint/2010/main" val="176929690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69</TotalTime>
  <Words>17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Corbel</vt:lpstr>
      <vt:lpstr>Exo</vt:lpstr>
      <vt:lpstr>Headlines</vt:lpstr>
      <vt:lpstr>PowerPoint Presentation</vt:lpstr>
      <vt:lpstr>PowerPoint Presentation</vt:lpstr>
      <vt:lpstr>PowerPoint Presentation</vt:lpstr>
      <vt:lpstr>PowerPoint Presentation</vt:lpstr>
      <vt:lpstr>ELEMENTS </vt:lpstr>
      <vt:lpstr>Legal Procedures and Forms Aid</vt:lpstr>
      <vt:lpstr>Location Services</vt:lpstr>
      <vt:lpstr>Legal Consultation</vt:lpstr>
      <vt:lpstr>Emergency Legal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pmkanapi</dc:creator>
  <cp:lastModifiedBy>pmkanapi</cp:lastModifiedBy>
  <cp:revision>7</cp:revision>
  <dcterms:created xsi:type="dcterms:W3CDTF">2017-02-19T03:49:00Z</dcterms:created>
  <dcterms:modified xsi:type="dcterms:W3CDTF">2017-02-19T04:58:24Z</dcterms:modified>
</cp:coreProperties>
</file>