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Healthy 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Asaad</a:t>
            </a:r>
            <a:r>
              <a:rPr lang="en-US" dirty="0"/>
              <a:t>, Fatima </a:t>
            </a:r>
            <a:r>
              <a:rPr lang="en-US" dirty="0" err="1"/>
              <a:t>Naiza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Caparas</a:t>
            </a:r>
            <a:r>
              <a:rPr lang="en-US" dirty="0"/>
              <a:t>, Alethea Mari</a:t>
            </a:r>
            <a:br>
              <a:rPr lang="en-US" dirty="0"/>
            </a:br>
            <a:r>
              <a:rPr lang="en-US" dirty="0"/>
              <a:t>Catabijan, Mark ANGELO D.</a:t>
            </a:r>
            <a:br>
              <a:rPr lang="en-US" dirty="0"/>
            </a:br>
            <a:r>
              <a:rPr lang="en-US" dirty="0"/>
              <a:t>LACANLALE, EDWARD FRANCIS</a:t>
            </a:r>
          </a:p>
        </p:txBody>
      </p:sp>
    </p:spTree>
    <p:extLst>
      <p:ext uri="{BB962C8B-B14F-4D97-AF65-F5344CB8AC3E}">
        <p14:creationId xmlns:p14="http://schemas.microsoft.com/office/powerpoint/2010/main" val="418465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the Problem 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Annually, there is a high mortality rate for preventable diseases. This is due to bad diet and lifestyle or genetics that is triggered by unhealthy diet and lifestyle.</a:t>
            </a:r>
          </a:p>
          <a:p>
            <a:r>
              <a:rPr lang="en-US" dirty="0"/>
              <a:t>All children follow the diet that is followed by their parents because they eat what is served at their table</a:t>
            </a:r>
          </a:p>
          <a:p>
            <a:r>
              <a:rPr lang="en-US" dirty="0"/>
              <a:t>There is an endless cycle of children adopting bad diet which in turn is picked up by their children when they become adults.</a:t>
            </a:r>
          </a:p>
          <a:p>
            <a:r>
              <a:rPr lang="en-US" dirty="0"/>
              <a:t>To prevent such problem, these children must be taught a healthier diet early on. The earlier people start a good diet, the less repercussion the bad diet will have on them, and the more benefits the good diet will have on them (ex. Height)</a:t>
            </a:r>
          </a:p>
        </p:txBody>
      </p:sp>
    </p:spTree>
    <p:extLst>
      <p:ext uri="{BB962C8B-B14F-4D97-AF65-F5344CB8AC3E}">
        <p14:creationId xmlns:p14="http://schemas.microsoft.com/office/powerpoint/2010/main" val="2458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Healthy G is a mobile app that teaches a healthy diet aimed at children through a simple game</a:t>
            </a:r>
          </a:p>
          <a:p>
            <a:r>
              <a:rPr lang="en-US" dirty="0"/>
              <a:t>The player is presented food and he/she chooses under what category the food is based on: go, glow, grow, or junk</a:t>
            </a:r>
          </a:p>
          <a:p>
            <a:r>
              <a:rPr lang="en-US" dirty="0"/>
              <a:t>The player is given three lives. His/her life is reduced when he/she chooses the </a:t>
            </a:r>
            <a:r>
              <a:rPr lang="en-US"/>
              <a:t>wrong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7" b="7208"/>
          <a:stretch/>
        </p:blipFill>
        <p:spPr>
          <a:xfrm>
            <a:off x="5073162" y="2294792"/>
            <a:ext cx="2875084" cy="4429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" b="6762"/>
          <a:stretch/>
        </p:blipFill>
        <p:spPr>
          <a:xfrm>
            <a:off x="2174862" y="2294792"/>
            <a:ext cx="2779468" cy="44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201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Healthy G</vt:lpstr>
      <vt:lpstr>Statement of the Problem and Solution</vt:lpstr>
      <vt:lpstr>Description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G</dc:title>
  <dc:creator>Mark Catabijan</dc:creator>
  <cp:lastModifiedBy>Naiza Asaad</cp:lastModifiedBy>
  <cp:revision>33</cp:revision>
  <dcterms:created xsi:type="dcterms:W3CDTF">2017-02-18T20:31:46Z</dcterms:created>
  <dcterms:modified xsi:type="dcterms:W3CDTF">2017-02-19T02:34:53Z</dcterms:modified>
</cp:coreProperties>
</file>