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5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A71717"/>
    <a:srgbClr val="F19D9D"/>
    <a:srgbClr val="7D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947" autoAdjust="0"/>
  </p:normalViewPr>
  <p:slideViewPr>
    <p:cSldViewPr snapToGrid="0">
      <p:cViewPr varScale="1">
        <p:scale>
          <a:sx n="83" d="100"/>
          <a:sy n="83" d="100"/>
        </p:scale>
        <p:origin x="55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7D1111"/>
          </a:fgClr>
          <a:bgClr>
            <a:srgbClr val="A7171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351280" y="1097280"/>
            <a:ext cx="9326880" cy="24587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1280" y="-579381"/>
            <a:ext cx="9326880" cy="46166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400" dirty="0" smtClean="0">
                <a:solidFill>
                  <a:srgbClr val="A71717"/>
                </a:solidFill>
                <a:latin typeface="Wolf in the City" panose="02000000000000000000" pitchFamily="2" charset="0"/>
              </a:rPr>
              <a:t>Pi-C-</a:t>
            </a:r>
            <a:r>
              <a:rPr lang="en-US" sz="29400" dirty="0" err="1" smtClean="0">
                <a:solidFill>
                  <a:srgbClr val="A71717"/>
                </a:solidFill>
                <a:latin typeface="Wolf in the City" panose="02000000000000000000" pitchFamily="2" charset="0"/>
              </a:rPr>
              <a:t>n</a:t>
            </a:r>
            <a:r>
              <a:rPr lang="en-US" sz="20400" dirty="0" err="1" smtClean="0">
                <a:solidFill>
                  <a:srgbClr val="A71717"/>
                </a:solidFill>
                <a:latin typeface="Wolf in the City" panose="02000000000000000000" pitchFamily="2" charset="0"/>
              </a:rPr>
              <a:t>i</a:t>
            </a:r>
            <a:r>
              <a:rPr lang="en-US" sz="20400" dirty="0" smtClean="0">
                <a:solidFill>
                  <a:srgbClr val="A71717"/>
                </a:solidFill>
                <a:latin typeface="Wolf in the City" panose="02000000000000000000" pitchFamily="2" charset="0"/>
              </a:rPr>
              <a:t>-</a:t>
            </a:r>
            <a:r>
              <a:rPr lang="en-US" sz="29400" dirty="0" smtClean="0">
                <a:solidFill>
                  <a:srgbClr val="A71717"/>
                </a:solidFill>
                <a:latin typeface="Wolf in the City" panose="02000000000000000000" pitchFamily="2" charset="0"/>
              </a:rPr>
              <a:t>c</a:t>
            </a:r>
            <a:endParaRPr lang="en-US" sz="29400" dirty="0">
              <a:solidFill>
                <a:srgbClr val="A71717"/>
              </a:solidFill>
              <a:latin typeface="Wolf in the City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003" y="4098394"/>
            <a:ext cx="1150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outure" panose="020B0804020202020204" pitchFamily="34" charset="0"/>
              </a:rPr>
              <a:t>Pamilya</a:t>
            </a:r>
            <a:r>
              <a:rPr lang="en-US" sz="3600" dirty="0" smtClean="0">
                <a:latin typeface="Couture" panose="020B0804020202020204" pitchFamily="34" charset="0"/>
              </a:rPr>
              <a:t> </a:t>
            </a:r>
            <a:r>
              <a:rPr lang="en-US" sz="3600" dirty="0">
                <a:latin typeface="Couture" panose="020B0804020202020204" pitchFamily="34" charset="0"/>
              </a:rPr>
              <a:t> </a:t>
            </a:r>
            <a:r>
              <a:rPr lang="en-US" sz="3600" dirty="0" smtClean="0">
                <a:latin typeface="Couture" panose="020B0804020202020204" pitchFamily="34" charset="0"/>
              </a:rPr>
              <a:t>Community </a:t>
            </a:r>
            <a:r>
              <a:rPr lang="en-US" sz="3600" dirty="0" smtClean="0">
                <a:latin typeface="Couture" panose="020B0804020202020204" pitchFamily="34" charset="0"/>
              </a:rPr>
              <a:t> </a:t>
            </a:r>
            <a:r>
              <a:rPr lang="en-US" sz="3600" dirty="0" smtClean="0">
                <a:latin typeface="Couture" panose="020B0804020202020204" pitchFamily="34" charset="0"/>
              </a:rPr>
              <a:t>Nutrition. checker</a:t>
            </a:r>
            <a:endParaRPr lang="en-US" sz="3600" dirty="0">
              <a:latin typeface="Couture" panose="020B08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280" y="5642823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uture" panose="020B0804020202020204" pitchFamily="34" charset="0"/>
              </a:rPr>
              <a:t>TEAM RARR</a:t>
            </a:r>
            <a:endParaRPr lang="en-US" sz="2800" dirty="0">
              <a:latin typeface="Couture" panose="020B08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1280" y="5109667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uture" panose="020B0804020202020204" pitchFamily="34" charset="0"/>
              </a:rPr>
              <a:t>Submitted by</a:t>
            </a:r>
          </a:p>
        </p:txBody>
      </p:sp>
    </p:spTree>
    <p:extLst>
      <p:ext uri="{BB962C8B-B14F-4D97-AF65-F5344CB8AC3E}">
        <p14:creationId xmlns:p14="http://schemas.microsoft.com/office/powerpoint/2010/main" val="26101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9" y="988282"/>
            <a:ext cx="9537670" cy="387928"/>
          </a:xfrm>
        </p:spPr>
        <p:txBody>
          <a:bodyPr>
            <a:noAutofit/>
          </a:bodyPr>
          <a:lstStyle/>
          <a:p>
            <a:r>
              <a:rPr lang="en-US" sz="6000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ture" panose="020B0804020202020204" pitchFamily="34" charset="0"/>
              </a:rPr>
              <a:t>State of our Nation</a:t>
            </a:r>
            <a:endParaRPr lang="en-US" sz="6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ture" panose="020B08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1961796"/>
            <a:ext cx="10615149" cy="4145280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dirty="0" smtClean="0">
                <a:effectLst/>
              </a:rPr>
              <a:t>The </a:t>
            </a:r>
            <a:r>
              <a:rPr lang="en-US" sz="2800" dirty="0">
                <a:effectLst/>
              </a:rPr>
              <a:t>Philippine chronic malnutrition rate among children aged 0-2 was at 26.2%, (highest in 10 </a:t>
            </a:r>
            <a:r>
              <a:rPr lang="en-US" sz="2800" dirty="0" smtClean="0">
                <a:effectLst/>
              </a:rPr>
              <a:t>years) From </a:t>
            </a:r>
            <a:r>
              <a:rPr lang="en-US" sz="2800" dirty="0">
                <a:effectLst/>
              </a:rPr>
              <a:t>2013 to 2015, 10% of the stunting children increased to an average of 40%, and is expected to increase in 2016.</a:t>
            </a:r>
          </a:p>
          <a:p>
            <a:r>
              <a:rPr lang="en-US" sz="2800" dirty="0">
                <a:effectLst/>
              </a:rPr>
              <a:t>The Philippines is losing at least P328 billion a year due to the impact of childhood stunting on education and workforce </a:t>
            </a:r>
            <a:r>
              <a:rPr lang="en-US" sz="2800" dirty="0" smtClean="0">
                <a:effectLst/>
              </a:rPr>
              <a:t>productivity with </a:t>
            </a:r>
            <a:r>
              <a:rPr lang="en-US" sz="2800" dirty="0">
                <a:effectLst/>
              </a:rPr>
              <a:t>33% childhood stunting nationwide, Olney said the Philippines is now ranked 9th in the world in terms of total number of stunted children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6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44" y="1323621"/>
            <a:ext cx="4549142" cy="4549142"/>
          </a:xfrm>
        </p:spPr>
      </p:pic>
      <p:sp>
        <p:nvSpPr>
          <p:cNvPr id="9" name="TextBox 8"/>
          <p:cNvSpPr txBox="1"/>
          <p:nvPr/>
        </p:nvSpPr>
        <p:spPr>
          <a:xfrm>
            <a:off x="507999" y="2120848"/>
            <a:ext cx="56685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Chaparral Pro" panose="02060503040505020203" pitchFamily="18" charset="0"/>
              </a:rPr>
              <a:t>This project aims </a:t>
            </a:r>
            <a:r>
              <a:rPr lang="en-US" sz="2800" dirty="0" smtClean="0">
                <a:latin typeface="Chaparral Pro" panose="02060503040505020203" pitchFamily="18" charset="0"/>
              </a:rPr>
              <a:t>to inform families/communities of the nutritional state of their </a:t>
            </a:r>
            <a:r>
              <a:rPr lang="en-US" sz="2800" dirty="0" smtClean="0">
                <a:latin typeface="Chaparral Pro" panose="02060503040505020203" pitchFamily="18" charset="0"/>
              </a:rPr>
              <a:t>members, and what steps they should take to get back on the road to wellness. A user, upon registering through their family account, can check their BMI, review prescribed wellness tips, and contact a licensed nutritionist for further information.</a:t>
            </a:r>
            <a:endParaRPr lang="en-US" sz="2800" dirty="0">
              <a:latin typeface="Chaparral Pro" panose="02060503040505020203" pitchFamily="18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27229" y="155172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ture" panose="020B0804020202020204" pitchFamily="34" charset="0"/>
              </a:rPr>
              <a:t>Project   </a:t>
            </a:r>
            <a:r>
              <a:rPr lang="en-US" sz="6000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ture" panose="020B0804020202020204" pitchFamily="34" charset="0"/>
              </a:rPr>
              <a:t/>
            </a:r>
            <a:br>
              <a:rPr lang="en-US" sz="6000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ture" panose="020B0804020202020204" pitchFamily="34" charset="0"/>
              </a:rPr>
            </a:br>
            <a:r>
              <a:rPr lang="en-US" sz="6000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ture" panose="020B0804020202020204" pitchFamily="34" charset="0"/>
              </a:rPr>
              <a:t>       Overview</a:t>
            </a:r>
            <a:endParaRPr lang="en-US" sz="6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ture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68968" y="201357"/>
            <a:ext cx="11116627" cy="1905000"/>
          </a:xfrm>
        </p:spPr>
        <p:txBody>
          <a:bodyPr>
            <a:noAutofit/>
          </a:bodyPr>
          <a:lstStyle/>
          <a:p>
            <a:r>
              <a:rPr lang="en-US" sz="6000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ture" panose="020B0804020202020204" pitchFamily="34" charset="0"/>
              </a:rPr>
              <a:t>Which SDGs it tackles</a:t>
            </a:r>
            <a:endParaRPr lang="en-US" sz="6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ture" panose="020B08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50" y="2385460"/>
            <a:ext cx="6289677" cy="319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78" y="123771"/>
            <a:ext cx="11242703" cy="1905000"/>
          </a:xfrm>
        </p:spPr>
        <p:txBody>
          <a:bodyPr>
            <a:noAutofit/>
          </a:bodyPr>
          <a:lstStyle/>
          <a:p>
            <a:r>
              <a:rPr lang="en-US" sz="6000" cap="none" dirty="0" smtClean="0">
                <a:latin typeface="Couture" panose="020B0804020202020204" pitchFamily="34" charset="0"/>
              </a:rPr>
              <a:t>Software Requirements</a:t>
            </a:r>
            <a:endParaRPr lang="en-US" sz="6000" cap="none" dirty="0">
              <a:latin typeface="Couture" panose="020B08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232" y="1917656"/>
            <a:ext cx="10963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Chaparral Pro" panose="02060503040505020203" pitchFamily="18" charset="0"/>
              </a:rPr>
              <a:t>System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Chaparral Pro" panose="02060503040505020203" pitchFamily="18" charset="0"/>
              </a:rPr>
              <a:t>Users and User Roles</a:t>
            </a:r>
            <a:endParaRPr lang="en-US" sz="4000" dirty="0"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29" y="197659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cap="none" dirty="0" smtClean="0"/>
              <a:t>System Functionalities</a:t>
            </a:r>
            <a:endParaRPr lang="en-US" sz="6000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535709" y="2425650"/>
            <a:ext cx="11079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haparral Pro" panose="02060503040505020203" pitchFamily="18" charset="0"/>
              </a:rPr>
              <a:t>The app possesses several functionalities that help serve this purpose:</a:t>
            </a:r>
            <a:endParaRPr lang="en-US" sz="3600" dirty="0">
              <a:latin typeface="Chaparral Pro" panose="02060503040505020203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>
                <a:latin typeface="Chaparral Pro" panose="02060503040505020203" pitchFamily="18" charset="0"/>
              </a:rPr>
              <a:t>Family Account Registration through </a:t>
            </a:r>
            <a:r>
              <a:rPr lang="en-US" sz="3600" dirty="0" smtClean="0">
                <a:latin typeface="Chaparral Pro" panose="02060503040505020203" pitchFamily="18" charset="0"/>
              </a:rPr>
              <a:t>Google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 smtClean="0">
                <a:latin typeface="Chaparral Pro" panose="02060503040505020203" pitchFamily="18" charset="0"/>
              </a:rPr>
              <a:t>BMI Calculator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 smtClean="0">
                <a:latin typeface="Chaparral Pro" panose="02060503040505020203" pitchFamily="18" charset="0"/>
              </a:rPr>
              <a:t>Basic </a:t>
            </a:r>
            <a:r>
              <a:rPr lang="en-US" sz="3600" dirty="0">
                <a:latin typeface="Chaparral Pro" panose="02060503040505020203" pitchFamily="18" charset="0"/>
              </a:rPr>
              <a:t>Health Information from BMI </a:t>
            </a:r>
            <a:r>
              <a:rPr lang="en-US" sz="3600" dirty="0" smtClean="0">
                <a:latin typeface="Chaparral Pro" panose="02060503040505020203" pitchFamily="18" charset="0"/>
              </a:rPr>
              <a:t>Result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600" dirty="0" smtClean="0">
                <a:latin typeface="Chaparral Pro" panose="02060503040505020203" pitchFamily="18" charset="0"/>
              </a:rPr>
              <a:t>Direct </a:t>
            </a:r>
            <a:r>
              <a:rPr lang="en-US" sz="3600" dirty="0">
                <a:latin typeface="Chaparral Pro" panose="02060503040505020203" pitchFamily="18" charset="0"/>
              </a:rPr>
              <a:t>SMS between Families and Doctors</a:t>
            </a:r>
          </a:p>
        </p:txBody>
      </p:sp>
    </p:spTree>
    <p:extLst>
      <p:ext uri="{BB962C8B-B14F-4D97-AF65-F5344CB8AC3E}">
        <p14:creationId xmlns:p14="http://schemas.microsoft.com/office/powerpoint/2010/main" val="7725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78" y="123771"/>
            <a:ext cx="11242703" cy="1905000"/>
          </a:xfrm>
        </p:spPr>
        <p:txBody>
          <a:bodyPr>
            <a:noAutofit/>
          </a:bodyPr>
          <a:lstStyle/>
          <a:p>
            <a:r>
              <a:rPr lang="en-US" sz="6000" cap="none" dirty="0" smtClean="0">
                <a:latin typeface="Couture" panose="020B0804020202020204" pitchFamily="34" charset="0"/>
              </a:rPr>
              <a:t>Users and user roles</a:t>
            </a:r>
            <a:endParaRPr lang="en-US" sz="6000" cap="none" dirty="0">
              <a:latin typeface="Couture" panose="020B08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232" y="1917656"/>
            <a:ext cx="109635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Chaparral Pro" panose="02060503040505020203" pitchFamily="18" charset="0"/>
              </a:rPr>
              <a:t>Family/Community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4000" dirty="0" smtClean="0">
                <a:latin typeface="Chaparral Pro" panose="02060503040505020203" pitchFamily="18" charset="0"/>
              </a:rPr>
              <a:t>One account for all members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4000" dirty="0" smtClean="0">
                <a:latin typeface="Chaparral Pro" panose="02060503040505020203" pitchFamily="18" charset="0"/>
              </a:rPr>
              <a:t>Per new user, will have to add another member to the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Chaparral Pro" panose="02060503040505020203" pitchFamily="18" charset="0"/>
              </a:rPr>
              <a:t>Nutritionist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4000" dirty="0" smtClean="0">
                <a:latin typeface="Chaparral Pro" panose="02060503040505020203" pitchFamily="18" charset="0"/>
              </a:rPr>
              <a:t>  Provide necessary information to the family     </a:t>
            </a:r>
            <a:br>
              <a:rPr lang="en-US" sz="4000" dirty="0" smtClean="0">
                <a:latin typeface="Chaparral Pro" panose="02060503040505020203" pitchFamily="18" charset="0"/>
              </a:rPr>
            </a:br>
            <a:r>
              <a:rPr lang="en-US" sz="4000" dirty="0" smtClean="0">
                <a:latin typeface="Chaparral Pro" panose="02060503040505020203" pitchFamily="18" charset="0"/>
              </a:rPr>
              <a:t>  and community members.</a:t>
            </a:r>
          </a:p>
          <a:p>
            <a:pPr marL="971550" lvl="1" indent="-514350">
              <a:buFont typeface="+mj-lt"/>
              <a:buAutoNum type="alphaLcParenR"/>
            </a:pPr>
            <a:endParaRPr lang="en-US" sz="4000" dirty="0" smtClean="0">
              <a:latin typeface="Chaparral Pro" panose="02060503040505020203" pitchFamily="18" charset="0"/>
            </a:endParaRPr>
          </a:p>
          <a:p>
            <a:pPr marL="1200150" lvl="1" indent="-742950">
              <a:buFont typeface="+mj-lt"/>
              <a:buAutoNum type="alphaLcParenR"/>
            </a:pPr>
            <a:endParaRPr lang="en-US" sz="4000" dirty="0"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78" y="123771"/>
            <a:ext cx="11242703" cy="2451020"/>
          </a:xfrm>
        </p:spPr>
        <p:txBody>
          <a:bodyPr>
            <a:noAutofit/>
          </a:bodyPr>
          <a:lstStyle/>
          <a:p>
            <a:r>
              <a:rPr lang="en-US" sz="6000" cap="none" dirty="0" smtClean="0">
                <a:latin typeface="Couture" panose="020B0804020202020204" pitchFamily="34" charset="0"/>
              </a:rPr>
              <a:t>Mockup of system</a:t>
            </a:r>
            <a:br>
              <a:rPr lang="en-US" sz="6000" cap="none" dirty="0" smtClean="0">
                <a:latin typeface="Couture" panose="020B0804020202020204" pitchFamily="34" charset="0"/>
              </a:rPr>
            </a:br>
            <a:r>
              <a:rPr lang="en-US" sz="4400" cap="none" dirty="0" smtClean="0">
                <a:latin typeface="Couture" panose="020B0804020202020204" pitchFamily="34" charset="0"/>
              </a:rPr>
              <a:t>Version 1</a:t>
            </a:r>
            <a:endParaRPr lang="en-US" sz="4400" cap="none" dirty="0">
              <a:latin typeface="Couture" panose="020B08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70" y="1321840"/>
            <a:ext cx="1877499" cy="250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70" y="2574791"/>
            <a:ext cx="1913227" cy="2553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70" y="4329777"/>
            <a:ext cx="1802089" cy="2405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017601"/>
            <a:ext cx="2968758" cy="3962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87" y="2054008"/>
            <a:ext cx="2968758" cy="396240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900218" y="3998805"/>
            <a:ext cx="16440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6677891" y="3998040"/>
            <a:ext cx="1264989" cy="76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816436" y="5310909"/>
            <a:ext cx="2678546" cy="79677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6890327" y="1880259"/>
            <a:ext cx="2604655" cy="59508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927" y="5837382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5928" y="5822991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95917" y="3869180"/>
            <a:ext cx="227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Nutritionalists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78" y="123771"/>
            <a:ext cx="11242703" cy="2451020"/>
          </a:xfrm>
        </p:spPr>
        <p:txBody>
          <a:bodyPr>
            <a:noAutofit/>
          </a:bodyPr>
          <a:lstStyle/>
          <a:p>
            <a:r>
              <a:rPr lang="en-US" sz="6000" cap="none" dirty="0" smtClean="0">
                <a:latin typeface="Couture" panose="020B0804020202020204" pitchFamily="34" charset="0"/>
              </a:rPr>
              <a:t>Mockup of system</a:t>
            </a:r>
            <a:br>
              <a:rPr lang="en-US" sz="6000" cap="none" dirty="0" smtClean="0">
                <a:latin typeface="Couture" panose="020B0804020202020204" pitchFamily="34" charset="0"/>
              </a:rPr>
            </a:br>
            <a:r>
              <a:rPr lang="en-US" sz="4400" cap="none" dirty="0" smtClean="0">
                <a:latin typeface="Couture" panose="020B0804020202020204" pitchFamily="34" charset="0"/>
              </a:rPr>
              <a:t>Version 2</a:t>
            </a:r>
            <a:endParaRPr lang="en-US" sz="4400" cap="none" dirty="0">
              <a:latin typeface="Couture" panose="020B08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06" y="1321840"/>
            <a:ext cx="1877499" cy="250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17" y="2624860"/>
            <a:ext cx="1913227" cy="2553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16" y="4360065"/>
            <a:ext cx="1802089" cy="2405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4" y="2017601"/>
            <a:ext cx="2968758" cy="396240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165618" y="3998805"/>
            <a:ext cx="2558471" cy="5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280308" y="5078481"/>
            <a:ext cx="4185008" cy="98367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4280308" y="1860223"/>
            <a:ext cx="4158530" cy="129861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76947" y="5837382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5928" y="5822991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45467" y="3840887"/>
            <a:ext cx="227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Nutritionalists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12">
      <a:majorFont>
        <a:latin typeface="Couture"/>
        <a:ea typeface=""/>
        <a:cs typeface=""/>
      </a:majorFont>
      <a:minorFont>
        <a:latin typeface="Chaparral Pro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389</TotalTime>
  <Words>253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Chaparral Pro</vt:lpstr>
      <vt:lpstr>Couture</vt:lpstr>
      <vt:lpstr>Wolf in the City</vt:lpstr>
      <vt:lpstr>Mesh</vt:lpstr>
      <vt:lpstr>PowerPoint Presentation</vt:lpstr>
      <vt:lpstr>State of our Nation</vt:lpstr>
      <vt:lpstr>Project           Overview</vt:lpstr>
      <vt:lpstr>Which SDGs it tackles</vt:lpstr>
      <vt:lpstr>Software Requirements</vt:lpstr>
      <vt:lpstr>System Functionalities</vt:lpstr>
      <vt:lpstr>Users and user roles</vt:lpstr>
      <vt:lpstr>Mockup of system Version 1</vt:lpstr>
      <vt:lpstr>Mockup of system Version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Picnic</dc:title>
  <dc:creator>RedQ</dc:creator>
  <cp:lastModifiedBy>RedQ</cp:lastModifiedBy>
  <cp:revision>28</cp:revision>
  <dcterms:created xsi:type="dcterms:W3CDTF">2017-02-18T17:56:58Z</dcterms:created>
  <dcterms:modified xsi:type="dcterms:W3CDTF">2017-02-19T00:45:42Z</dcterms:modified>
</cp:coreProperties>
</file>