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1" r:id="rId3"/>
    <p:sldId id="257" r:id="rId4"/>
    <p:sldId id="264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2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DD1894-6C5D-494D-B7B0-9FF56765327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8989731-A245-43DA-9488-9215D282A6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323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565" y="4919100"/>
            <a:ext cx="10993549" cy="147501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Pending Meal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005" y="4802721"/>
            <a:ext cx="10993546" cy="5903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Sj101: Hilario.pagtalunan.salceda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885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 smtClean="0"/>
              <a:t>What is Pending Meal</a:t>
            </a:r>
            <a:endParaRPr lang="en-US" sz="6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Track stats and previous transactions</a:t>
            </a:r>
          </a:p>
          <a:p>
            <a:pPr lvl="1"/>
            <a:r>
              <a:rPr lang="en-US" dirty="0" smtClean="0"/>
              <a:t>Preview images of people aided</a:t>
            </a:r>
          </a:p>
          <a:p>
            <a:r>
              <a:rPr lang="en-US" dirty="0" smtClean="0"/>
              <a:t>Restaurant</a:t>
            </a:r>
          </a:p>
          <a:p>
            <a:pPr lvl="1"/>
            <a:r>
              <a:rPr lang="en-US" dirty="0" smtClean="0"/>
              <a:t>Add </a:t>
            </a:r>
            <a:r>
              <a:rPr lang="en-US" i="1" dirty="0" smtClean="0"/>
              <a:t>pending order</a:t>
            </a:r>
          </a:p>
          <a:p>
            <a:pPr lvl="2"/>
            <a:r>
              <a:rPr lang="en-US" dirty="0" smtClean="0"/>
              <a:t>By User</a:t>
            </a:r>
          </a:p>
          <a:p>
            <a:pPr lvl="2"/>
            <a:r>
              <a:rPr lang="en-US" dirty="0" smtClean="0"/>
              <a:t>By Guest</a:t>
            </a:r>
          </a:p>
          <a:p>
            <a:pPr lvl="1"/>
            <a:r>
              <a:rPr lang="en-US" dirty="0" smtClean="0"/>
              <a:t>Claim </a:t>
            </a:r>
            <a:r>
              <a:rPr lang="en-US" i="1" dirty="0" smtClean="0"/>
              <a:t>pending order</a:t>
            </a:r>
          </a:p>
          <a:p>
            <a:pPr lvl="2"/>
            <a:r>
              <a:rPr lang="en-US" dirty="0" smtClean="0"/>
              <a:t>Capture image of </a:t>
            </a:r>
            <a:r>
              <a:rPr lang="en-US" i="1" dirty="0" smtClean="0"/>
              <a:t>happy moment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3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Development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#2: No Hunger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633047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#</a:t>
            </a:r>
            <a:r>
              <a:rPr lang="en-US" sz="3200" dirty="0">
                <a:solidFill>
                  <a:schemeClr val="bg1"/>
                </a:solidFill>
              </a:rPr>
              <a:t>12: 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Responsible Consumption and Production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3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68" y="2181225"/>
            <a:ext cx="764846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793" y="2181225"/>
            <a:ext cx="7202413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151" y="2181225"/>
            <a:ext cx="7183698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5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Questions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74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16691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Thank you!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907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77</TotalTime>
  <Words>63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Pending Meal</vt:lpstr>
      <vt:lpstr>What is Pending Meal</vt:lpstr>
      <vt:lpstr>Features</vt:lpstr>
      <vt:lpstr>Sustainable Development goals</vt:lpstr>
      <vt:lpstr>Home screen</vt:lpstr>
      <vt:lpstr>Customer screen</vt:lpstr>
      <vt:lpstr>Restaurant screen</vt:lpstr>
      <vt:lpstr>Questions?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Pending Meal</dc:title>
  <dc:creator>Jose Mari Christian Hilario</dc:creator>
  <cp:lastModifiedBy>Jose Mari Christian Hilario</cp:lastModifiedBy>
  <cp:revision>11</cp:revision>
  <dcterms:created xsi:type="dcterms:W3CDTF">2017-02-19T03:42:05Z</dcterms:created>
  <dcterms:modified xsi:type="dcterms:W3CDTF">2017-02-19T04:59:46Z</dcterms:modified>
</cp:coreProperties>
</file>