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7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61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4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48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5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5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2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ProjectDemeter</a:t>
            </a:r>
            <a:r>
              <a:rPr lang="en-PH" dirty="0" smtClean="0"/>
              <a:t> 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1" y="3435312"/>
            <a:ext cx="1738649" cy="17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3950" y="1332448"/>
            <a:ext cx="10577332" cy="1280890"/>
          </a:xfrm>
        </p:spPr>
        <p:txBody>
          <a:bodyPr/>
          <a:lstStyle/>
          <a:p>
            <a:r>
              <a:rPr lang="en-PH" dirty="0" smtClean="0"/>
              <a:t>Efficient Consumption + Health and Fitness </a:t>
            </a:r>
            <a:r>
              <a:rPr lang="en-PH" dirty="0" smtClean="0">
                <a:sym typeface="Wingdings" panose="05000000000000000000" pitchFamily="2" charset="2"/>
              </a:rPr>
              <a:t> </a:t>
            </a:r>
            <a:endParaRPr lang="en-P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07" y="2792759"/>
            <a:ext cx="2440044" cy="244004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74" y="2910626"/>
            <a:ext cx="3865137" cy="2322178"/>
          </a:xfrm>
        </p:spPr>
      </p:pic>
    </p:spTree>
    <p:extLst>
      <p:ext uri="{BB962C8B-B14F-4D97-AF65-F5344CB8AC3E}">
        <p14:creationId xmlns:p14="http://schemas.microsoft.com/office/powerpoint/2010/main" val="16919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Wisp</vt:lpstr>
      <vt:lpstr>ProjectDemeter  </vt:lpstr>
      <vt:lpstr>Efficient Consumption + Health and Fitness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Demeter</dc:title>
  <dc:creator>hp</dc:creator>
  <cp:lastModifiedBy>hp</cp:lastModifiedBy>
  <cp:revision>4</cp:revision>
  <dcterms:created xsi:type="dcterms:W3CDTF">2017-02-19T02:45:43Z</dcterms:created>
  <dcterms:modified xsi:type="dcterms:W3CDTF">2017-02-19T03:33:36Z</dcterms:modified>
</cp:coreProperties>
</file>