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D50"/>
    <a:srgbClr val="DF306A"/>
    <a:srgbClr val="963EAC"/>
    <a:srgbClr val="F57335"/>
    <a:srgbClr val="F8C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FB27-E0DF-4A6E-9E5C-522BBAD31FC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550A965A-75B2-4222-B2DD-8E9E749DD16D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1</a:t>
          </a:r>
        </a:p>
      </dgm:t>
    </dgm:pt>
    <dgm:pt modelId="{88A9E149-3B1C-4C39-B19B-0875E37209FE}" type="parTrans" cxnId="{D37218A4-81D8-49F7-85C8-DBAEA9A3E1DE}">
      <dgm:prSet/>
      <dgm:spPr/>
      <dgm:t>
        <a:bodyPr/>
        <a:lstStyle/>
        <a:p>
          <a:endParaRPr lang="en-US"/>
        </a:p>
      </dgm:t>
    </dgm:pt>
    <dgm:pt modelId="{6AB02558-52EC-4D33-BB69-7ED26B2B58EC}" type="sibTrans" cxnId="{D37218A4-81D8-49F7-85C8-DBAEA9A3E1DE}">
      <dgm:prSet/>
      <dgm:spPr/>
      <dgm:t>
        <a:bodyPr/>
        <a:lstStyle/>
        <a:p>
          <a:endParaRPr lang="en-US"/>
        </a:p>
      </dgm:t>
    </dgm:pt>
    <dgm:pt modelId="{D1E619C9-4F41-4211-B49F-6D06C5A9B048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Select Highest Security</a:t>
          </a:r>
        </a:p>
      </dgm:t>
    </dgm:pt>
    <dgm:pt modelId="{A11EFFDB-6904-43BF-B077-5915E8B8956A}" type="parTrans" cxnId="{5280090D-8BD5-4C40-8803-21CABB7B1549}">
      <dgm:prSet/>
      <dgm:spPr/>
      <dgm:t>
        <a:bodyPr/>
        <a:lstStyle/>
        <a:p>
          <a:endParaRPr lang="en-US"/>
        </a:p>
      </dgm:t>
    </dgm:pt>
    <dgm:pt modelId="{F130DC2D-C8E4-45CC-BCB9-E97C09B5ADA7}" type="sibTrans" cxnId="{5280090D-8BD5-4C40-8803-21CABB7B1549}">
      <dgm:prSet/>
      <dgm:spPr/>
      <dgm:t>
        <a:bodyPr/>
        <a:lstStyle/>
        <a:p>
          <a:endParaRPr lang="en-US"/>
        </a:p>
      </dgm:t>
    </dgm:pt>
    <dgm:pt modelId="{78791548-D3C5-459D-9E5A-2A19DBE9FCEF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2</a:t>
          </a:r>
        </a:p>
      </dgm:t>
    </dgm:pt>
    <dgm:pt modelId="{AC99060F-611D-49F7-B405-F13F8D579382}" type="parTrans" cxnId="{A9B60052-2EB4-4AF1-A4CD-A253CF27B39C}">
      <dgm:prSet/>
      <dgm:spPr/>
      <dgm:t>
        <a:bodyPr/>
        <a:lstStyle/>
        <a:p>
          <a:endParaRPr lang="en-US"/>
        </a:p>
      </dgm:t>
    </dgm:pt>
    <dgm:pt modelId="{931DD142-D329-42FA-8842-AD3B7C9EF0A6}" type="sibTrans" cxnId="{A9B60052-2EB4-4AF1-A4CD-A253CF27B39C}">
      <dgm:prSet/>
      <dgm:spPr/>
      <dgm:t>
        <a:bodyPr/>
        <a:lstStyle/>
        <a:p>
          <a:endParaRPr lang="en-US"/>
        </a:p>
      </dgm:t>
    </dgm:pt>
    <dgm:pt modelId="{7EA60BEC-96EB-4C3B-9866-F06F60E22BCE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Block Messages from Strangers</a:t>
          </a:r>
        </a:p>
      </dgm:t>
    </dgm:pt>
    <dgm:pt modelId="{6117A842-8770-4FBC-B98F-D48081B402EF}" type="parTrans" cxnId="{554E9F35-7408-4722-8988-E40126F8FF7A}">
      <dgm:prSet/>
      <dgm:spPr/>
      <dgm:t>
        <a:bodyPr/>
        <a:lstStyle/>
        <a:p>
          <a:endParaRPr lang="en-US"/>
        </a:p>
      </dgm:t>
    </dgm:pt>
    <dgm:pt modelId="{BE339554-1BCA-49F7-AEC9-4770605E2B68}" type="sibTrans" cxnId="{554E9F35-7408-4722-8988-E40126F8FF7A}">
      <dgm:prSet/>
      <dgm:spPr/>
      <dgm:t>
        <a:bodyPr/>
        <a:lstStyle/>
        <a:p>
          <a:endParaRPr lang="en-US"/>
        </a:p>
      </dgm:t>
    </dgm:pt>
    <dgm:pt modelId="{5BBBB281-F64C-4FE3-AC7A-5B1AAA0D7722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3</a:t>
          </a:r>
        </a:p>
      </dgm:t>
    </dgm:pt>
    <dgm:pt modelId="{0B066C84-11EB-4B34-871C-70C8FF943AAD}" type="parTrans" cxnId="{06B2672E-C6AB-4C26-B95A-D3FC697A0FEF}">
      <dgm:prSet/>
      <dgm:spPr/>
      <dgm:t>
        <a:bodyPr/>
        <a:lstStyle/>
        <a:p>
          <a:endParaRPr lang="en-US"/>
        </a:p>
      </dgm:t>
    </dgm:pt>
    <dgm:pt modelId="{069A5253-1DF0-47E1-93E9-D5C441AE099E}" type="sibTrans" cxnId="{06B2672E-C6AB-4C26-B95A-D3FC697A0FEF}">
      <dgm:prSet/>
      <dgm:spPr/>
      <dgm:t>
        <a:bodyPr/>
        <a:lstStyle/>
        <a:p>
          <a:endParaRPr lang="en-US"/>
        </a:p>
      </dgm:t>
    </dgm:pt>
    <dgm:pt modelId="{719A7FEF-7C24-4721-BC45-DFB6EC11E856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Restrict Access to Friends Only</a:t>
          </a:r>
        </a:p>
      </dgm:t>
    </dgm:pt>
    <dgm:pt modelId="{670260C2-010B-44FA-A59A-CC70B341A9AB}" type="parTrans" cxnId="{DE0E9416-104B-4A54-AF1A-BA6DBCCE2AC8}">
      <dgm:prSet/>
      <dgm:spPr/>
      <dgm:t>
        <a:bodyPr/>
        <a:lstStyle/>
        <a:p>
          <a:endParaRPr lang="en-US"/>
        </a:p>
      </dgm:t>
    </dgm:pt>
    <dgm:pt modelId="{DE49C801-8127-434F-819E-92877BD8EF1D}" type="sibTrans" cxnId="{DE0E9416-104B-4A54-AF1A-BA6DBCCE2AC8}">
      <dgm:prSet/>
      <dgm:spPr/>
      <dgm:t>
        <a:bodyPr/>
        <a:lstStyle/>
        <a:p>
          <a:endParaRPr lang="en-US"/>
        </a:p>
      </dgm:t>
    </dgm:pt>
    <dgm:pt modelId="{E42D6015-6393-4A1B-8EA8-214B0668D622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4</a:t>
          </a:r>
        </a:p>
      </dgm:t>
    </dgm:pt>
    <dgm:pt modelId="{D71361D5-90D0-4127-9889-EC251B58AC49}" type="parTrans" cxnId="{60A8E585-FD92-455B-B955-B2ABA7B52109}">
      <dgm:prSet/>
      <dgm:spPr/>
      <dgm:t>
        <a:bodyPr/>
        <a:lstStyle/>
        <a:p>
          <a:endParaRPr lang="en-US"/>
        </a:p>
      </dgm:t>
    </dgm:pt>
    <dgm:pt modelId="{0840863D-9F91-449D-9BA3-D159A8F8A74F}" type="sibTrans" cxnId="{60A8E585-FD92-455B-B955-B2ABA7B52109}">
      <dgm:prSet/>
      <dgm:spPr/>
      <dgm:t>
        <a:bodyPr/>
        <a:lstStyle/>
        <a:p>
          <a:endParaRPr lang="en-US"/>
        </a:p>
      </dgm:t>
    </dgm:pt>
    <dgm:pt modelId="{16C3C902-B239-457B-BA26-4E19039BEC12}">
      <dgm:prSet phldrT="[Text]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Enable two-factor authentication</a:t>
          </a:r>
        </a:p>
      </dgm:t>
    </dgm:pt>
    <dgm:pt modelId="{7ECB73B9-A9B1-45B7-AE84-12AA984DD79C}" type="parTrans" cxnId="{A52B4828-D143-4EDA-908F-70FEB461A638}">
      <dgm:prSet/>
      <dgm:spPr/>
      <dgm:t>
        <a:bodyPr/>
        <a:lstStyle/>
        <a:p>
          <a:endParaRPr lang="en-US"/>
        </a:p>
      </dgm:t>
    </dgm:pt>
    <dgm:pt modelId="{17520B02-965B-4900-A3F5-E9F4EC327911}" type="sibTrans" cxnId="{A52B4828-D143-4EDA-908F-70FEB461A638}">
      <dgm:prSet/>
      <dgm:spPr/>
      <dgm:t>
        <a:bodyPr/>
        <a:lstStyle/>
        <a:p>
          <a:endParaRPr lang="en-US"/>
        </a:p>
      </dgm:t>
    </dgm:pt>
    <dgm:pt modelId="{5AAAB687-A953-4C30-BAEA-45A55C3CC26B}" type="pres">
      <dgm:prSet presAssocID="{1967FB27-E0DF-4A6E-9E5C-522BBAD31FC3}" presName="Name0" presStyleCnt="0">
        <dgm:presLayoutVars>
          <dgm:dir/>
          <dgm:animLvl val="lvl"/>
          <dgm:resizeHandles val="exact"/>
        </dgm:presLayoutVars>
      </dgm:prSet>
      <dgm:spPr/>
    </dgm:pt>
    <dgm:pt modelId="{523DB67A-43D8-4CF9-A6ED-D516721F7CF2}" type="pres">
      <dgm:prSet presAssocID="{E42D6015-6393-4A1B-8EA8-214B0668D622}" presName="boxAndChildren" presStyleCnt="0"/>
      <dgm:spPr/>
    </dgm:pt>
    <dgm:pt modelId="{520C58CF-2744-4601-98D6-0622266C5E0F}" type="pres">
      <dgm:prSet presAssocID="{E42D6015-6393-4A1B-8EA8-214B0668D622}" presName="parentTextBox" presStyleLbl="alignNode1" presStyleIdx="0" presStyleCnt="4"/>
      <dgm:spPr/>
    </dgm:pt>
    <dgm:pt modelId="{E7D3E069-D625-4D48-8351-F7C103BCCB48}" type="pres">
      <dgm:prSet presAssocID="{E42D6015-6393-4A1B-8EA8-214B0668D622}" presName="descendantBox" presStyleLbl="bgAccFollowNode1" presStyleIdx="0" presStyleCnt="4"/>
      <dgm:spPr/>
    </dgm:pt>
    <dgm:pt modelId="{7FECEAA2-B872-4401-92DE-86093CCDA577}" type="pres">
      <dgm:prSet presAssocID="{069A5253-1DF0-47E1-93E9-D5C441AE099E}" presName="sp" presStyleCnt="0"/>
      <dgm:spPr/>
    </dgm:pt>
    <dgm:pt modelId="{B5A2588D-A112-4146-AC31-C9F0F51731F4}" type="pres">
      <dgm:prSet presAssocID="{5BBBB281-F64C-4FE3-AC7A-5B1AAA0D7722}" presName="arrowAndChildren" presStyleCnt="0"/>
      <dgm:spPr/>
    </dgm:pt>
    <dgm:pt modelId="{7EEF829B-6B66-4321-A2D4-2CC95EF8ADC8}" type="pres">
      <dgm:prSet presAssocID="{5BBBB281-F64C-4FE3-AC7A-5B1AAA0D7722}" presName="parentTextArrow" presStyleLbl="node1" presStyleIdx="0" presStyleCnt="0"/>
      <dgm:spPr/>
    </dgm:pt>
    <dgm:pt modelId="{6E50B93C-128D-4427-AAAA-120D0D9AF1B4}" type="pres">
      <dgm:prSet presAssocID="{5BBBB281-F64C-4FE3-AC7A-5B1AAA0D7722}" presName="arrow" presStyleLbl="alignNode1" presStyleIdx="1" presStyleCnt="4"/>
      <dgm:spPr/>
    </dgm:pt>
    <dgm:pt modelId="{ECDD846E-6561-494C-9F15-88BFFE6B639A}" type="pres">
      <dgm:prSet presAssocID="{5BBBB281-F64C-4FE3-AC7A-5B1AAA0D7722}" presName="descendantArrow" presStyleLbl="bgAccFollowNode1" presStyleIdx="1" presStyleCnt="4"/>
      <dgm:spPr/>
    </dgm:pt>
    <dgm:pt modelId="{307199A6-66E4-4B57-952E-E61BAFB5E5DE}" type="pres">
      <dgm:prSet presAssocID="{931DD142-D329-42FA-8842-AD3B7C9EF0A6}" presName="sp" presStyleCnt="0"/>
      <dgm:spPr/>
    </dgm:pt>
    <dgm:pt modelId="{D9457F9C-9239-4E12-9277-15816309D9B4}" type="pres">
      <dgm:prSet presAssocID="{78791548-D3C5-459D-9E5A-2A19DBE9FCEF}" presName="arrowAndChildren" presStyleCnt="0"/>
      <dgm:spPr/>
    </dgm:pt>
    <dgm:pt modelId="{50269967-31D0-4DB9-B20B-8F8AD34EBFCD}" type="pres">
      <dgm:prSet presAssocID="{78791548-D3C5-459D-9E5A-2A19DBE9FCEF}" presName="parentTextArrow" presStyleLbl="node1" presStyleIdx="0" presStyleCnt="0"/>
      <dgm:spPr/>
    </dgm:pt>
    <dgm:pt modelId="{D2F09BFE-7420-4FBD-B088-B7C105DD6389}" type="pres">
      <dgm:prSet presAssocID="{78791548-D3C5-459D-9E5A-2A19DBE9FCEF}" presName="arrow" presStyleLbl="alignNode1" presStyleIdx="2" presStyleCnt="4"/>
      <dgm:spPr/>
    </dgm:pt>
    <dgm:pt modelId="{900E6926-5131-4659-ACDB-2F6908C3D57B}" type="pres">
      <dgm:prSet presAssocID="{78791548-D3C5-459D-9E5A-2A19DBE9FCEF}" presName="descendantArrow" presStyleLbl="bgAccFollowNode1" presStyleIdx="2" presStyleCnt="4"/>
      <dgm:spPr/>
    </dgm:pt>
    <dgm:pt modelId="{6E6E9EFD-0875-44F8-A318-5C004567D5AD}" type="pres">
      <dgm:prSet presAssocID="{6AB02558-52EC-4D33-BB69-7ED26B2B58EC}" presName="sp" presStyleCnt="0"/>
      <dgm:spPr/>
    </dgm:pt>
    <dgm:pt modelId="{B85312C4-0418-4A8E-8FEB-4EF30532ECC4}" type="pres">
      <dgm:prSet presAssocID="{550A965A-75B2-4222-B2DD-8E9E749DD16D}" presName="arrowAndChildren" presStyleCnt="0"/>
      <dgm:spPr/>
    </dgm:pt>
    <dgm:pt modelId="{8D9CF7DC-3566-414A-8A18-E4C625F2DA3C}" type="pres">
      <dgm:prSet presAssocID="{550A965A-75B2-4222-B2DD-8E9E749DD16D}" presName="parentTextArrow" presStyleLbl="node1" presStyleIdx="0" presStyleCnt="0"/>
      <dgm:spPr/>
    </dgm:pt>
    <dgm:pt modelId="{19EE0772-9F29-4208-B04F-58161A1D9CB4}" type="pres">
      <dgm:prSet presAssocID="{550A965A-75B2-4222-B2DD-8E9E749DD16D}" presName="arrow" presStyleLbl="alignNode1" presStyleIdx="3" presStyleCnt="4"/>
      <dgm:spPr/>
    </dgm:pt>
    <dgm:pt modelId="{84FCA718-9044-4774-8419-067622E6DFD4}" type="pres">
      <dgm:prSet presAssocID="{550A965A-75B2-4222-B2DD-8E9E749DD16D}" presName="descendantArrow" presStyleLbl="bgAccFollowNode1" presStyleIdx="3" presStyleCnt="4"/>
      <dgm:spPr/>
    </dgm:pt>
  </dgm:ptLst>
  <dgm:cxnLst>
    <dgm:cxn modelId="{2D064F08-2567-46F3-97D7-1CFCF611B5EF}" type="presOf" srcId="{5BBBB281-F64C-4FE3-AC7A-5B1AAA0D7722}" destId="{7EEF829B-6B66-4321-A2D4-2CC95EF8ADC8}" srcOrd="0" destOrd="0" presId="urn:microsoft.com/office/officeart/2016/7/layout/VerticalDownArrowProcess"/>
    <dgm:cxn modelId="{5280090D-8BD5-4C40-8803-21CABB7B1549}" srcId="{550A965A-75B2-4222-B2DD-8E9E749DD16D}" destId="{D1E619C9-4F41-4211-B49F-6D06C5A9B048}" srcOrd="0" destOrd="0" parTransId="{A11EFFDB-6904-43BF-B077-5915E8B8956A}" sibTransId="{F130DC2D-C8E4-45CC-BCB9-E97C09B5ADA7}"/>
    <dgm:cxn modelId="{E8E79711-3882-41A5-A894-08F98B56361B}" type="presOf" srcId="{1967FB27-E0DF-4A6E-9E5C-522BBAD31FC3}" destId="{5AAAB687-A953-4C30-BAEA-45A55C3CC26B}" srcOrd="0" destOrd="0" presId="urn:microsoft.com/office/officeart/2016/7/layout/VerticalDownArrowProcess"/>
    <dgm:cxn modelId="{DE0E9416-104B-4A54-AF1A-BA6DBCCE2AC8}" srcId="{5BBBB281-F64C-4FE3-AC7A-5B1AAA0D7722}" destId="{719A7FEF-7C24-4721-BC45-DFB6EC11E856}" srcOrd="0" destOrd="0" parTransId="{670260C2-010B-44FA-A59A-CC70B341A9AB}" sibTransId="{DE49C801-8127-434F-819E-92877BD8EF1D}"/>
    <dgm:cxn modelId="{E2BF7A1A-2A90-4EC5-B4B8-FBBF0632BDCB}" type="presOf" srcId="{7EA60BEC-96EB-4C3B-9866-F06F60E22BCE}" destId="{900E6926-5131-4659-ACDB-2F6908C3D57B}" srcOrd="0" destOrd="0" presId="urn:microsoft.com/office/officeart/2016/7/layout/VerticalDownArrowProcess"/>
    <dgm:cxn modelId="{A52B4828-D143-4EDA-908F-70FEB461A638}" srcId="{E42D6015-6393-4A1B-8EA8-214B0668D622}" destId="{16C3C902-B239-457B-BA26-4E19039BEC12}" srcOrd="0" destOrd="0" parTransId="{7ECB73B9-A9B1-45B7-AE84-12AA984DD79C}" sibTransId="{17520B02-965B-4900-A3F5-E9F4EC327911}"/>
    <dgm:cxn modelId="{7E209A2B-5B4B-46B3-A377-B70F4E517413}" type="presOf" srcId="{550A965A-75B2-4222-B2DD-8E9E749DD16D}" destId="{8D9CF7DC-3566-414A-8A18-E4C625F2DA3C}" srcOrd="0" destOrd="0" presId="urn:microsoft.com/office/officeart/2016/7/layout/VerticalDownArrowProcess"/>
    <dgm:cxn modelId="{06B2672E-C6AB-4C26-B95A-D3FC697A0FEF}" srcId="{1967FB27-E0DF-4A6E-9E5C-522BBAD31FC3}" destId="{5BBBB281-F64C-4FE3-AC7A-5B1AAA0D7722}" srcOrd="2" destOrd="0" parTransId="{0B066C84-11EB-4B34-871C-70C8FF943AAD}" sibTransId="{069A5253-1DF0-47E1-93E9-D5C441AE099E}"/>
    <dgm:cxn modelId="{02501030-AD85-4BA8-9455-C91EAEE7811E}" type="presOf" srcId="{78791548-D3C5-459D-9E5A-2A19DBE9FCEF}" destId="{50269967-31D0-4DB9-B20B-8F8AD34EBFCD}" srcOrd="0" destOrd="0" presId="urn:microsoft.com/office/officeart/2016/7/layout/VerticalDownArrowProcess"/>
    <dgm:cxn modelId="{554E9F35-7408-4722-8988-E40126F8FF7A}" srcId="{78791548-D3C5-459D-9E5A-2A19DBE9FCEF}" destId="{7EA60BEC-96EB-4C3B-9866-F06F60E22BCE}" srcOrd="0" destOrd="0" parTransId="{6117A842-8770-4FBC-B98F-D48081B402EF}" sibTransId="{BE339554-1BCA-49F7-AEC9-4770605E2B68}"/>
    <dgm:cxn modelId="{0BAF173D-117F-43CB-B352-68B59CBA2DB8}" type="presOf" srcId="{719A7FEF-7C24-4721-BC45-DFB6EC11E856}" destId="{ECDD846E-6561-494C-9F15-88BFFE6B639A}" srcOrd="0" destOrd="0" presId="urn:microsoft.com/office/officeart/2016/7/layout/VerticalDownArrowProcess"/>
    <dgm:cxn modelId="{A9B60052-2EB4-4AF1-A4CD-A253CF27B39C}" srcId="{1967FB27-E0DF-4A6E-9E5C-522BBAD31FC3}" destId="{78791548-D3C5-459D-9E5A-2A19DBE9FCEF}" srcOrd="1" destOrd="0" parTransId="{AC99060F-611D-49F7-B405-F13F8D579382}" sibTransId="{931DD142-D329-42FA-8842-AD3B7C9EF0A6}"/>
    <dgm:cxn modelId="{55606377-E764-481B-8B48-3CEFAE65971E}" type="presOf" srcId="{78791548-D3C5-459D-9E5A-2A19DBE9FCEF}" destId="{D2F09BFE-7420-4FBD-B088-B7C105DD6389}" srcOrd="1" destOrd="0" presId="urn:microsoft.com/office/officeart/2016/7/layout/VerticalDownArrowProcess"/>
    <dgm:cxn modelId="{60A8E585-FD92-455B-B955-B2ABA7B52109}" srcId="{1967FB27-E0DF-4A6E-9E5C-522BBAD31FC3}" destId="{E42D6015-6393-4A1B-8EA8-214B0668D622}" srcOrd="3" destOrd="0" parTransId="{D71361D5-90D0-4127-9889-EC251B58AC49}" sibTransId="{0840863D-9F91-449D-9BA3-D159A8F8A74F}"/>
    <dgm:cxn modelId="{D37218A4-81D8-49F7-85C8-DBAEA9A3E1DE}" srcId="{1967FB27-E0DF-4A6E-9E5C-522BBAD31FC3}" destId="{550A965A-75B2-4222-B2DD-8E9E749DD16D}" srcOrd="0" destOrd="0" parTransId="{88A9E149-3B1C-4C39-B19B-0875E37209FE}" sibTransId="{6AB02558-52EC-4D33-BB69-7ED26B2B58EC}"/>
    <dgm:cxn modelId="{67001CAA-4CA3-475B-87F3-4213A0A123C6}" type="presOf" srcId="{5BBBB281-F64C-4FE3-AC7A-5B1AAA0D7722}" destId="{6E50B93C-128D-4427-AAAA-120D0D9AF1B4}" srcOrd="1" destOrd="0" presId="urn:microsoft.com/office/officeart/2016/7/layout/VerticalDownArrowProcess"/>
    <dgm:cxn modelId="{6A1113BD-3D2D-4B11-B2EA-23992FA5EB16}" type="presOf" srcId="{550A965A-75B2-4222-B2DD-8E9E749DD16D}" destId="{19EE0772-9F29-4208-B04F-58161A1D9CB4}" srcOrd="1" destOrd="0" presId="urn:microsoft.com/office/officeart/2016/7/layout/VerticalDownArrowProcess"/>
    <dgm:cxn modelId="{ED52C0ED-CC59-4951-93B5-F747449342A4}" type="presOf" srcId="{16C3C902-B239-457B-BA26-4E19039BEC12}" destId="{E7D3E069-D625-4D48-8351-F7C103BCCB48}" srcOrd="0" destOrd="0" presId="urn:microsoft.com/office/officeart/2016/7/layout/VerticalDownArrowProcess"/>
    <dgm:cxn modelId="{8BFE09F1-04DC-40C5-8C1D-122F27EB0E0F}" type="presOf" srcId="{E42D6015-6393-4A1B-8EA8-214B0668D622}" destId="{520C58CF-2744-4601-98D6-0622266C5E0F}" srcOrd="0" destOrd="0" presId="urn:microsoft.com/office/officeart/2016/7/layout/VerticalDownArrowProcess"/>
    <dgm:cxn modelId="{55CD3BF1-8508-4960-B140-AF09009FE450}" type="presOf" srcId="{D1E619C9-4F41-4211-B49F-6D06C5A9B048}" destId="{84FCA718-9044-4774-8419-067622E6DFD4}" srcOrd="0" destOrd="0" presId="urn:microsoft.com/office/officeart/2016/7/layout/VerticalDownArrowProcess"/>
    <dgm:cxn modelId="{CEB7FE82-EA98-49E2-96C7-6A12A9189BF9}" type="presParOf" srcId="{5AAAB687-A953-4C30-BAEA-45A55C3CC26B}" destId="{523DB67A-43D8-4CF9-A6ED-D516721F7CF2}" srcOrd="0" destOrd="0" presId="urn:microsoft.com/office/officeart/2016/7/layout/VerticalDownArrowProcess"/>
    <dgm:cxn modelId="{E9B4505A-E350-48BA-81F6-CB7D82FEDFC0}" type="presParOf" srcId="{523DB67A-43D8-4CF9-A6ED-D516721F7CF2}" destId="{520C58CF-2744-4601-98D6-0622266C5E0F}" srcOrd="0" destOrd="0" presId="urn:microsoft.com/office/officeart/2016/7/layout/VerticalDownArrowProcess"/>
    <dgm:cxn modelId="{FDD16CDD-3A8C-44E7-8852-10A6CF115911}" type="presParOf" srcId="{523DB67A-43D8-4CF9-A6ED-D516721F7CF2}" destId="{E7D3E069-D625-4D48-8351-F7C103BCCB48}" srcOrd="1" destOrd="0" presId="urn:microsoft.com/office/officeart/2016/7/layout/VerticalDownArrowProcess"/>
    <dgm:cxn modelId="{75ECA0D1-0055-428F-BDD9-A4AB672B1092}" type="presParOf" srcId="{5AAAB687-A953-4C30-BAEA-45A55C3CC26B}" destId="{7FECEAA2-B872-4401-92DE-86093CCDA577}" srcOrd="1" destOrd="0" presId="urn:microsoft.com/office/officeart/2016/7/layout/VerticalDownArrowProcess"/>
    <dgm:cxn modelId="{B53C8977-AC62-4AE7-A110-1EEB7C243519}" type="presParOf" srcId="{5AAAB687-A953-4C30-BAEA-45A55C3CC26B}" destId="{B5A2588D-A112-4146-AC31-C9F0F51731F4}" srcOrd="2" destOrd="0" presId="urn:microsoft.com/office/officeart/2016/7/layout/VerticalDownArrowProcess"/>
    <dgm:cxn modelId="{C0C8B4D6-4F99-45D0-839F-AF30D79A7B82}" type="presParOf" srcId="{B5A2588D-A112-4146-AC31-C9F0F51731F4}" destId="{7EEF829B-6B66-4321-A2D4-2CC95EF8ADC8}" srcOrd="0" destOrd="0" presId="urn:microsoft.com/office/officeart/2016/7/layout/VerticalDownArrowProcess"/>
    <dgm:cxn modelId="{6016426D-EBB8-4425-A2D3-D0D8BA9AC15D}" type="presParOf" srcId="{B5A2588D-A112-4146-AC31-C9F0F51731F4}" destId="{6E50B93C-128D-4427-AAAA-120D0D9AF1B4}" srcOrd="1" destOrd="0" presId="urn:microsoft.com/office/officeart/2016/7/layout/VerticalDownArrowProcess"/>
    <dgm:cxn modelId="{7DD1BEAF-6B50-424F-9CF5-6207EC03D518}" type="presParOf" srcId="{B5A2588D-A112-4146-AC31-C9F0F51731F4}" destId="{ECDD846E-6561-494C-9F15-88BFFE6B639A}" srcOrd="2" destOrd="0" presId="urn:microsoft.com/office/officeart/2016/7/layout/VerticalDownArrowProcess"/>
    <dgm:cxn modelId="{0A4E0088-D9F7-4A14-81DD-D23155AD3884}" type="presParOf" srcId="{5AAAB687-A953-4C30-BAEA-45A55C3CC26B}" destId="{307199A6-66E4-4B57-952E-E61BAFB5E5DE}" srcOrd="3" destOrd="0" presId="urn:microsoft.com/office/officeart/2016/7/layout/VerticalDownArrowProcess"/>
    <dgm:cxn modelId="{91649B93-3EC6-44F1-8853-E3313408DC39}" type="presParOf" srcId="{5AAAB687-A953-4C30-BAEA-45A55C3CC26B}" destId="{D9457F9C-9239-4E12-9277-15816309D9B4}" srcOrd="4" destOrd="0" presId="urn:microsoft.com/office/officeart/2016/7/layout/VerticalDownArrowProcess"/>
    <dgm:cxn modelId="{0B062C01-83B3-4098-A6E6-986B38C3687A}" type="presParOf" srcId="{D9457F9C-9239-4E12-9277-15816309D9B4}" destId="{50269967-31D0-4DB9-B20B-8F8AD34EBFCD}" srcOrd="0" destOrd="0" presId="urn:microsoft.com/office/officeart/2016/7/layout/VerticalDownArrowProcess"/>
    <dgm:cxn modelId="{10BA221B-F460-4F3E-9DB8-33B459A13A4B}" type="presParOf" srcId="{D9457F9C-9239-4E12-9277-15816309D9B4}" destId="{D2F09BFE-7420-4FBD-B088-B7C105DD6389}" srcOrd="1" destOrd="0" presId="urn:microsoft.com/office/officeart/2016/7/layout/VerticalDownArrowProcess"/>
    <dgm:cxn modelId="{B01C7EAF-7843-409E-916D-EBE6B3A36FFA}" type="presParOf" srcId="{D9457F9C-9239-4E12-9277-15816309D9B4}" destId="{900E6926-5131-4659-ACDB-2F6908C3D57B}" srcOrd="2" destOrd="0" presId="urn:microsoft.com/office/officeart/2016/7/layout/VerticalDownArrowProcess"/>
    <dgm:cxn modelId="{10A4A9E0-5FFC-49D2-9B55-75FA524192D7}" type="presParOf" srcId="{5AAAB687-A953-4C30-BAEA-45A55C3CC26B}" destId="{6E6E9EFD-0875-44F8-A318-5C004567D5AD}" srcOrd="5" destOrd="0" presId="urn:microsoft.com/office/officeart/2016/7/layout/VerticalDownArrowProcess"/>
    <dgm:cxn modelId="{AE27A0F4-8034-487B-BBA2-68E6134E511F}" type="presParOf" srcId="{5AAAB687-A953-4C30-BAEA-45A55C3CC26B}" destId="{B85312C4-0418-4A8E-8FEB-4EF30532ECC4}" srcOrd="6" destOrd="0" presId="urn:microsoft.com/office/officeart/2016/7/layout/VerticalDownArrowProcess"/>
    <dgm:cxn modelId="{E2CEEC4C-359D-4549-9077-E0C0935F5BE1}" type="presParOf" srcId="{B85312C4-0418-4A8E-8FEB-4EF30532ECC4}" destId="{8D9CF7DC-3566-414A-8A18-E4C625F2DA3C}" srcOrd="0" destOrd="0" presId="urn:microsoft.com/office/officeart/2016/7/layout/VerticalDownArrowProcess"/>
    <dgm:cxn modelId="{A6590E68-9AB3-4757-B43A-F04D415A87E2}" type="presParOf" srcId="{B85312C4-0418-4A8E-8FEB-4EF30532ECC4}" destId="{19EE0772-9F29-4208-B04F-58161A1D9CB4}" srcOrd="1" destOrd="0" presId="urn:microsoft.com/office/officeart/2016/7/layout/VerticalDownArrowProcess"/>
    <dgm:cxn modelId="{225F0537-BCDE-408F-9355-91BB690D317F}" type="presParOf" srcId="{B85312C4-0418-4A8E-8FEB-4EF30532ECC4}" destId="{84FCA718-9044-4774-8419-067622E6DFD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E0AC8-7FC6-4E07-BA68-8A2BE528F1FE}" type="doc">
      <dgm:prSet loTypeId="urn:microsoft.com/office/officeart/2005/8/layout/hList9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644FF5F-9502-4160-ADE2-576EA708A314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1</a:t>
          </a:r>
        </a:p>
      </dgm:t>
    </dgm:pt>
    <dgm:pt modelId="{3D98F8E7-B31A-439B-9844-EA54DFCE63C4}" type="parTrans" cxnId="{5C9BB664-1EBB-4431-A474-6479FBCDE64D}">
      <dgm:prSet/>
      <dgm:spPr/>
      <dgm:t>
        <a:bodyPr/>
        <a:lstStyle/>
        <a:p>
          <a:endParaRPr lang="en-US"/>
        </a:p>
      </dgm:t>
    </dgm:pt>
    <dgm:pt modelId="{2F01A91B-75DA-49DF-9BCA-C8928E285C0B}" type="sibTrans" cxnId="{5C9BB664-1EBB-4431-A474-6479FBCDE64D}">
      <dgm:prSet/>
      <dgm:spPr/>
      <dgm:t>
        <a:bodyPr/>
        <a:lstStyle/>
        <a:p>
          <a:endParaRPr lang="en-US"/>
        </a:p>
      </dgm:t>
    </dgm:pt>
    <dgm:pt modelId="{480A61D0-9209-43DE-8B66-F706443FC2B8}">
      <dgm:prSet phldrT="[Text]"/>
      <dgm:spPr/>
      <dgm:t>
        <a:bodyPr/>
        <a:lstStyle/>
        <a:p>
          <a:r>
            <a:rPr lang="en-US"/>
            <a:t>Keep personal info out of profile</a:t>
          </a:r>
        </a:p>
      </dgm:t>
    </dgm:pt>
    <dgm:pt modelId="{6DAECBE4-841F-4C2B-B6F8-BE46C981DB66}" type="parTrans" cxnId="{CC4A7737-9B2C-4999-9942-465089A02613}">
      <dgm:prSet/>
      <dgm:spPr/>
      <dgm:t>
        <a:bodyPr/>
        <a:lstStyle/>
        <a:p>
          <a:endParaRPr lang="en-US"/>
        </a:p>
      </dgm:t>
    </dgm:pt>
    <dgm:pt modelId="{8F375B17-E51A-4B7F-8523-251FDEAAF626}" type="sibTrans" cxnId="{CC4A7737-9B2C-4999-9942-465089A02613}">
      <dgm:prSet/>
      <dgm:spPr/>
      <dgm:t>
        <a:bodyPr/>
        <a:lstStyle/>
        <a:p>
          <a:endParaRPr lang="en-US"/>
        </a:p>
      </dgm:t>
    </dgm:pt>
    <dgm:pt modelId="{9F661DDF-8972-4469-ADE9-A2EB2256E5A3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2</a:t>
          </a:r>
        </a:p>
      </dgm:t>
    </dgm:pt>
    <dgm:pt modelId="{E11A3A3A-13D1-4812-AD1C-72E45434B9A3}" type="parTrans" cxnId="{5167E7CC-0868-4F4B-9AEE-33BB32F56565}">
      <dgm:prSet/>
      <dgm:spPr/>
      <dgm:t>
        <a:bodyPr/>
        <a:lstStyle/>
        <a:p>
          <a:endParaRPr lang="en-US"/>
        </a:p>
      </dgm:t>
    </dgm:pt>
    <dgm:pt modelId="{B1F08168-5602-401F-B229-D1C00DCA838A}" type="sibTrans" cxnId="{5167E7CC-0868-4F4B-9AEE-33BB32F56565}">
      <dgm:prSet/>
      <dgm:spPr/>
      <dgm:t>
        <a:bodyPr/>
        <a:lstStyle/>
        <a:p>
          <a:endParaRPr lang="en-US"/>
        </a:p>
      </dgm:t>
    </dgm:pt>
    <dgm:pt modelId="{9F79D0C2-3D93-4CFA-BB37-EB3BFC9DD721}">
      <dgm:prSet phldrT="[Text]"/>
      <dgm:spPr/>
      <dgm:t>
        <a:bodyPr/>
        <a:lstStyle/>
        <a:p>
          <a:r>
            <a:rPr lang="en-US"/>
            <a:t>Select “Protect My Tweets” option</a:t>
          </a:r>
        </a:p>
      </dgm:t>
    </dgm:pt>
    <dgm:pt modelId="{F178052C-E3D3-4120-9664-2193BF42B74A}" type="parTrans" cxnId="{DBABB144-32EE-46F6-9F40-A2123B30121D}">
      <dgm:prSet/>
      <dgm:spPr/>
      <dgm:t>
        <a:bodyPr/>
        <a:lstStyle/>
        <a:p>
          <a:endParaRPr lang="en-US"/>
        </a:p>
      </dgm:t>
    </dgm:pt>
    <dgm:pt modelId="{6BD74832-9DCB-467F-ACF8-3DBDA65626F7}" type="sibTrans" cxnId="{DBABB144-32EE-46F6-9F40-A2123B30121D}">
      <dgm:prSet/>
      <dgm:spPr/>
      <dgm:t>
        <a:bodyPr/>
        <a:lstStyle/>
        <a:p>
          <a:endParaRPr lang="en-US"/>
        </a:p>
      </dgm:t>
    </dgm:pt>
    <dgm:pt modelId="{F361AE94-9196-4AB8-B334-8CFDC16F8548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3</a:t>
          </a:r>
        </a:p>
      </dgm:t>
    </dgm:pt>
    <dgm:pt modelId="{A30BC4EC-2A86-45B5-9CF0-ABA088EEF654}" type="parTrans" cxnId="{8D2775AB-36B4-4442-94CE-743067938457}">
      <dgm:prSet/>
      <dgm:spPr/>
      <dgm:t>
        <a:bodyPr/>
        <a:lstStyle/>
        <a:p>
          <a:endParaRPr lang="en-US"/>
        </a:p>
      </dgm:t>
    </dgm:pt>
    <dgm:pt modelId="{B5385FB1-0EFA-4F29-ADAE-6C4636D2ECFA}" type="sibTrans" cxnId="{8D2775AB-36B4-4442-94CE-743067938457}">
      <dgm:prSet/>
      <dgm:spPr/>
      <dgm:t>
        <a:bodyPr/>
        <a:lstStyle/>
        <a:p>
          <a:endParaRPr lang="en-US"/>
        </a:p>
      </dgm:t>
    </dgm:pt>
    <dgm:pt modelId="{46381D87-883C-497E-894D-1D196CEFD0A5}">
      <dgm:prSet phldrT="[Text]"/>
      <dgm:spPr/>
      <dgm:t>
        <a:bodyPr/>
        <a:lstStyle/>
        <a:p>
          <a:r>
            <a:rPr lang="en-US"/>
            <a:t>Enable two-factor authentication</a:t>
          </a:r>
        </a:p>
      </dgm:t>
    </dgm:pt>
    <dgm:pt modelId="{77DD06EB-5EC0-4B5C-8B2E-CBCB3A816AC3}" type="parTrans" cxnId="{81BDAE58-42B5-49B1-9BE9-1857386A45E8}">
      <dgm:prSet/>
      <dgm:spPr/>
      <dgm:t>
        <a:bodyPr/>
        <a:lstStyle/>
        <a:p>
          <a:endParaRPr lang="en-US"/>
        </a:p>
      </dgm:t>
    </dgm:pt>
    <dgm:pt modelId="{EFDF8903-DFFF-401F-9221-A93A5A3F6DB8}" type="sibTrans" cxnId="{81BDAE58-42B5-49B1-9BE9-1857386A45E8}">
      <dgm:prSet/>
      <dgm:spPr/>
      <dgm:t>
        <a:bodyPr/>
        <a:lstStyle/>
        <a:p>
          <a:endParaRPr lang="en-US"/>
        </a:p>
      </dgm:t>
    </dgm:pt>
    <dgm:pt modelId="{E2FB4249-62BC-4873-B8DC-F12E8717FE8A}" type="pres">
      <dgm:prSet presAssocID="{48EE0AC8-7FC6-4E07-BA68-8A2BE528F1FE}" presName="list" presStyleCnt="0">
        <dgm:presLayoutVars>
          <dgm:dir/>
          <dgm:animLvl val="lvl"/>
        </dgm:presLayoutVars>
      </dgm:prSet>
      <dgm:spPr/>
    </dgm:pt>
    <dgm:pt modelId="{F6344EA3-F115-4A01-BE01-B5846D3BCB8E}" type="pres">
      <dgm:prSet presAssocID="{4644FF5F-9502-4160-ADE2-576EA708A314}" presName="posSpace" presStyleCnt="0"/>
      <dgm:spPr/>
    </dgm:pt>
    <dgm:pt modelId="{B78E9258-7F67-447C-9944-B87936A6B4FB}" type="pres">
      <dgm:prSet presAssocID="{4644FF5F-9502-4160-ADE2-576EA708A314}" presName="vertFlow" presStyleCnt="0"/>
      <dgm:spPr/>
    </dgm:pt>
    <dgm:pt modelId="{74466767-8252-433D-9273-7360A24D527A}" type="pres">
      <dgm:prSet presAssocID="{4644FF5F-9502-4160-ADE2-576EA708A314}" presName="topSpace" presStyleCnt="0"/>
      <dgm:spPr/>
    </dgm:pt>
    <dgm:pt modelId="{BB20AEE4-2C84-469D-A3ED-4DFDEA8F792B}" type="pres">
      <dgm:prSet presAssocID="{4644FF5F-9502-4160-ADE2-576EA708A314}" presName="firstComp" presStyleCnt="0"/>
      <dgm:spPr/>
    </dgm:pt>
    <dgm:pt modelId="{31C54F2C-9FD6-47EF-AD0C-D702DAFD70BF}" type="pres">
      <dgm:prSet presAssocID="{4644FF5F-9502-4160-ADE2-576EA708A314}" presName="firstChild" presStyleLbl="bgAccFollowNode1" presStyleIdx="0" presStyleCnt="3"/>
      <dgm:spPr/>
    </dgm:pt>
    <dgm:pt modelId="{C9B95523-9A2D-486F-8FF6-D2ED472990EF}" type="pres">
      <dgm:prSet presAssocID="{4644FF5F-9502-4160-ADE2-576EA708A314}" presName="firstChildTx" presStyleLbl="bgAccFollowNode1" presStyleIdx="0" presStyleCnt="3">
        <dgm:presLayoutVars>
          <dgm:bulletEnabled val="1"/>
        </dgm:presLayoutVars>
      </dgm:prSet>
      <dgm:spPr/>
    </dgm:pt>
    <dgm:pt modelId="{F4E6176D-96B9-4D93-8177-55562E3070D9}" type="pres">
      <dgm:prSet presAssocID="{4644FF5F-9502-4160-ADE2-576EA708A314}" presName="negSpace" presStyleCnt="0"/>
      <dgm:spPr/>
    </dgm:pt>
    <dgm:pt modelId="{3FB9BE05-C7AA-4CA9-A4AD-21D9B370BB80}" type="pres">
      <dgm:prSet presAssocID="{4644FF5F-9502-4160-ADE2-576EA708A314}" presName="circle" presStyleLbl="node1" presStyleIdx="0" presStyleCnt="3"/>
      <dgm:spPr/>
    </dgm:pt>
    <dgm:pt modelId="{98306CAE-D9AD-4E57-8511-D5324C58299F}" type="pres">
      <dgm:prSet presAssocID="{2F01A91B-75DA-49DF-9BCA-C8928E285C0B}" presName="transSpace" presStyleCnt="0"/>
      <dgm:spPr/>
    </dgm:pt>
    <dgm:pt modelId="{75C3FAB4-ECB5-493F-B9BC-DC5B53F058BB}" type="pres">
      <dgm:prSet presAssocID="{9F661DDF-8972-4469-ADE9-A2EB2256E5A3}" presName="posSpace" presStyleCnt="0"/>
      <dgm:spPr/>
    </dgm:pt>
    <dgm:pt modelId="{25FA493C-8FC0-43F7-B1EE-109238C14025}" type="pres">
      <dgm:prSet presAssocID="{9F661DDF-8972-4469-ADE9-A2EB2256E5A3}" presName="vertFlow" presStyleCnt="0"/>
      <dgm:spPr/>
    </dgm:pt>
    <dgm:pt modelId="{49B1DA89-04A1-4A3F-A989-EE900183B2B8}" type="pres">
      <dgm:prSet presAssocID="{9F661DDF-8972-4469-ADE9-A2EB2256E5A3}" presName="topSpace" presStyleCnt="0"/>
      <dgm:spPr/>
    </dgm:pt>
    <dgm:pt modelId="{6748B0A0-1DF3-4DF6-840A-5181BDA3E10B}" type="pres">
      <dgm:prSet presAssocID="{9F661DDF-8972-4469-ADE9-A2EB2256E5A3}" presName="firstComp" presStyleCnt="0"/>
      <dgm:spPr/>
    </dgm:pt>
    <dgm:pt modelId="{D4DFA3B7-E485-4FD9-AAAA-FBBE27110178}" type="pres">
      <dgm:prSet presAssocID="{9F661DDF-8972-4469-ADE9-A2EB2256E5A3}" presName="firstChild" presStyleLbl="bgAccFollowNode1" presStyleIdx="1" presStyleCnt="3"/>
      <dgm:spPr/>
    </dgm:pt>
    <dgm:pt modelId="{FB14885D-8687-4098-A09F-A7CEDAE26708}" type="pres">
      <dgm:prSet presAssocID="{9F661DDF-8972-4469-ADE9-A2EB2256E5A3}" presName="firstChildTx" presStyleLbl="bgAccFollowNode1" presStyleIdx="1" presStyleCnt="3">
        <dgm:presLayoutVars>
          <dgm:bulletEnabled val="1"/>
        </dgm:presLayoutVars>
      </dgm:prSet>
      <dgm:spPr/>
    </dgm:pt>
    <dgm:pt modelId="{8F771E71-BD52-4486-8385-8A2405AC1161}" type="pres">
      <dgm:prSet presAssocID="{9F661DDF-8972-4469-ADE9-A2EB2256E5A3}" presName="negSpace" presStyleCnt="0"/>
      <dgm:spPr/>
    </dgm:pt>
    <dgm:pt modelId="{7DC5FDAA-5FBF-4C15-9A74-425D5E971B01}" type="pres">
      <dgm:prSet presAssocID="{9F661DDF-8972-4469-ADE9-A2EB2256E5A3}" presName="circle" presStyleLbl="node1" presStyleIdx="1" presStyleCnt="3"/>
      <dgm:spPr/>
    </dgm:pt>
    <dgm:pt modelId="{76C07252-DDF2-425D-B819-56E8FA3CFE33}" type="pres">
      <dgm:prSet presAssocID="{B1F08168-5602-401F-B229-D1C00DCA838A}" presName="transSpace" presStyleCnt="0"/>
      <dgm:spPr/>
    </dgm:pt>
    <dgm:pt modelId="{38DDB906-A083-4234-BE92-766327ACDEE9}" type="pres">
      <dgm:prSet presAssocID="{F361AE94-9196-4AB8-B334-8CFDC16F8548}" presName="posSpace" presStyleCnt="0"/>
      <dgm:spPr/>
    </dgm:pt>
    <dgm:pt modelId="{8646DF97-F2D9-4144-9439-8CE6E9820CAD}" type="pres">
      <dgm:prSet presAssocID="{F361AE94-9196-4AB8-B334-8CFDC16F8548}" presName="vertFlow" presStyleCnt="0"/>
      <dgm:spPr/>
    </dgm:pt>
    <dgm:pt modelId="{F7D6EB72-904A-4A88-98FE-581C277F3EB7}" type="pres">
      <dgm:prSet presAssocID="{F361AE94-9196-4AB8-B334-8CFDC16F8548}" presName="topSpace" presStyleCnt="0"/>
      <dgm:spPr/>
    </dgm:pt>
    <dgm:pt modelId="{A10FCD6F-F335-44D0-906A-14F52BD20BC6}" type="pres">
      <dgm:prSet presAssocID="{F361AE94-9196-4AB8-B334-8CFDC16F8548}" presName="firstComp" presStyleCnt="0"/>
      <dgm:spPr/>
    </dgm:pt>
    <dgm:pt modelId="{94B98DFC-26BA-47F8-A32A-62BD587E6B51}" type="pres">
      <dgm:prSet presAssocID="{F361AE94-9196-4AB8-B334-8CFDC16F8548}" presName="firstChild" presStyleLbl="bgAccFollowNode1" presStyleIdx="2" presStyleCnt="3"/>
      <dgm:spPr/>
    </dgm:pt>
    <dgm:pt modelId="{B464B476-54BE-4C1F-840E-261541FF0ECC}" type="pres">
      <dgm:prSet presAssocID="{F361AE94-9196-4AB8-B334-8CFDC16F8548}" presName="firstChildTx" presStyleLbl="bgAccFollowNode1" presStyleIdx="2" presStyleCnt="3">
        <dgm:presLayoutVars>
          <dgm:bulletEnabled val="1"/>
        </dgm:presLayoutVars>
      </dgm:prSet>
      <dgm:spPr/>
    </dgm:pt>
    <dgm:pt modelId="{15268BD3-971F-4AB9-BA9C-5F89ADF0D732}" type="pres">
      <dgm:prSet presAssocID="{F361AE94-9196-4AB8-B334-8CFDC16F8548}" presName="negSpace" presStyleCnt="0"/>
      <dgm:spPr/>
    </dgm:pt>
    <dgm:pt modelId="{1993FE1E-8AA0-48F0-830D-0F84F49E8A09}" type="pres">
      <dgm:prSet presAssocID="{F361AE94-9196-4AB8-B334-8CFDC16F8548}" presName="circle" presStyleLbl="node1" presStyleIdx="2" presStyleCnt="3"/>
      <dgm:spPr/>
    </dgm:pt>
  </dgm:ptLst>
  <dgm:cxnLst>
    <dgm:cxn modelId="{24AE261F-E7F4-4C41-BEEE-F8B8A33D7E67}" type="presOf" srcId="{46381D87-883C-497E-894D-1D196CEFD0A5}" destId="{B464B476-54BE-4C1F-840E-261541FF0ECC}" srcOrd="1" destOrd="0" presId="urn:microsoft.com/office/officeart/2005/8/layout/hList9"/>
    <dgm:cxn modelId="{CC4A7737-9B2C-4999-9942-465089A02613}" srcId="{4644FF5F-9502-4160-ADE2-576EA708A314}" destId="{480A61D0-9209-43DE-8B66-F706443FC2B8}" srcOrd="0" destOrd="0" parTransId="{6DAECBE4-841F-4C2B-B6F8-BE46C981DB66}" sibTransId="{8F375B17-E51A-4B7F-8523-251FDEAAF626}"/>
    <dgm:cxn modelId="{6CC77564-6050-480D-A66D-5BA240E67EF5}" type="presOf" srcId="{4644FF5F-9502-4160-ADE2-576EA708A314}" destId="{3FB9BE05-C7AA-4CA9-A4AD-21D9B370BB80}" srcOrd="0" destOrd="0" presId="urn:microsoft.com/office/officeart/2005/8/layout/hList9"/>
    <dgm:cxn modelId="{DBABB144-32EE-46F6-9F40-A2123B30121D}" srcId="{9F661DDF-8972-4469-ADE9-A2EB2256E5A3}" destId="{9F79D0C2-3D93-4CFA-BB37-EB3BFC9DD721}" srcOrd="0" destOrd="0" parTransId="{F178052C-E3D3-4120-9664-2193BF42B74A}" sibTransId="{6BD74832-9DCB-467F-ACF8-3DBDA65626F7}"/>
    <dgm:cxn modelId="{5C9BB664-1EBB-4431-A474-6479FBCDE64D}" srcId="{48EE0AC8-7FC6-4E07-BA68-8A2BE528F1FE}" destId="{4644FF5F-9502-4160-ADE2-576EA708A314}" srcOrd="0" destOrd="0" parTransId="{3D98F8E7-B31A-439B-9844-EA54DFCE63C4}" sibTransId="{2F01A91B-75DA-49DF-9BCA-C8928E285C0B}"/>
    <dgm:cxn modelId="{02D52547-AD9F-4D70-882A-DB5AE01A2156}" type="presOf" srcId="{F361AE94-9196-4AB8-B334-8CFDC16F8548}" destId="{1993FE1E-8AA0-48F0-830D-0F84F49E8A09}" srcOrd="0" destOrd="0" presId="urn:microsoft.com/office/officeart/2005/8/layout/hList9"/>
    <dgm:cxn modelId="{80A9974D-6D77-4ED9-A062-AD1881D51F06}" type="presOf" srcId="{9F661DDF-8972-4469-ADE9-A2EB2256E5A3}" destId="{7DC5FDAA-5FBF-4C15-9A74-425D5E971B01}" srcOrd="0" destOrd="0" presId="urn:microsoft.com/office/officeart/2005/8/layout/hList9"/>
    <dgm:cxn modelId="{81BDAE58-42B5-49B1-9BE9-1857386A45E8}" srcId="{F361AE94-9196-4AB8-B334-8CFDC16F8548}" destId="{46381D87-883C-497E-894D-1D196CEFD0A5}" srcOrd="0" destOrd="0" parTransId="{77DD06EB-5EC0-4B5C-8B2E-CBCB3A816AC3}" sibTransId="{EFDF8903-DFFF-401F-9221-A93A5A3F6DB8}"/>
    <dgm:cxn modelId="{8D2775AB-36B4-4442-94CE-743067938457}" srcId="{48EE0AC8-7FC6-4E07-BA68-8A2BE528F1FE}" destId="{F361AE94-9196-4AB8-B334-8CFDC16F8548}" srcOrd="2" destOrd="0" parTransId="{A30BC4EC-2A86-45B5-9CF0-ABA088EEF654}" sibTransId="{B5385FB1-0EFA-4F29-ADAE-6C4636D2ECFA}"/>
    <dgm:cxn modelId="{80B21ACA-6787-40E1-B3F7-981D65194A6C}" type="presOf" srcId="{9F79D0C2-3D93-4CFA-BB37-EB3BFC9DD721}" destId="{D4DFA3B7-E485-4FD9-AAAA-FBBE27110178}" srcOrd="0" destOrd="0" presId="urn:microsoft.com/office/officeart/2005/8/layout/hList9"/>
    <dgm:cxn modelId="{5167E7CC-0868-4F4B-9AEE-33BB32F56565}" srcId="{48EE0AC8-7FC6-4E07-BA68-8A2BE528F1FE}" destId="{9F661DDF-8972-4469-ADE9-A2EB2256E5A3}" srcOrd="1" destOrd="0" parTransId="{E11A3A3A-13D1-4812-AD1C-72E45434B9A3}" sibTransId="{B1F08168-5602-401F-B229-D1C00DCA838A}"/>
    <dgm:cxn modelId="{5745ABD2-BCA8-4176-ADBF-1E0453537866}" type="presOf" srcId="{46381D87-883C-497E-894D-1D196CEFD0A5}" destId="{94B98DFC-26BA-47F8-A32A-62BD587E6B51}" srcOrd="0" destOrd="0" presId="urn:microsoft.com/office/officeart/2005/8/layout/hList9"/>
    <dgm:cxn modelId="{C37DA5E0-9DA0-4FB4-B446-061890CC55B1}" type="presOf" srcId="{480A61D0-9209-43DE-8B66-F706443FC2B8}" destId="{C9B95523-9A2D-486F-8FF6-D2ED472990EF}" srcOrd="1" destOrd="0" presId="urn:microsoft.com/office/officeart/2005/8/layout/hList9"/>
    <dgm:cxn modelId="{110F9FE8-BB4C-4E60-8506-44395509C45E}" type="presOf" srcId="{48EE0AC8-7FC6-4E07-BA68-8A2BE528F1FE}" destId="{E2FB4249-62BC-4873-B8DC-F12E8717FE8A}" srcOrd="0" destOrd="0" presId="urn:microsoft.com/office/officeart/2005/8/layout/hList9"/>
    <dgm:cxn modelId="{B14A42F8-1DDA-475D-AF3D-9656A6900353}" type="presOf" srcId="{9F79D0C2-3D93-4CFA-BB37-EB3BFC9DD721}" destId="{FB14885D-8687-4098-A09F-A7CEDAE26708}" srcOrd="1" destOrd="0" presId="urn:microsoft.com/office/officeart/2005/8/layout/hList9"/>
    <dgm:cxn modelId="{2B419AF9-5505-4A0A-8DA4-0B958A756FA5}" type="presOf" srcId="{480A61D0-9209-43DE-8B66-F706443FC2B8}" destId="{31C54F2C-9FD6-47EF-AD0C-D702DAFD70BF}" srcOrd="0" destOrd="0" presId="urn:microsoft.com/office/officeart/2005/8/layout/hList9"/>
    <dgm:cxn modelId="{9BCCB546-D59F-4F39-AAC6-12DEE7053704}" type="presParOf" srcId="{E2FB4249-62BC-4873-B8DC-F12E8717FE8A}" destId="{F6344EA3-F115-4A01-BE01-B5846D3BCB8E}" srcOrd="0" destOrd="0" presId="urn:microsoft.com/office/officeart/2005/8/layout/hList9"/>
    <dgm:cxn modelId="{FA87356D-9C2C-46FD-945A-23C124352286}" type="presParOf" srcId="{E2FB4249-62BC-4873-B8DC-F12E8717FE8A}" destId="{B78E9258-7F67-447C-9944-B87936A6B4FB}" srcOrd="1" destOrd="0" presId="urn:microsoft.com/office/officeart/2005/8/layout/hList9"/>
    <dgm:cxn modelId="{A84405E8-BCF5-4A98-AE80-0AD1EC17E798}" type="presParOf" srcId="{B78E9258-7F67-447C-9944-B87936A6B4FB}" destId="{74466767-8252-433D-9273-7360A24D527A}" srcOrd="0" destOrd="0" presId="urn:microsoft.com/office/officeart/2005/8/layout/hList9"/>
    <dgm:cxn modelId="{FACA2BF1-4182-4018-9294-318832EEEB6B}" type="presParOf" srcId="{B78E9258-7F67-447C-9944-B87936A6B4FB}" destId="{BB20AEE4-2C84-469D-A3ED-4DFDEA8F792B}" srcOrd="1" destOrd="0" presId="urn:microsoft.com/office/officeart/2005/8/layout/hList9"/>
    <dgm:cxn modelId="{374C2FCD-50DA-4863-898E-187CA0F530EB}" type="presParOf" srcId="{BB20AEE4-2C84-469D-A3ED-4DFDEA8F792B}" destId="{31C54F2C-9FD6-47EF-AD0C-D702DAFD70BF}" srcOrd="0" destOrd="0" presId="urn:microsoft.com/office/officeart/2005/8/layout/hList9"/>
    <dgm:cxn modelId="{479A6FC9-2A3C-46BE-98F5-A427DF31E893}" type="presParOf" srcId="{BB20AEE4-2C84-469D-A3ED-4DFDEA8F792B}" destId="{C9B95523-9A2D-486F-8FF6-D2ED472990EF}" srcOrd="1" destOrd="0" presId="urn:microsoft.com/office/officeart/2005/8/layout/hList9"/>
    <dgm:cxn modelId="{89FE01B4-DE86-4F1D-8F4F-BDA58106D310}" type="presParOf" srcId="{E2FB4249-62BC-4873-B8DC-F12E8717FE8A}" destId="{F4E6176D-96B9-4D93-8177-55562E3070D9}" srcOrd="2" destOrd="0" presId="urn:microsoft.com/office/officeart/2005/8/layout/hList9"/>
    <dgm:cxn modelId="{43BD2F9B-4482-4A73-9D66-B4A4AEB34EE7}" type="presParOf" srcId="{E2FB4249-62BC-4873-B8DC-F12E8717FE8A}" destId="{3FB9BE05-C7AA-4CA9-A4AD-21D9B370BB80}" srcOrd="3" destOrd="0" presId="urn:microsoft.com/office/officeart/2005/8/layout/hList9"/>
    <dgm:cxn modelId="{05F14E85-F42D-493A-A0C6-537CB5DBEB77}" type="presParOf" srcId="{E2FB4249-62BC-4873-B8DC-F12E8717FE8A}" destId="{98306CAE-D9AD-4E57-8511-D5324C58299F}" srcOrd="4" destOrd="0" presId="urn:microsoft.com/office/officeart/2005/8/layout/hList9"/>
    <dgm:cxn modelId="{A743F067-780C-4F45-9C5D-A4050ADF0C67}" type="presParOf" srcId="{E2FB4249-62BC-4873-B8DC-F12E8717FE8A}" destId="{75C3FAB4-ECB5-493F-B9BC-DC5B53F058BB}" srcOrd="5" destOrd="0" presId="urn:microsoft.com/office/officeart/2005/8/layout/hList9"/>
    <dgm:cxn modelId="{4E6F715B-1EB4-4572-A261-466B1D57CD5E}" type="presParOf" srcId="{E2FB4249-62BC-4873-B8DC-F12E8717FE8A}" destId="{25FA493C-8FC0-43F7-B1EE-109238C14025}" srcOrd="6" destOrd="0" presId="urn:microsoft.com/office/officeart/2005/8/layout/hList9"/>
    <dgm:cxn modelId="{F4FF6E0D-5816-4C31-AF71-D028ABE76231}" type="presParOf" srcId="{25FA493C-8FC0-43F7-B1EE-109238C14025}" destId="{49B1DA89-04A1-4A3F-A989-EE900183B2B8}" srcOrd="0" destOrd="0" presId="urn:microsoft.com/office/officeart/2005/8/layout/hList9"/>
    <dgm:cxn modelId="{EE3F527B-A015-468F-85E7-18988F26A843}" type="presParOf" srcId="{25FA493C-8FC0-43F7-B1EE-109238C14025}" destId="{6748B0A0-1DF3-4DF6-840A-5181BDA3E10B}" srcOrd="1" destOrd="0" presId="urn:microsoft.com/office/officeart/2005/8/layout/hList9"/>
    <dgm:cxn modelId="{05F0E719-D7F2-41F1-98A7-E95A82FF32EB}" type="presParOf" srcId="{6748B0A0-1DF3-4DF6-840A-5181BDA3E10B}" destId="{D4DFA3B7-E485-4FD9-AAAA-FBBE27110178}" srcOrd="0" destOrd="0" presId="urn:microsoft.com/office/officeart/2005/8/layout/hList9"/>
    <dgm:cxn modelId="{633193B2-CA40-47A1-AA67-3B0C2331E8B2}" type="presParOf" srcId="{6748B0A0-1DF3-4DF6-840A-5181BDA3E10B}" destId="{FB14885D-8687-4098-A09F-A7CEDAE26708}" srcOrd="1" destOrd="0" presId="urn:microsoft.com/office/officeart/2005/8/layout/hList9"/>
    <dgm:cxn modelId="{968E02E1-6F65-41E5-B8DC-FBBC964C29C5}" type="presParOf" srcId="{E2FB4249-62BC-4873-B8DC-F12E8717FE8A}" destId="{8F771E71-BD52-4486-8385-8A2405AC1161}" srcOrd="7" destOrd="0" presId="urn:microsoft.com/office/officeart/2005/8/layout/hList9"/>
    <dgm:cxn modelId="{46E65F25-3487-429B-8469-2BBA0F7BBB44}" type="presParOf" srcId="{E2FB4249-62BC-4873-B8DC-F12E8717FE8A}" destId="{7DC5FDAA-5FBF-4C15-9A74-425D5E971B01}" srcOrd="8" destOrd="0" presId="urn:microsoft.com/office/officeart/2005/8/layout/hList9"/>
    <dgm:cxn modelId="{9E0C97FE-3E1E-4090-99CC-FB831B4604D8}" type="presParOf" srcId="{E2FB4249-62BC-4873-B8DC-F12E8717FE8A}" destId="{76C07252-DDF2-425D-B819-56E8FA3CFE33}" srcOrd="9" destOrd="0" presId="urn:microsoft.com/office/officeart/2005/8/layout/hList9"/>
    <dgm:cxn modelId="{6618C698-7143-463E-BE89-9E802D7BB181}" type="presParOf" srcId="{E2FB4249-62BC-4873-B8DC-F12E8717FE8A}" destId="{38DDB906-A083-4234-BE92-766327ACDEE9}" srcOrd="10" destOrd="0" presId="urn:microsoft.com/office/officeart/2005/8/layout/hList9"/>
    <dgm:cxn modelId="{1C4C3DAF-BB86-49FE-9CE5-01B7AF343F72}" type="presParOf" srcId="{E2FB4249-62BC-4873-B8DC-F12E8717FE8A}" destId="{8646DF97-F2D9-4144-9439-8CE6E9820CAD}" srcOrd="11" destOrd="0" presId="urn:microsoft.com/office/officeart/2005/8/layout/hList9"/>
    <dgm:cxn modelId="{50098014-B194-455B-BCBD-3CE66EEB1EAE}" type="presParOf" srcId="{8646DF97-F2D9-4144-9439-8CE6E9820CAD}" destId="{F7D6EB72-904A-4A88-98FE-581C277F3EB7}" srcOrd="0" destOrd="0" presId="urn:microsoft.com/office/officeart/2005/8/layout/hList9"/>
    <dgm:cxn modelId="{73E81E71-40C1-4627-B208-F5628E80BE43}" type="presParOf" srcId="{8646DF97-F2D9-4144-9439-8CE6E9820CAD}" destId="{A10FCD6F-F335-44D0-906A-14F52BD20BC6}" srcOrd="1" destOrd="0" presId="urn:microsoft.com/office/officeart/2005/8/layout/hList9"/>
    <dgm:cxn modelId="{CF459577-951E-46B4-A7A6-BE950D7825F3}" type="presParOf" srcId="{A10FCD6F-F335-44D0-906A-14F52BD20BC6}" destId="{94B98DFC-26BA-47F8-A32A-62BD587E6B51}" srcOrd="0" destOrd="0" presId="urn:microsoft.com/office/officeart/2005/8/layout/hList9"/>
    <dgm:cxn modelId="{09930725-AC36-4869-84E8-78A41B1C0257}" type="presParOf" srcId="{A10FCD6F-F335-44D0-906A-14F52BD20BC6}" destId="{B464B476-54BE-4C1F-840E-261541FF0ECC}" srcOrd="1" destOrd="0" presId="urn:microsoft.com/office/officeart/2005/8/layout/hList9"/>
    <dgm:cxn modelId="{67F8202A-6884-45F9-A6B0-10D71EDA9BDE}" type="presParOf" srcId="{E2FB4249-62BC-4873-B8DC-F12E8717FE8A}" destId="{15268BD3-971F-4AB9-BA9C-5F89ADF0D732}" srcOrd="12" destOrd="0" presId="urn:microsoft.com/office/officeart/2005/8/layout/hList9"/>
    <dgm:cxn modelId="{57EBFEB9-0F4A-4AA0-8323-2C1FF71D95ED}" type="presParOf" srcId="{E2FB4249-62BC-4873-B8DC-F12E8717FE8A}" destId="{1993FE1E-8AA0-48F0-830D-0F84F49E8A09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F353C3-CFAD-4EBB-A307-93CB64AF5F9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0889EB4-4284-4A3B-B1D5-9D9084CE1DC4}">
      <dgm:prSet phldrT="[Text]"/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 dirty="0"/>
            <a:t>1</a:t>
          </a:r>
        </a:p>
      </dgm:t>
    </dgm:pt>
    <dgm:pt modelId="{C1D72ED0-9F1B-4696-9CDF-442E6794804C}" type="parTrans" cxnId="{70373C50-AE79-460A-9373-2AA72CA3E9AB}">
      <dgm:prSet/>
      <dgm:spPr/>
      <dgm:t>
        <a:bodyPr/>
        <a:lstStyle/>
        <a:p>
          <a:endParaRPr lang="en-US"/>
        </a:p>
      </dgm:t>
    </dgm:pt>
    <dgm:pt modelId="{8D661EFD-62A4-42F0-B546-D4987608565A}" type="sibTrans" cxnId="{70373C50-AE79-460A-9373-2AA72CA3E9AB}">
      <dgm:prSet phldr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1</a:t>
          </a:r>
        </a:p>
      </dgm:t>
    </dgm:pt>
    <dgm:pt modelId="{5AE45074-D55C-4494-9AC4-5B777DBA0697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Set account to Private</a:t>
          </a:r>
        </a:p>
      </dgm:t>
    </dgm:pt>
    <dgm:pt modelId="{78C51517-2CA0-452B-884B-904E22854764}" type="parTrans" cxnId="{67D38CAF-C879-467D-867C-018EE98FD3A6}">
      <dgm:prSet/>
      <dgm:spPr/>
      <dgm:t>
        <a:bodyPr/>
        <a:lstStyle/>
        <a:p>
          <a:endParaRPr lang="en-US"/>
        </a:p>
      </dgm:t>
    </dgm:pt>
    <dgm:pt modelId="{DAA668F1-1BF8-445A-A282-FD47CD37351B}" type="sibTrans" cxnId="{67D38CAF-C879-467D-867C-018EE98FD3A6}">
      <dgm:prSet/>
      <dgm:spPr/>
      <dgm:t>
        <a:bodyPr/>
        <a:lstStyle/>
        <a:p>
          <a:endParaRPr lang="en-US"/>
        </a:p>
      </dgm:t>
    </dgm:pt>
    <dgm:pt modelId="{8D018A11-1548-44D2-B08F-FC3B44C87F48}">
      <dgm:prSet phldrT="[Text]"/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/>
            <a:t>2</a:t>
          </a:r>
        </a:p>
      </dgm:t>
    </dgm:pt>
    <dgm:pt modelId="{8557958E-7DC2-4D41-9B38-0B47ADB35FD3}" type="parTrans" cxnId="{4EC3BAB8-1058-4B5C-8EC5-70E72378E0B7}">
      <dgm:prSet/>
      <dgm:spPr/>
      <dgm:t>
        <a:bodyPr/>
        <a:lstStyle/>
        <a:p>
          <a:endParaRPr lang="en-US"/>
        </a:p>
      </dgm:t>
    </dgm:pt>
    <dgm:pt modelId="{54D265B4-F4BE-4DB5-853F-BCDF2A3E30A6}" type="sibTrans" cxnId="{4EC3BAB8-1058-4B5C-8EC5-70E72378E0B7}">
      <dgm:prSet phldrT="2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2</a:t>
          </a:r>
        </a:p>
      </dgm:t>
    </dgm:pt>
    <dgm:pt modelId="{446D5FEB-8093-4D5E-AB2F-748E8698FE65}">
      <dgm:prSet phldrT="[Text]"/>
      <dgm:spPr/>
      <dgm:t>
        <a:bodyPr/>
        <a:lstStyle/>
        <a:p>
          <a:r>
            <a:rPr lang="en-US"/>
            <a:t>Mask Personal Information</a:t>
          </a:r>
        </a:p>
      </dgm:t>
    </dgm:pt>
    <dgm:pt modelId="{74B370CA-2A89-4C8A-A440-7EA1012B868B}" type="parTrans" cxnId="{2E6AA61A-5E12-4B5A-828B-C970C61776A5}">
      <dgm:prSet/>
      <dgm:spPr/>
      <dgm:t>
        <a:bodyPr/>
        <a:lstStyle/>
        <a:p>
          <a:endParaRPr lang="en-US"/>
        </a:p>
      </dgm:t>
    </dgm:pt>
    <dgm:pt modelId="{5170F7FC-B54D-4C3C-97BC-779A759FFF98}" type="sibTrans" cxnId="{2E6AA61A-5E12-4B5A-828B-C970C61776A5}">
      <dgm:prSet/>
      <dgm:spPr/>
      <dgm:t>
        <a:bodyPr/>
        <a:lstStyle/>
        <a:p>
          <a:endParaRPr lang="en-US"/>
        </a:p>
      </dgm:t>
    </dgm:pt>
    <dgm:pt modelId="{741E6853-CBC0-430D-8F79-AA4E5676B8EF}">
      <dgm:prSet phldrT="[Text]"/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/>
            <a:t>3</a:t>
          </a:r>
        </a:p>
      </dgm:t>
    </dgm:pt>
    <dgm:pt modelId="{ACFB8B99-ECC9-4A7D-9659-2F0364DE5208}" type="parTrans" cxnId="{14323A49-A0D0-4613-AA0E-2392287DE713}">
      <dgm:prSet/>
      <dgm:spPr/>
      <dgm:t>
        <a:bodyPr/>
        <a:lstStyle/>
        <a:p>
          <a:endParaRPr lang="en-US"/>
        </a:p>
      </dgm:t>
    </dgm:pt>
    <dgm:pt modelId="{B50663FE-627B-4BDE-934F-261A8CF99A74}" type="sibTrans" cxnId="{14323A49-A0D0-4613-AA0E-2392287DE713}">
      <dgm:prSet phldrT="3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3</a:t>
          </a:r>
        </a:p>
      </dgm:t>
    </dgm:pt>
    <dgm:pt modelId="{89A7ECD1-3073-4BF7-973C-0F13A72FB967}">
      <dgm:prSet phldrT="[Text]"/>
      <dgm:spPr/>
      <dgm:t>
        <a:bodyPr/>
        <a:lstStyle/>
        <a:p>
          <a:r>
            <a:rPr lang="en-US"/>
            <a:t>Don’t add locations to photos</a:t>
          </a:r>
        </a:p>
      </dgm:t>
    </dgm:pt>
    <dgm:pt modelId="{BCC2A704-D3B7-4D91-89D9-F03CE425BF49}" type="parTrans" cxnId="{F00CC11A-2D3D-4D91-A4CF-BF8D7DADDF1F}">
      <dgm:prSet/>
      <dgm:spPr/>
      <dgm:t>
        <a:bodyPr/>
        <a:lstStyle/>
        <a:p>
          <a:endParaRPr lang="en-US"/>
        </a:p>
      </dgm:t>
    </dgm:pt>
    <dgm:pt modelId="{1C621EE5-C3DF-407F-BCA9-B0C4BD57F358}" type="sibTrans" cxnId="{F00CC11A-2D3D-4D91-A4CF-BF8D7DADDF1F}">
      <dgm:prSet/>
      <dgm:spPr/>
      <dgm:t>
        <a:bodyPr/>
        <a:lstStyle/>
        <a:p>
          <a:endParaRPr lang="en-US"/>
        </a:p>
      </dgm:t>
    </dgm:pt>
    <dgm:pt modelId="{F2B172DA-F4ED-4A05-B164-0D3F03559DC8}">
      <dgm:prSet phldrT="[Text]"/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r>
            <a:rPr lang="en-US"/>
            <a:t>4</a:t>
          </a:r>
        </a:p>
      </dgm:t>
    </dgm:pt>
    <dgm:pt modelId="{CDCFEF08-18D1-4BAF-BF78-7128A1CD63A9}" type="parTrans" cxnId="{3BCE0698-7255-46DF-B93A-9355D5FB27DD}">
      <dgm:prSet/>
      <dgm:spPr/>
      <dgm:t>
        <a:bodyPr/>
        <a:lstStyle/>
        <a:p>
          <a:endParaRPr lang="en-US"/>
        </a:p>
      </dgm:t>
    </dgm:pt>
    <dgm:pt modelId="{4379EE66-D276-4A30-9EAE-00BD3C3D0816}" type="sibTrans" cxnId="{3BCE0698-7255-46DF-B93A-9355D5FB27DD}">
      <dgm:prSet phldrT="4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4</a:t>
          </a:r>
        </a:p>
      </dgm:t>
    </dgm:pt>
    <dgm:pt modelId="{2C8EB64B-BF8B-4B8D-BCB5-F99A984D2C01}">
      <dgm:prSet phldrT="[Text]"/>
      <dgm:spPr/>
      <dgm:t>
        <a:bodyPr/>
        <a:lstStyle/>
        <a:p>
          <a:r>
            <a:rPr lang="en-US"/>
            <a:t>Select photos carefully</a:t>
          </a:r>
        </a:p>
      </dgm:t>
    </dgm:pt>
    <dgm:pt modelId="{2E759D2F-474B-4CB5-A393-4BEF8EB9B9E0}" type="parTrans" cxnId="{755B434E-0220-499B-8927-649BA440C316}">
      <dgm:prSet/>
      <dgm:spPr/>
      <dgm:t>
        <a:bodyPr/>
        <a:lstStyle/>
        <a:p>
          <a:endParaRPr lang="en-US"/>
        </a:p>
      </dgm:t>
    </dgm:pt>
    <dgm:pt modelId="{1286F00D-C8F9-4A69-A34E-B22CB8F805F7}" type="sibTrans" cxnId="{755B434E-0220-499B-8927-649BA440C316}">
      <dgm:prSet/>
      <dgm:spPr/>
      <dgm:t>
        <a:bodyPr/>
        <a:lstStyle/>
        <a:p>
          <a:endParaRPr lang="en-US"/>
        </a:p>
      </dgm:t>
    </dgm:pt>
    <dgm:pt modelId="{A0CFF4FC-BB58-4D49-A386-814BCAA0C925}" type="pres">
      <dgm:prSet presAssocID="{6CF353C3-CFAD-4EBB-A307-93CB64AF5F91}" presName="Name0" presStyleCnt="0">
        <dgm:presLayoutVars>
          <dgm:animLvl val="lvl"/>
          <dgm:resizeHandles val="exact"/>
        </dgm:presLayoutVars>
      </dgm:prSet>
      <dgm:spPr/>
    </dgm:pt>
    <dgm:pt modelId="{C7E62A46-599D-4E97-845E-FC07DEECC1C6}" type="pres">
      <dgm:prSet presAssocID="{70889EB4-4284-4A3B-B1D5-9D9084CE1DC4}" presName="compositeNode" presStyleCnt="0">
        <dgm:presLayoutVars>
          <dgm:bulletEnabled val="1"/>
        </dgm:presLayoutVars>
      </dgm:prSet>
      <dgm:spPr/>
    </dgm:pt>
    <dgm:pt modelId="{89DB42A7-2974-438E-B9EB-0367EB984626}" type="pres">
      <dgm:prSet presAssocID="{70889EB4-4284-4A3B-B1D5-9D9084CE1DC4}" presName="bgRect" presStyleLbl="bgAccFollowNode1" presStyleIdx="0" presStyleCnt="4"/>
      <dgm:spPr/>
    </dgm:pt>
    <dgm:pt modelId="{3587F269-82AC-4EFC-92A8-520116D51E13}" type="pres">
      <dgm:prSet presAssocID="{8D661EFD-62A4-42F0-B546-D4987608565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1D96B7D-38F4-4942-9E79-E687869B2782}" type="pres">
      <dgm:prSet presAssocID="{70889EB4-4284-4A3B-B1D5-9D9084CE1DC4}" presName="bottomLine" presStyleLbl="alignNode1" presStyleIdx="1" presStyleCnt="8">
        <dgm:presLayoutVars/>
      </dgm:prSet>
      <dgm:spPr/>
    </dgm:pt>
    <dgm:pt modelId="{64C773AC-AE0A-446C-A0D6-045CF23E417F}" type="pres">
      <dgm:prSet presAssocID="{70889EB4-4284-4A3B-B1D5-9D9084CE1DC4}" presName="nodeText" presStyleLbl="bgAccFollowNode1" presStyleIdx="0" presStyleCnt="4">
        <dgm:presLayoutVars>
          <dgm:bulletEnabled val="1"/>
        </dgm:presLayoutVars>
      </dgm:prSet>
      <dgm:spPr/>
    </dgm:pt>
    <dgm:pt modelId="{40EFCF73-7735-476E-9C5B-C67C16F5005A}" type="pres">
      <dgm:prSet presAssocID="{8D661EFD-62A4-42F0-B546-D4987608565A}" presName="sibTrans" presStyleCnt="0"/>
      <dgm:spPr/>
    </dgm:pt>
    <dgm:pt modelId="{C851CFE8-C07C-4177-A226-A1B4E0321076}" type="pres">
      <dgm:prSet presAssocID="{8D018A11-1548-44D2-B08F-FC3B44C87F48}" presName="compositeNode" presStyleCnt="0">
        <dgm:presLayoutVars>
          <dgm:bulletEnabled val="1"/>
        </dgm:presLayoutVars>
      </dgm:prSet>
      <dgm:spPr/>
    </dgm:pt>
    <dgm:pt modelId="{6E188ADB-09E5-42EA-934A-D995ADDD4311}" type="pres">
      <dgm:prSet presAssocID="{8D018A11-1548-44D2-B08F-FC3B44C87F48}" presName="bgRect" presStyleLbl="bgAccFollowNode1" presStyleIdx="1" presStyleCnt="4"/>
      <dgm:spPr/>
    </dgm:pt>
    <dgm:pt modelId="{6A4FAF61-41CB-4047-9CC2-1C8CCDE63A14}" type="pres">
      <dgm:prSet presAssocID="{54D265B4-F4BE-4DB5-853F-BCDF2A3E30A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27F50E7-2800-41BD-A573-237BAB8A4E42}" type="pres">
      <dgm:prSet presAssocID="{8D018A11-1548-44D2-B08F-FC3B44C87F48}" presName="bottomLine" presStyleLbl="alignNode1" presStyleIdx="3" presStyleCnt="8">
        <dgm:presLayoutVars/>
      </dgm:prSet>
      <dgm:spPr/>
    </dgm:pt>
    <dgm:pt modelId="{89431447-768B-486F-8868-796A0594E22C}" type="pres">
      <dgm:prSet presAssocID="{8D018A11-1548-44D2-B08F-FC3B44C87F48}" presName="nodeText" presStyleLbl="bgAccFollowNode1" presStyleIdx="1" presStyleCnt="4">
        <dgm:presLayoutVars>
          <dgm:bulletEnabled val="1"/>
        </dgm:presLayoutVars>
      </dgm:prSet>
      <dgm:spPr/>
    </dgm:pt>
    <dgm:pt modelId="{7A4073C3-E058-4802-A521-BD46B471B2EE}" type="pres">
      <dgm:prSet presAssocID="{54D265B4-F4BE-4DB5-853F-BCDF2A3E30A6}" presName="sibTrans" presStyleCnt="0"/>
      <dgm:spPr/>
    </dgm:pt>
    <dgm:pt modelId="{11A3B131-0658-49CB-A482-58104473FBA5}" type="pres">
      <dgm:prSet presAssocID="{741E6853-CBC0-430D-8F79-AA4E5676B8EF}" presName="compositeNode" presStyleCnt="0">
        <dgm:presLayoutVars>
          <dgm:bulletEnabled val="1"/>
        </dgm:presLayoutVars>
      </dgm:prSet>
      <dgm:spPr/>
    </dgm:pt>
    <dgm:pt modelId="{7D80ECE0-263C-42A2-BF39-39FA64676FB4}" type="pres">
      <dgm:prSet presAssocID="{741E6853-CBC0-430D-8F79-AA4E5676B8EF}" presName="bgRect" presStyleLbl="bgAccFollowNode1" presStyleIdx="2" presStyleCnt="4"/>
      <dgm:spPr/>
    </dgm:pt>
    <dgm:pt modelId="{0AA93FC9-D116-490E-8FD3-A6209CA8F096}" type="pres">
      <dgm:prSet presAssocID="{B50663FE-627B-4BDE-934F-261A8CF99A7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E0965D0-EF7E-4ED2-A75B-3B0D52ACC54E}" type="pres">
      <dgm:prSet presAssocID="{741E6853-CBC0-430D-8F79-AA4E5676B8EF}" presName="bottomLine" presStyleLbl="alignNode1" presStyleIdx="5" presStyleCnt="8">
        <dgm:presLayoutVars/>
      </dgm:prSet>
      <dgm:spPr/>
    </dgm:pt>
    <dgm:pt modelId="{BB985D53-93F5-4EA7-94F0-6B6D0D512C07}" type="pres">
      <dgm:prSet presAssocID="{741E6853-CBC0-430D-8F79-AA4E5676B8EF}" presName="nodeText" presStyleLbl="bgAccFollowNode1" presStyleIdx="2" presStyleCnt="4">
        <dgm:presLayoutVars>
          <dgm:bulletEnabled val="1"/>
        </dgm:presLayoutVars>
      </dgm:prSet>
      <dgm:spPr/>
    </dgm:pt>
    <dgm:pt modelId="{BC8EC46A-51B0-47DE-9863-6E19237B20A7}" type="pres">
      <dgm:prSet presAssocID="{B50663FE-627B-4BDE-934F-261A8CF99A74}" presName="sibTrans" presStyleCnt="0"/>
      <dgm:spPr/>
    </dgm:pt>
    <dgm:pt modelId="{5A79E01D-F82C-4525-B887-6D8D7DFDF867}" type="pres">
      <dgm:prSet presAssocID="{F2B172DA-F4ED-4A05-B164-0D3F03559DC8}" presName="compositeNode" presStyleCnt="0">
        <dgm:presLayoutVars>
          <dgm:bulletEnabled val="1"/>
        </dgm:presLayoutVars>
      </dgm:prSet>
      <dgm:spPr/>
    </dgm:pt>
    <dgm:pt modelId="{8A870CDE-796B-440E-9F2E-B34FE2C53B78}" type="pres">
      <dgm:prSet presAssocID="{F2B172DA-F4ED-4A05-B164-0D3F03559DC8}" presName="bgRect" presStyleLbl="bgAccFollowNode1" presStyleIdx="3" presStyleCnt="4"/>
      <dgm:spPr/>
    </dgm:pt>
    <dgm:pt modelId="{CB8E7D52-3EEF-4004-968F-2F693B886EBB}" type="pres">
      <dgm:prSet presAssocID="{4379EE66-D276-4A30-9EAE-00BD3C3D081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C1972A-93B2-42CD-B559-E2758A114D30}" type="pres">
      <dgm:prSet presAssocID="{F2B172DA-F4ED-4A05-B164-0D3F03559DC8}" presName="bottomLine" presStyleLbl="alignNode1" presStyleIdx="7" presStyleCnt="8">
        <dgm:presLayoutVars/>
      </dgm:prSet>
      <dgm:spPr/>
    </dgm:pt>
    <dgm:pt modelId="{5277BF22-239D-4124-B3A1-4172DB77866C}" type="pres">
      <dgm:prSet presAssocID="{F2B172DA-F4ED-4A05-B164-0D3F03559DC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4625706-AAF1-4910-8391-60C12F26D220}" type="presOf" srcId="{8D018A11-1548-44D2-B08F-FC3B44C87F48}" destId="{89431447-768B-486F-8868-796A0594E22C}" srcOrd="1" destOrd="0" presId="urn:microsoft.com/office/officeart/2016/7/layout/BasicLinearProcessNumbered"/>
    <dgm:cxn modelId="{2E6AA61A-5E12-4B5A-828B-C970C61776A5}" srcId="{8D018A11-1548-44D2-B08F-FC3B44C87F48}" destId="{446D5FEB-8093-4D5E-AB2F-748E8698FE65}" srcOrd="0" destOrd="0" parTransId="{74B370CA-2A89-4C8A-A440-7EA1012B868B}" sibTransId="{5170F7FC-B54D-4C3C-97BC-779A759FFF98}"/>
    <dgm:cxn modelId="{F00CC11A-2D3D-4D91-A4CF-BF8D7DADDF1F}" srcId="{741E6853-CBC0-430D-8F79-AA4E5676B8EF}" destId="{89A7ECD1-3073-4BF7-973C-0F13A72FB967}" srcOrd="0" destOrd="0" parTransId="{BCC2A704-D3B7-4D91-89D9-F03CE425BF49}" sibTransId="{1C621EE5-C3DF-407F-BCA9-B0C4BD57F358}"/>
    <dgm:cxn modelId="{299EB01E-84EA-4EA3-AEBC-39E24581A17A}" type="presOf" srcId="{B50663FE-627B-4BDE-934F-261A8CF99A74}" destId="{0AA93FC9-D116-490E-8FD3-A6209CA8F096}" srcOrd="0" destOrd="0" presId="urn:microsoft.com/office/officeart/2016/7/layout/BasicLinearProcessNumbered"/>
    <dgm:cxn modelId="{4B09CC2E-FED3-4ECB-BE03-854148EB5114}" type="presOf" srcId="{89A7ECD1-3073-4BF7-973C-0F13A72FB967}" destId="{BB985D53-93F5-4EA7-94F0-6B6D0D512C07}" srcOrd="0" destOrd="1" presId="urn:microsoft.com/office/officeart/2016/7/layout/BasicLinearProcessNumbered"/>
    <dgm:cxn modelId="{5A08C836-EE3B-4360-B91A-3F12029A8AD6}" type="presOf" srcId="{8D018A11-1548-44D2-B08F-FC3B44C87F48}" destId="{6E188ADB-09E5-42EA-934A-D995ADDD4311}" srcOrd="0" destOrd="0" presId="urn:microsoft.com/office/officeart/2016/7/layout/BasicLinearProcessNumbered"/>
    <dgm:cxn modelId="{14323A49-A0D0-4613-AA0E-2392287DE713}" srcId="{6CF353C3-CFAD-4EBB-A307-93CB64AF5F91}" destId="{741E6853-CBC0-430D-8F79-AA4E5676B8EF}" srcOrd="2" destOrd="0" parTransId="{ACFB8B99-ECC9-4A7D-9659-2F0364DE5208}" sibTransId="{B50663FE-627B-4BDE-934F-261A8CF99A74}"/>
    <dgm:cxn modelId="{EAF41A4D-F7B0-43B0-8BBE-FD476878510B}" type="presOf" srcId="{F2B172DA-F4ED-4A05-B164-0D3F03559DC8}" destId="{5277BF22-239D-4124-B3A1-4172DB77866C}" srcOrd="1" destOrd="0" presId="urn:microsoft.com/office/officeart/2016/7/layout/BasicLinearProcessNumbered"/>
    <dgm:cxn modelId="{755B434E-0220-499B-8927-649BA440C316}" srcId="{F2B172DA-F4ED-4A05-B164-0D3F03559DC8}" destId="{2C8EB64B-BF8B-4B8D-BCB5-F99A984D2C01}" srcOrd="0" destOrd="0" parTransId="{2E759D2F-474B-4CB5-A393-4BEF8EB9B9E0}" sibTransId="{1286F00D-C8F9-4A69-A34E-B22CB8F805F7}"/>
    <dgm:cxn modelId="{70373C50-AE79-460A-9373-2AA72CA3E9AB}" srcId="{6CF353C3-CFAD-4EBB-A307-93CB64AF5F91}" destId="{70889EB4-4284-4A3B-B1D5-9D9084CE1DC4}" srcOrd="0" destOrd="0" parTransId="{C1D72ED0-9F1B-4696-9CDF-442E6794804C}" sibTransId="{8D661EFD-62A4-42F0-B546-D4987608565A}"/>
    <dgm:cxn modelId="{4141F280-49D9-4202-8F34-7BB96577E43A}" type="presOf" srcId="{70889EB4-4284-4A3B-B1D5-9D9084CE1DC4}" destId="{89DB42A7-2974-438E-B9EB-0367EB984626}" srcOrd="0" destOrd="0" presId="urn:microsoft.com/office/officeart/2016/7/layout/BasicLinearProcessNumbered"/>
    <dgm:cxn modelId="{D912E182-E9E0-4B1F-A365-A49C3B8DF401}" type="presOf" srcId="{54D265B4-F4BE-4DB5-853F-BCDF2A3E30A6}" destId="{6A4FAF61-41CB-4047-9CC2-1C8CCDE63A14}" srcOrd="0" destOrd="0" presId="urn:microsoft.com/office/officeart/2016/7/layout/BasicLinearProcessNumbered"/>
    <dgm:cxn modelId="{46D76E87-145D-4CE2-ABE9-ED9843752AF8}" type="presOf" srcId="{5AE45074-D55C-4494-9AC4-5B777DBA0697}" destId="{64C773AC-AE0A-446C-A0D6-045CF23E417F}" srcOrd="0" destOrd="1" presId="urn:microsoft.com/office/officeart/2016/7/layout/BasicLinearProcessNumbered"/>
    <dgm:cxn modelId="{3BCE0698-7255-46DF-B93A-9355D5FB27DD}" srcId="{6CF353C3-CFAD-4EBB-A307-93CB64AF5F91}" destId="{F2B172DA-F4ED-4A05-B164-0D3F03559DC8}" srcOrd="3" destOrd="0" parTransId="{CDCFEF08-18D1-4BAF-BF78-7128A1CD63A9}" sibTransId="{4379EE66-D276-4A30-9EAE-00BD3C3D0816}"/>
    <dgm:cxn modelId="{484030A3-CB9B-471F-8940-5ABDA24D1356}" type="presOf" srcId="{F2B172DA-F4ED-4A05-B164-0D3F03559DC8}" destId="{8A870CDE-796B-440E-9F2E-B34FE2C53B78}" srcOrd="0" destOrd="0" presId="urn:microsoft.com/office/officeart/2016/7/layout/BasicLinearProcessNumbered"/>
    <dgm:cxn modelId="{3CD91EA9-E295-4258-B835-D8FE2E1127CE}" type="presOf" srcId="{6CF353C3-CFAD-4EBB-A307-93CB64AF5F91}" destId="{A0CFF4FC-BB58-4D49-A386-814BCAA0C925}" srcOrd="0" destOrd="0" presId="urn:microsoft.com/office/officeart/2016/7/layout/BasicLinearProcessNumbered"/>
    <dgm:cxn modelId="{67D38CAF-C879-467D-867C-018EE98FD3A6}" srcId="{70889EB4-4284-4A3B-B1D5-9D9084CE1DC4}" destId="{5AE45074-D55C-4494-9AC4-5B777DBA0697}" srcOrd="0" destOrd="0" parTransId="{78C51517-2CA0-452B-884B-904E22854764}" sibTransId="{DAA668F1-1BF8-445A-A282-FD47CD37351B}"/>
    <dgm:cxn modelId="{4EC3BAB8-1058-4B5C-8EC5-70E72378E0B7}" srcId="{6CF353C3-CFAD-4EBB-A307-93CB64AF5F91}" destId="{8D018A11-1548-44D2-B08F-FC3B44C87F48}" srcOrd="1" destOrd="0" parTransId="{8557958E-7DC2-4D41-9B38-0B47ADB35FD3}" sibTransId="{54D265B4-F4BE-4DB5-853F-BCDF2A3E30A6}"/>
    <dgm:cxn modelId="{2FBED6BE-0F03-4358-AB5A-92A0783D4105}" type="presOf" srcId="{741E6853-CBC0-430D-8F79-AA4E5676B8EF}" destId="{BB985D53-93F5-4EA7-94F0-6B6D0D512C07}" srcOrd="1" destOrd="0" presId="urn:microsoft.com/office/officeart/2016/7/layout/BasicLinearProcessNumbered"/>
    <dgm:cxn modelId="{CBFFF7BE-65C4-4FBC-99F0-AC413C32F632}" type="presOf" srcId="{741E6853-CBC0-430D-8F79-AA4E5676B8EF}" destId="{7D80ECE0-263C-42A2-BF39-39FA64676FB4}" srcOrd="0" destOrd="0" presId="urn:microsoft.com/office/officeart/2016/7/layout/BasicLinearProcessNumbered"/>
    <dgm:cxn modelId="{7DE634C7-9EC7-49D5-93C6-5C2F4423354E}" type="presOf" srcId="{446D5FEB-8093-4D5E-AB2F-748E8698FE65}" destId="{89431447-768B-486F-8868-796A0594E22C}" srcOrd="0" destOrd="1" presId="urn:microsoft.com/office/officeart/2016/7/layout/BasicLinearProcessNumbered"/>
    <dgm:cxn modelId="{A50981DD-C209-41A8-8F4C-4B605E6CD1B4}" type="presOf" srcId="{70889EB4-4284-4A3B-B1D5-9D9084CE1DC4}" destId="{64C773AC-AE0A-446C-A0D6-045CF23E417F}" srcOrd="1" destOrd="0" presId="urn:microsoft.com/office/officeart/2016/7/layout/BasicLinearProcessNumbered"/>
    <dgm:cxn modelId="{A7BEA8E1-8BE9-4929-BFFF-5EC68E0D8016}" type="presOf" srcId="{4379EE66-D276-4A30-9EAE-00BD3C3D0816}" destId="{CB8E7D52-3EEF-4004-968F-2F693B886EBB}" srcOrd="0" destOrd="0" presId="urn:microsoft.com/office/officeart/2016/7/layout/BasicLinearProcessNumbered"/>
    <dgm:cxn modelId="{299F79EA-A037-42D0-A4E1-2EB3BD9484EB}" type="presOf" srcId="{8D661EFD-62A4-42F0-B546-D4987608565A}" destId="{3587F269-82AC-4EFC-92A8-520116D51E13}" srcOrd="0" destOrd="0" presId="urn:microsoft.com/office/officeart/2016/7/layout/BasicLinearProcessNumbered"/>
    <dgm:cxn modelId="{3C415DF0-6EFC-41E3-BE5E-0E28E50CFF1D}" type="presOf" srcId="{2C8EB64B-BF8B-4B8D-BCB5-F99A984D2C01}" destId="{5277BF22-239D-4124-B3A1-4172DB77866C}" srcOrd="0" destOrd="1" presId="urn:microsoft.com/office/officeart/2016/7/layout/BasicLinearProcessNumbered"/>
    <dgm:cxn modelId="{FFDA955C-0111-4180-9AD5-760B33EB308A}" type="presParOf" srcId="{A0CFF4FC-BB58-4D49-A386-814BCAA0C925}" destId="{C7E62A46-599D-4E97-845E-FC07DEECC1C6}" srcOrd="0" destOrd="0" presId="urn:microsoft.com/office/officeart/2016/7/layout/BasicLinearProcessNumbered"/>
    <dgm:cxn modelId="{CACFB4EB-0296-44E5-B5C4-C6D8B21A39F3}" type="presParOf" srcId="{C7E62A46-599D-4E97-845E-FC07DEECC1C6}" destId="{89DB42A7-2974-438E-B9EB-0367EB984626}" srcOrd="0" destOrd="0" presId="urn:microsoft.com/office/officeart/2016/7/layout/BasicLinearProcessNumbered"/>
    <dgm:cxn modelId="{0FE55304-22B9-461B-A104-89E0B04EA905}" type="presParOf" srcId="{C7E62A46-599D-4E97-845E-FC07DEECC1C6}" destId="{3587F269-82AC-4EFC-92A8-520116D51E13}" srcOrd="1" destOrd="0" presId="urn:microsoft.com/office/officeart/2016/7/layout/BasicLinearProcessNumbered"/>
    <dgm:cxn modelId="{9411ABAB-9DD1-4A52-8B93-0E71D771529C}" type="presParOf" srcId="{C7E62A46-599D-4E97-845E-FC07DEECC1C6}" destId="{71D96B7D-38F4-4942-9E79-E687869B2782}" srcOrd="2" destOrd="0" presId="urn:microsoft.com/office/officeart/2016/7/layout/BasicLinearProcessNumbered"/>
    <dgm:cxn modelId="{B301C8AC-5931-4428-B5AD-A5EB26338FCF}" type="presParOf" srcId="{C7E62A46-599D-4E97-845E-FC07DEECC1C6}" destId="{64C773AC-AE0A-446C-A0D6-045CF23E417F}" srcOrd="3" destOrd="0" presId="urn:microsoft.com/office/officeart/2016/7/layout/BasicLinearProcessNumbered"/>
    <dgm:cxn modelId="{010DDBDA-2152-4D46-8004-BCFA6305AA2C}" type="presParOf" srcId="{A0CFF4FC-BB58-4D49-A386-814BCAA0C925}" destId="{40EFCF73-7735-476E-9C5B-C67C16F5005A}" srcOrd="1" destOrd="0" presId="urn:microsoft.com/office/officeart/2016/7/layout/BasicLinearProcessNumbered"/>
    <dgm:cxn modelId="{C41ACD27-C44C-4509-A168-06154D3B1575}" type="presParOf" srcId="{A0CFF4FC-BB58-4D49-A386-814BCAA0C925}" destId="{C851CFE8-C07C-4177-A226-A1B4E0321076}" srcOrd="2" destOrd="0" presId="urn:microsoft.com/office/officeart/2016/7/layout/BasicLinearProcessNumbered"/>
    <dgm:cxn modelId="{B7215AE9-9C5C-4395-B814-31821BB442E2}" type="presParOf" srcId="{C851CFE8-C07C-4177-A226-A1B4E0321076}" destId="{6E188ADB-09E5-42EA-934A-D995ADDD4311}" srcOrd="0" destOrd="0" presId="urn:microsoft.com/office/officeart/2016/7/layout/BasicLinearProcessNumbered"/>
    <dgm:cxn modelId="{B05F9AA0-13F7-4A34-A59B-8B319C80A9C8}" type="presParOf" srcId="{C851CFE8-C07C-4177-A226-A1B4E0321076}" destId="{6A4FAF61-41CB-4047-9CC2-1C8CCDE63A14}" srcOrd="1" destOrd="0" presId="urn:microsoft.com/office/officeart/2016/7/layout/BasicLinearProcessNumbered"/>
    <dgm:cxn modelId="{A9638683-451F-4318-9728-BE2699BD437D}" type="presParOf" srcId="{C851CFE8-C07C-4177-A226-A1B4E0321076}" destId="{127F50E7-2800-41BD-A573-237BAB8A4E42}" srcOrd="2" destOrd="0" presId="urn:microsoft.com/office/officeart/2016/7/layout/BasicLinearProcessNumbered"/>
    <dgm:cxn modelId="{1272C226-E4E0-4FEF-8DF0-C93CC4756CBA}" type="presParOf" srcId="{C851CFE8-C07C-4177-A226-A1B4E0321076}" destId="{89431447-768B-486F-8868-796A0594E22C}" srcOrd="3" destOrd="0" presId="urn:microsoft.com/office/officeart/2016/7/layout/BasicLinearProcessNumbered"/>
    <dgm:cxn modelId="{B9B4FF50-7D71-4A96-BA01-FC750522E094}" type="presParOf" srcId="{A0CFF4FC-BB58-4D49-A386-814BCAA0C925}" destId="{7A4073C3-E058-4802-A521-BD46B471B2EE}" srcOrd="3" destOrd="0" presId="urn:microsoft.com/office/officeart/2016/7/layout/BasicLinearProcessNumbered"/>
    <dgm:cxn modelId="{072693EE-D431-41BF-9955-F5530F0A793F}" type="presParOf" srcId="{A0CFF4FC-BB58-4D49-A386-814BCAA0C925}" destId="{11A3B131-0658-49CB-A482-58104473FBA5}" srcOrd="4" destOrd="0" presId="urn:microsoft.com/office/officeart/2016/7/layout/BasicLinearProcessNumbered"/>
    <dgm:cxn modelId="{C17B386E-7740-494A-9719-C100DCA335EA}" type="presParOf" srcId="{11A3B131-0658-49CB-A482-58104473FBA5}" destId="{7D80ECE0-263C-42A2-BF39-39FA64676FB4}" srcOrd="0" destOrd="0" presId="urn:microsoft.com/office/officeart/2016/7/layout/BasicLinearProcessNumbered"/>
    <dgm:cxn modelId="{76816EE5-AC20-495E-9D60-40F555131738}" type="presParOf" srcId="{11A3B131-0658-49CB-A482-58104473FBA5}" destId="{0AA93FC9-D116-490E-8FD3-A6209CA8F096}" srcOrd="1" destOrd="0" presId="urn:microsoft.com/office/officeart/2016/7/layout/BasicLinearProcessNumbered"/>
    <dgm:cxn modelId="{0B040F13-E9C6-41E9-ABB9-13B129BBC146}" type="presParOf" srcId="{11A3B131-0658-49CB-A482-58104473FBA5}" destId="{2E0965D0-EF7E-4ED2-A75B-3B0D52ACC54E}" srcOrd="2" destOrd="0" presId="urn:microsoft.com/office/officeart/2016/7/layout/BasicLinearProcessNumbered"/>
    <dgm:cxn modelId="{D2C77D62-4839-400E-8064-D4944E057FD3}" type="presParOf" srcId="{11A3B131-0658-49CB-A482-58104473FBA5}" destId="{BB985D53-93F5-4EA7-94F0-6B6D0D512C07}" srcOrd="3" destOrd="0" presId="urn:microsoft.com/office/officeart/2016/7/layout/BasicLinearProcessNumbered"/>
    <dgm:cxn modelId="{D201126E-7E92-4086-B917-83531015A04B}" type="presParOf" srcId="{A0CFF4FC-BB58-4D49-A386-814BCAA0C925}" destId="{BC8EC46A-51B0-47DE-9863-6E19237B20A7}" srcOrd="5" destOrd="0" presId="urn:microsoft.com/office/officeart/2016/7/layout/BasicLinearProcessNumbered"/>
    <dgm:cxn modelId="{0764FF8F-5679-4CAD-A5EA-F5E367F2FD08}" type="presParOf" srcId="{A0CFF4FC-BB58-4D49-A386-814BCAA0C925}" destId="{5A79E01D-F82C-4525-B887-6D8D7DFDF867}" srcOrd="6" destOrd="0" presId="urn:microsoft.com/office/officeart/2016/7/layout/BasicLinearProcessNumbered"/>
    <dgm:cxn modelId="{F44159CA-129A-4BD5-A5EB-1465A6EF5E95}" type="presParOf" srcId="{5A79E01D-F82C-4525-B887-6D8D7DFDF867}" destId="{8A870CDE-796B-440E-9F2E-B34FE2C53B78}" srcOrd="0" destOrd="0" presId="urn:microsoft.com/office/officeart/2016/7/layout/BasicLinearProcessNumbered"/>
    <dgm:cxn modelId="{6FA75DB9-916A-4F94-9729-52D4E7913FF0}" type="presParOf" srcId="{5A79E01D-F82C-4525-B887-6D8D7DFDF867}" destId="{CB8E7D52-3EEF-4004-968F-2F693B886EBB}" srcOrd="1" destOrd="0" presId="urn:microsoft.com/office/officeart/2016/7/layout/BasicLinearProcessNumbered"/>
    <dgm:cxn modelId="{DAB772C8-1F65-4F3E-B068-7822BD94F74F}" type="presParOf" srcId="{5A79E01D-F82C-4525-B887-6D8D7DFDF867}" destId="{1DC1972A-93B2-42CD-B559-E2758A114D30}" srcOrd="2" destOrd="0" presId="urn:microsoft.com/office/officeart/2016/7/layout/BasicLinearProcessNumbered"/>
    <dgm:cxn modelId="{FB60E72A-77A4-4BCB-B479-0A9B44BA5151}" type="presParOf" srcId="{5A79E01D-F82C-4525-B887-6D8D7DFDF867}" destId="{5277BF22-239D-4124-B3A1-4172DB77866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C58CF-2744-4601-98D6-0622266C5E0F}">
      <dsp:nvSpPr>
        <dsp:cNvPr id="0" name=""/>
        <dsp:cNvSpPr/>
      </dsp:nvSpPr>
      <dsp:spPr>
        <a:xfrm>
          <a:off x="0" y="4570349"/>
          <a:ext cx="1567259" cy="99988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0" y="4570349"/>
        <a:ext cx="1567259" cy="999880"/>
      </dsp:txXfrm>
    </dsp:sp>
    <dsp:sp modelId="{E7D3E069-D625-4D48-8351-F7C103BCCB48}">
      <dsp:nvSpPr>
        <dsp:cNvPr id="0" name=""/>
        <dsp:cNvSpPr/>
      </dsp:nvSpPr>
      <dsp:spPr>
        <a:xfrm>
          <a:off x="1567259" y="4570349"/>
          <a:ext cx="4701778" cy="999880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Enable two-factor authentication</a:t>
          </a:r>
        </a:p>
      </dsp:txBody>
      <dsp:txXfrm>
        <a:off x="1567259" y="4570349"/>
        <a:ext cx="4701778" cy="999880"/>
      </dsp:txXfrm>
    </dsp:sp>
    <dsp:sp modelId="{6E50B93C-128D-4427-AAAA-120D0D9AF1B4}">
      <dsp:nvSpPr>
        <dsp:cNvPr id="0" name=""/>
        <dsp:cNvSpPr/>
      </dsp:nvSpPr>
      <dsp:spPr>
        <a:xfrm rot="10800000">
          <a:off x="0" y="3047531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0070C0"/>
        </a:solidFill>
        <a:ln w="12700" cap="flat" cmpd="sng" algn="ctr">
          <a:solidFill>
            <a:schemeClr val="accent5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 rot="-10800000">
        <a:off x="0" y="3047531"/>
        <a:ext cx="1567259" cy="999580"/>
      </dsp:txXfrm>
    </dsp:sp>
    <dsp:sp modelId="{ECDD846E-6561-494C-9F15-88BFFE6B639A}">
      <dsp:nvSpPr>
        <dsp:cNvPr id="0" name=""/>
        <dsp:cNvSpPr/>
      </dsp:nvSpPr>
      <dsp:spPr>
        <a:xfrm>
          <a:off x="1567259" y="3047531"/>
          <a:ext cx="4701778" cy="999580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Restrict Access to Friends Only</a:t>
          </a:r>
        </a:p>
      </dsp:txBody>
      <dsp:txXfrm>
        <a:off x="1567259" y="3047531"/>
        <a:ext cx="4701778" cy="999580"/>
      </dsp:txXfrm>
    </dsp:sp>
    <dsp:sp modelId="{D2F09BFE-7420-4FBD-B088-B7C105DD6389}">
      <dsp:nvSpPr>
        <dsp:cNvPr id="0" name=""/>
        <dsp:cNvSpPr/>
      </dsp:nvSpPr>
      <dsp:spPr>
        <a:xfrm rot="10800000">
          <a:off x="0" y="1524712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0070C0"/>
        </a:solidFill>
        <a:ln w="12700" cap="flat" cmpd="sng" algn="ctr">
          <a:solidFill>
            <a:schemeClr val="accent5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 rot="-10800000">
        <a:off x="0" y="1524712"/>
        <a:ext cx="1567259" cy="999580"/>
      </dsp:txXfrm>
    </dsp:sp>
    <dsp:sp modelId="{900E6926-5131-4659-ACDB-2F6908C3D57B}">
      <dsp:nvSpPr>
        <dsp:cNvPr id="0" name=""/>
        <dsp:cNvSpPr/>
      </dsp:nvSpPr>
      <dsp:spPr>
        <a:xfrm>
          <a:off x="1567259" y="1524712"/>
          <a:ext cx="4701778" cy="999580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Block Messages from Strangers</a:t>
          </a:r>
        </a:p>
      </dsp:txBody>
      <dsp:txXfrm>
        <a:off x="1567259" y="1524712"/>
        <a:ext cx="4701778" cy="999580"/>
      </dsp:txXfrm>
    </dsp:sp>
    <dsp:sp modelId="{19EE0772-9F29-4208-B04F-58161A1D9CB4}">
      <dsp:nvSpPr>
        <dsp:cNvPr id="0" name=""/>
        <dsp:cNvSpPr/>
      </dsp:nvSpPr>
      <dsp:spPr>
        <a:xfrm rot="10800000">
          <a:off x="0" y="1894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rgbClr val="0070C0"/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248920" rIns="111463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 rot="-10800000">
        <a:off x="0" y="1894"/>
        <a:ext cx="1567259" cy="999580"/>
      </dsp:txXfrm>
    </dsp:sp>
    <dsp:sp modelId="{84FCA718-9044-4774-8419-067622E6DFD4}">
      <dsp:nvSpPr>
        <dsp:cNvPr id="0" name=""/>
        <dsp:cNvSpPr/>
      </dsp:nvSpPr>
      <dsp:spPr>
        <a:xfrm>
          <a:off x="1567259" y="1894"/>
          <a:ext cx="4701778" cy="999580"/>
        </a:xfrm>
        <a:prstGeom prst="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304800" rIns="9537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Highest Security</a:t>
          </a:r>
        </a:p>
      </dsp:txBody>
      <dsp:txXfrm>
        <a:off x="1567259" y="1894"/>
        <a:ext cx="4701778" cy="99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54F2C-9FD6-47EF-AD0C-D702DAFD70BF}">
      <dsp:nvSpPr>
        <dsp:cNvPr id="0" name=""/>
        <dsp:cNvSpPr/>
      </dsp:nvSpPr>
      <dsp:spPr>
        <a:xfrm>
          <a:off x="1157274" y="1248369"/>
          <a:ext cx="2168197" cy="144618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Keep personal info out of profile</a:t>
          </a:r>
        </a:p>
      </dsp:txBody>
      <dsp:txXfrm>
        <a:off x="1504185" y="1248369"/>
        <a:ext cx="1821286" cy="1446187"/>
      </dsp:txXfrm>
    </dsp:sp>
    <dsp:sp modelId="{3FB9BE05-C7AA-4CA9-A4AD-21D9B370BB80}">
      <dsp:nvSpPr>
        <dsp:cNvPr id="0" name=""/>
        <dsp:cNvSpPr/>
      </dsp:nvSpPr>
      <dsp:spPr>
        <a:xfrm>
          <a:off x="901" y="670183"/>
          <a:ext cx="1445465" cy="1445465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1</a:t>
          </a:r>
        </a:p>
      </dsp:txBody>
      <dsp:txXfrm>
        <a:off x="212584" y="881866"/>
        <a:ext cx="1022099" cy="1022099"/>
      </dsp:txXfrm>
    </dsp:sp>
    <dsp:sp modelId="{D4DFA3B7-E485-4FD9-AAAA-FBBE27110178}">
      <dsp:nvSpPr>
        <dsp:cNvPr id="0" name=""/>
        <dsp:cNvSpPr/>
      </dsp:nvSpPr>
      <dsp:spPr>
        <a:xfrm>
          <a:off x="4770937" y="1248369"/>
          <a:ext cx="2168197" cy="144618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 “Protect My Tweets” option</a:t>
          </a:r>
        </a:p>
      </dsp:txBody>
      <dsp:txXfrm>
        <a:off x="5117848" y="1248369"/>
        <a:ext cx="1821286" cy="1446187"/>
      </dsp:txXfrm>
    </dsp:sp>
    <dsp:sp modelId="{7DC5FDAA-5FBF-4C15-9A74-425D5E971B01}">
      <dsp:nvSpPr>
        <dsp:cNvPr id="0" name=""/>
        <dsp:cNvSpPr/>
      </dsp:nvSpPr>
      <dsp:spPr>
        <a:xfrm>
          <a:off x="3614564" y="670183"/>
          <a:ext cx="1445465" cy="1445465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2</a:t>
          </a:r>
        </a:p>
      </dsp:txBody>
      <dsp:txXfrm>
        <a:off x="3826247" y="881866"/>
        <a:ext cx="1022099" cy="1022099"/>
      </dsp:txXfrm>
    </dsp:sp>
    <dsp:sp modelId="{94B98DFC-26BA-47F8-A32A-62BD587E6B51}">
      <dsp:nvSpPr>
        <dsp:cNvPr id="0" name=""/>
        <dsp:cNvSpPr/>
      </dsp:nvSpPr>
      <dsp:spPr>
        <a:xfrm>
          <a:off x="8384600" y="1248369"/>
          <a:ext cx="2168197" cy="144618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Enable two-factor authentication</a:t>
          </a:r>
        </a:p>
      </dsp:txBody>
      <dsp:txXfrm>
        <a:off x="8731511" y="1248369"/>
        <a:ext cx="1821286" cy="1446187"/>
      </dsp:txXfrm>
    </dsp:sp>
    <dsp:sp modelId="{1993FE1E-8AA0-48F0-830D-0F84F49E8A09}">
      <dsp:nvSpPr>
        <dsp:cNvPr id="0" name=""/>
        <dsp:cNvSpPr/>
      </dsp:nvSpPr>
      <dsp:spPr>
        <a:xfrm>
          <a:off x="7228228" y="670183"/>
          <a:ext cx="1445465" cy="1445465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3</a:t>
          </a:r>
        </a:p>
      </dsp:txBody>
      <dsp:txXfrm>
        <a:off x="7439911" y="881866"/>
        <a:ext cx="1022099" cy="1022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B42A7-2974-438E-B9EB-0367EB984626}">
      <dsp:nvSpPr>
        <dsp:cNvPr id="0" name=""/>
        <dsp:cNvSpPr/>
      </dsp:nvSpPr>
      <dsp:spPr>
        <a:xfrm>
          <a:off x="3011" y="0"/>
          <a:ext cx="2389290" cy="2987418"/>
        </a:xfrm>
        <a:prstGeom prst="rect">
          <a:avLst/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Set account to Private</a:t>
          </a:r>
        </a:p>
      </dsp:txBody>
      <dsp:txXfrm>
        <a:off x="3011" y="1135218"/>
        <a:ext cx="2389290" cy="1792450"/>
      </dsp:txXfrm>
    </dsp:sp>
    <dsp:sp modelId="{3587F269-82AC-4EFC-92A8-520116D51E13}">
      <dsp:nvSpPr>
        <dsp:cNvPr id="0" name=""/>
        <dsp:cNvSpPr/>
      </dsp:nvSpPr>
      <dsp:spPr>
        <a:xfrm>
          <a:off x="749544" y="298741"/>
          <a:ext cx="896225" cy="896225"/>
        </a:xfrm>
        <a:prstGeom prst="ellipse">
          <a:avLst/>
        </a:prstGeom>
        <a:solidFill>
          <a:schemeClr val="accent6">
            <a:lumMod val="7500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880793" y="429990"/>
        <a:ext cx="633727" cy="633727"/>
      </dsp:txXfrm>
    </dsp:sp>
    <dsp:sp modelId="{71D96B7D-38F4-4942-9E79-E687869B2782}">
      <dsp:nvSpPr>
        <dsp:cNvPr id="0" name=""/>
        <dsp:cNvSpPr/>
      </dsp:nvSpPr>
      <dsp:spPr>
        <a:xfrm>
          <a:off x="3011" y="2987346"/>
          <a:ext cx="2389290" cy="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5714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5714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571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5714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88ADB-09E5-42EA-934A-D995ADDD4311}">
      <dsp:nvSpPr>
        <dsp:cNvPr id="0" name=""/>
        <dsp:cNvSpPr/>
      </dsp:nvSpPr>
      <dsp:spPr>
        <a:xfrm>
          <a:off x="2631230" y="0"/>
          <a:ext cx="2389290" cy="2987418"/>
        </a:xfrm>
        <a:prstGeom prst="rect">
          <a:avLst/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Mask Personal Information</a:t>
          </a:r>
        </a:p>
      </dsp:txBody>
      <dsp:txXfrm>
        <a:off x="2631230" y="1135218"/>
        <a:ext cx="2389290" cy="1792450"/>
      </dsp:txXfrm>
    </dsp:sp>
    <dsp:sp modelId="{6A4FAF61-41CB-4047-9CC2-1C8CCDE63A14}">
      <dsp:nvSpPr>
        <dsp:cNvPr id="0" name=""/>
        <dsp:cNvSpPr/>
      </dsp:nvSpPr>
      <dsp:spPr>
        <a:xfrm>
          <a:off x="3377763" y="298741"/>
          <a:ext cx="896225" cy="896225"/>
        </a:xfrm>
        <a:prstGeom prst="ellipse">
          <a:avLst/>
        </a:prstGeom>
        <a:solidFill>
          <a:schemeClr val="accent6">
            <a:lumMod val="7500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1429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509012" y="429990"/>
        <a:ext cx="633727" cy="633727"/>
      </dsp:txXfrm>
    </dsp:sp>
    <dsp:sp modelId="{127F50E7-2800-41BD-A573-237BAB8A4E42}">
      <dsp:nvSpPr>
        <dsp:cNvPr id="0" name=""/>
        <dsp:cNvSpPr/>
      </dsp:nvSpPr>
      <dsp:spPr>
        <a:xfrm>
          <a:off x="2631230" y="2987346"/>
          <a:ext cx="2389290" cy="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714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714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714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714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80ECE0-263C-42A2-BF39-39FA64676FB4}">
      <dsp:nvSpPr>
        <dsp:cNvPr id="0" name=""/>
        <dsp:cNvSpPr/>
      </dsp:nvSpPr>
      <dsp:spPr>
        <a:xfrm>
          <a:off x="5259450" y="0"/>
          <a:ext cx="2389290" cy="2987418"/>
        </a:xfrm>
        <a:prstGeom prst="rect">
          <a:avLst/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Don’t add locations to photos</a:t>
          </a:r>
        </a:p>
      </dsp:txBody>
      <dsp:txXfrm>
        <a:off x="5259450" y="1135218"/>
        <a:ext cx="2389290" cy="1792450"/>
      </dsp:txXfrm>
    </dsp:sp>
    <dsp:sp modelId="{0AA93FC9-D116-490E-8FD3-A6209CA8F096}">
      <dsp:nvSpPr>
        <dsp:cNvPr id="0" name=""/>
        <dsp:cNvSpPr/>
      </dsp:nvSpPr>
      <dsp:spPr>
        <a:xfrm>
          <a:off x="6005982" y="298741"/>
          <a:ext cx="896225" cy="896225"/>
        </a:xfrm>
        <a:prstGeom prst="ellipse">
          <a:avLst/>
        </a:prstGeom>
        <a:solidFill>
          <a:schemeClr val="accent6">
            <a:lumMod val="7500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285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6137231" y="429990"/>
        <a:ext cx="633727" cy="633727"/>
      </dsp:txXfrm>
    </dsp:sp>
    <dsp:sp modelId="{2E0965D0-EF7E-4ED2-A75B-3B0D52ACC54E}">
      <dsp:nvSpPr>
        <dsp:cNvPr id="0" name=""/>
        <dsp:cNvSpPr/>
      </dsp:nvSpPr>
      <dsp:spPr>
        <a:xfrm>
          <a:off x="5259450" y="2987346"/>
          <a:ext cx="2389290" cy="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8571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8571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857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8571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70CDE-796B-440E-9F2E-B34FE2C53B78}">
      <dsp:nvSpPr>
        <dsp:cNvPr id="0" name=""/>
        <dsp:cNvSpPr/>
      </dsp:nvSpPr>
      <dsp:spPr>
        <a:xfrm>
          <a:off x="7887669" y="0"/>
          <a:ext cx="2389290" cy="2987418"/>
        </a:xfrm>
        <a:prstGeom prst="rect">
          <a:avLst/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8100000" scaled="1"/>
          <a:tileRect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78" tIns="330200" rIns="18627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Select photos carefully</a:t>
          </a:r>
        </a:p>
      </dsp:txBody>
      <dsp:txXfrm>
        <a:off x="7887669" y="1135218"/>
        <a:ext cx="2389290" cy="1792450"/>
      </dsp:txXfrm>
    </dsp:sp>
    <dsp:sp modelId="{CB8E7D52-3EEF-4004-968F-2F693B886EBB}">
      <dsp:nvSpPr>
        <dsp:cNvPr id="0" name=""/>
        <dsp:cNvSpPr/>
      </dsp:nvSpPr>
      <dsp:spPr>
        <a:xfrm>
          <a:off x="8634201" y="298741"/>
          <a:ext cx="896225" cy="896225"/>
        </a:xfrm>
        <a:prstGeom prst="ellipse">
          <a:avLst/>
        </a:prstGeom>
        <a:solidFill>
          <a:schemeClr val="accent6">
            <a:lumMod val="7500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34286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73" tIns="12700" rIns="69873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8765450" y="429990"/>
        <a:ext cx="633727" cy="633727"/>
      </dsp:txXfrm>
    </dsp:sp>
    <dsp:sp modelId="{1DC1972A-93B2-42CD-B559-E2758A114D30}">
      <dsp:nvSpPr>
        <dsp:cNvPr id="0" name=""/>
        <dsp:cNvSpPr/>
      </dsp:nvSpPr>
      <dsp:spPr>
        <a:xfrm>
          <a:off x="7887669" y="2987346"/>
          <a:ext cx="2389290" cy="7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2E2D9F-2D87-4B9C-A6E1-B0B2D7DD07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1788E-8460-42A9-A9B1-7E90784CAF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051C2-D2EE-4EA6-8D6E-474C4E09A0C1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811A-7D57-4BFF-9BAB-53AAD2EC55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EE32D-9451-4130-8611-C7757DD0D6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1851B-8772-40A7-ADBB-96504CE3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8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45130-548A-41E2-BAFC-A4AC9136CFB2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DE870-D1E5-408D-8EC8-78536F52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4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B66E-135F-4703-9932-742AC01B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237C0-3E73-4079-9C08-4393FEA11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0E6E-8EA1-46D9-AFE0-45A6A337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ACB0-BB61-4527-9CF3-730AA8D0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9756-D2B8-41A7-874F-C0FECB68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7D48-1562-4630-B42B-474D636F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4B554-B615-41D1-A3E0-2C279998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8F70-FFF2-4E75-93D8-A8EB2D11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C1B7-31E5-444A-986F-3C4C4FFA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CE4D-9F74-4386-A20C-CB142839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DC4FD-A13A-41A4-9ED6-10EE2C448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522CA-1177-49E2-B28A-C1640129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E12D-DC07-4A8A-904D-DEDB103A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8D78-3F09-4CCD-9789-42B54DD6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BBA6-5AE1-4BDC-BD07-FBE88D9A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B6E2-F520-4C57-AAE9-F3C8B9C8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560F-5D58-414B-ABA8-7FE409A86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41DE-6CA2-4350-B8A5-745270F9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F326-CE79-4747-805F-4DA6378C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9945-9FCF-4720-A2C2-D3B0B903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0334-B238-414F-8A1F-B9ED3A6A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EBDB4-506B-45AD-8033-70DE4C31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ABF4-672C-45EF-8D8F-EF3C0EC4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6ED9-2D2B-4413-98FF-A2649EF8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C0DD-6CCD-4382-87EF-10506E7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A5D7-9886-402A-B85C-B1E8851F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05E5-851E-45BA-8EF9-D2F5BE38C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4C84C-EEAA-489C-8A2B-D2580E87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46247-8D19-4B70-B4AF-E2DBF5B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5B06-C788-41EF-B1B8-D9AD0CBF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CA20-FBA3-4B33-BB0C-663F8752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0E52-64B9-42E7-A564-6D921C44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2E4D-16D6-4409-B216-7CA18C77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B2E90-0547-4F7F-99B9-CB80B7CCF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01BE1-450C-4A90-84BD-40C714E0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85459-3CA5-41D5-B0A5-9869F7E3F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80F2A-EEE1-4F21-9010-C5B0D341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2D9CF-43C4-4179-B2DB-4DA58331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A0716-AF76-4C5F-B1FC-C3EEA134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9FC7-B841-4165-8223-106CA557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CDE02-2BFF-4FE9-ACEF-4C67710D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3A929-0F72-4943-BC6D-BD61021A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4CCBA-5C19-42B5-85AE-50212A80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8FB68-FDBD-44FE-8D10-11D7B9EF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F56EE-CFA3-4370-818B-92FC79E9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6528F-1A0C-483E-B2A0-87BF6860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DA8B-7269-4B67-A2B2-9E60F5B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C5B5-9440-41A0-A098-28658046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F29C-10FC-4E72-8640-EA70F2AB3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195AD-E682-46C3-A57C-B6B925F4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73A29-8952-4D84-B20B-934B1017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73A37-F24F-47C6-9DE5-41EB0ADD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31BC-EAFD-4838-87C5-9298C5C2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49EF9-6F8A-4AF6-92DF-110B0D724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251B-A2A7-49C2-96E7-DABA7F54B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C2368-ED83-476D-970E-4D14B918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A7670-ECE9-41E6-B022-B47240D6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3513D-1846-456F-B63A-A6A21449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A58B6-D387-4465-B074-BED2C32D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04C3-093B-4733-AAB3-3DFFC1EB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E47F-2D4C-43BA-B653-08CFB06CA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A10A-EF45-455E-B2AF-995DCF4243C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FE43-DA7A-4FDF-85E3-C8402C05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DFC1-0830-4F70-A6BB-D96994374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68D2-24B3-49E6-82E8-E5BCFE7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8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1117-5F73-49B4-926F-3AC40FE8D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Need A Privacy Checkup?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4957D-4D56-415D-AD2D-C43DDED44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Protecting Your Privacy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302093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BF03-DE18-4A6E-A2AC-AFDF0160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71C7-AC6B-4462-AD31-FC152FE7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Hackers and data collectors gather unprotected information to:</a:t>
            </a:r>
          </a:p>
          <a:p>
            <a:r>
              <a:rPr lang="en-US" sz="2000" dirty="0"/>
              <a:t>Spread Malware</a:t>
            </a:r>
          </a:p>
          <a:p>
            <a:r>
              <a:rPr lang="en-US" sz="2000" dirty="0"/>
              <a:t>Create Phishing attempts</a:t>
            </a:r>
          </a:p>
          <a:p>
            <a:r>
              <a:rPr lang="en-US" sz="2000" dirty="0"/>
              <a:t>Impersonate you to steal money or information from others</a:t>
            </a:r>
          </a:p>
          <a:p>
            <a:r>
              <a:rPr lang="en-US" sz="2000" dirty="0"/>
              <a:t>Steal your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4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3371-8B2B-471D-A903-22A60AD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541073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Social media is for sharing…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D8A7-F915-472F-A96E-459E2408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428652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But be careful what you share. </a:t>
            </a:r>
          </a:p>
        </p:txBody>
      </p:sp>
    </p:spTree>
    <p:extLst>
      <p:ext uri="{BB962C8B-B14F-4D97-AF65-F5344CB8AC3E}">
        <p14:creationId xmlns:p14="http://schemas.microsoft.com/office/powerpoint/2010/main" val="228581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641E-5AD4-4567-959B-8B6E3D93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What You Can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908A-69C5-4AAE-BA7F-AF285F76F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to protect your social media privacy</a:t>
            </a:r>
          </a:p>
        </p:txBody>
      </p:sp>
    </p:spTree>
    <p:extLst>
      <p:ext uri="{BB962C8B-B14F-4D97-AF65-F5344CB8AC3E}">
        <p14:creationId xmlns:p14="http://schemas.microsoft.com/office/powerpoint/2010/main" val="21777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79746-7DFE-447B-B297-B41E699A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BB23A9-D668-4B4B-9483-57674405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posting personal information or exact location</a:t>
            </a:r>
          </a:p>
          <a:p>
            <a:r>
              <a:rPr lang="en-US" dirty="0"/>
              <a:t>Check privacy settings regularly - They change regularly</a:t>
            </a:r>
          </a:p>
          <a:p>
            <a:r>
              <a:rPr lang="en-US" dirty="0"/>
              <a:t>Change your passwords periodically</a:t>
            </a:r>
          </a:p>
          <a:p>
            <a:r>
              <a:rPr lang="en-US" dirty="0"/>
              <a:t>Disable sharing of location</a:t>
            </a:r>
          </a:p>
          <a:p>
            <a:r>
              <a:rPr lang="en-US" dirty="0"/>
              <a:t>Never accept messages from strangers</a:t>
            </a:r>
          </a:p>
          <a:p>
            <a:r>
              <a:rPr lang="en-US" dirty="0"/>
              <a:t>Block people and apps you don’t trust</a:t>
            </a:r>
          </a:p>
          <a:p>
            <a:r>
              <a:rPr lang="en-US" dirty="0"/>
              <a:t>Think before taking online quizzes and surveys that ask for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408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389844-EBE9-4FF9-8036-C6E34CA1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anchor="t">
            <a:normAutofit/>
          </a:bodyPr>
          <a:lstStyle/>
          <a:p>
            <a:r>
              <a:rPr lang="en-US" dirty="0"/>
              <a:t>Facebook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8B1931B-9529-4F75-A183-1EAA96896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1176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18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048F-DC9F-48C6-B2C0-8C331D67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4EC4B-EACD-4637-803C-E01BCEFEB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52891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76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4E8F-7AF9-44F7-9B7D-51B6FC1F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Instagram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D8B4E-E5CF-45A9-8271-FC056F112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082741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36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178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 You Need A Privacy Checkup? </vt:lpstr>
      <vt:lpstr>Risks</vt:lpstr>
      <vt:lpstr>Social media is for sharing…</vt:lpstr>
      <vt:lpstr>Here’s What You Can Do</vt:lpstr>
      <vt:lpstr>General Tips</vt:lpstr>
      <vt:lpstr>Facebook</vt:lpstr>
      <vt:lpstr>Twitter</vt:lpstr>
      <vt:lpstr>Instagram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Need A Privacy Checkup?</dc:title>
  <dc:creator>Exploring Series</dc:creator>
  <cp:lastModifiedBy>Exploring Series</cp:lastModifiedBy>
  <cp:revision>10</cp:revision>
  <dcterms:created xsi:type="dcterms:W3CDTF">2018-03-21T22:02:00Z</dcterms:created>
  <dcterms:modified xsi:type="dcterms:W3CDTF">2018-09-17T03:10:24Z</dcterms:modified>
</cp:coreProperties>
</file>