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eb3e7b93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eb3e7b93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eb3e7b930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eb3e7b930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eb3e7b930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eb3e7b930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eb3e7b930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eb3e7b930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b3e7b93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b3e7b93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eb3e7b93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eb3e7b93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eb3e7b93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eb3e7b93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eb3e7b93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eb3e7b93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eb3e7b93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eb3e7b93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eb3e7b930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eb3e7b930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eb3e7b93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eb3e7b93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eb3e7b93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eb3e7b93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and Off the Bus!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Beep beep! If you’re playing along at home, try to see if you can answer the questions!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is a legal way to add 1 to the variable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4820175" y="2841050"/>
            <a:ext cx="4180200" cy="176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sum += 1;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2"/>
          <p:cNvSpPr/>
          <p:nvPr/>
        </p:nvSpPr>
        <p:spPr>
          <a:xfrm flipH="1">
            <a:off x="262725" y="2841050"/>
            <a:ext cx="4180200" cy="176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um = sum + 1;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are correct! Muahahahaahahahahaha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confident do you feel about Type Conversion???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4"/>
          <p:cNvSpPr/>
          <p:nvPr/>
        </p:nvSpPr>
        <p:spPr>
          <a:xfrm>
            <a:off x="4820175" y="2841050"/>
            <a:ext cx="4180200" cy="176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4"/>
          <p:cNvSpPr/>
          <p:nvPr/>
        </p:nvSpPr>
        <p:spPr>
          <a:xfrm flipH="1">
            <a:off x="262725" y="2841050"/>
            <a:ext cx="4180200" cy="176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474" y="3322413"/>
            <a:ext cx="802150" cy="80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9300" y="3322413"/>
            <a:ext cx="880872" cy="8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confident do you feel about Multiple/Combined Assignment???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4820175" y="2841050"/>
            <a:ext cx="4180200" cy="176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5"/>
          <p:cNvSpPr/>
          <p:nvPr/>
        </p:nvSpPr>
        <p:spPr>
          <a:xfrm flipH="1">
            <a:off x="262725" y="2841050"/>
            <a:ext cx="4180200" cy="176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474" y="3322413"/>
            <a:ext cx="802150" cy="80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9300" y="3322413"/>
            <a:ext cx="880872" cy="8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value of x?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nt x = 3.0 + 2;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4820175" y="2841050"/>
            <a:ext cx="4180200" cy="176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aleway"/>
                <a:ea typeface="Raleway"/>
                <a:cs typeface="Raleway"/>
                <a:sym typeface="Raleway"/>
              </a:rPr>
              <a:t>5.0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4"/>
          <p:cNvSpPr/>
          <p:nvPr/>
        </p:nvSpPr>
        <p:spPr>
          <a:xfrm flipH="1">
            <a:off x="262725" y="2841050"/>
            <a:ext cx="4180200" cy="176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aleway"/>
                <a:ea typeface="Raleway"/>
                <a:cs typeface="Raleway"/>
                <a:sym typeface="Raleway"/>
              </a:rPr>
              <a:t>5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happens when we take away values from the lowest possible value for any numerical data type.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4820175" y="2841050"/>
            <a:ext cx="4180200" cy="176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aleway"/>
                <a:ea typeface="Raleway"/>
                <a:cs typeface="Raleway"/>
                <a:sym typeface="Raleway"/>
              </a:rPr>
              <a:t>Underflow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16"/>
          <p:cNvSpPr/>
          <p:nvPr/>
        </p:nvSpPr>
        <p:spPr>
          <a:xfrm flipH="1">
            <a:off x="262725" y="2841050"/>
            <a:ext cx="4180200" cy="176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aleway"/>
                <a:ea typeface="Raleway"/>
                <a:cs typeface="Raleway"/>
                <a:sym typeface="Raleway"/>
              </a:rPr>
              <a:t>Overflow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Is underflow the opposite of what was just asked? (If it goes over the max amount of values)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4820175" y="2841050"/>
            <a:ext cx="4180200" cy="176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aleway"/>
                <a:ea typeface="Raleway"/>
                <a:cs typeface="Raleway"/>
                <a:sym typeface="Raleway"/>
              </a:rPr>
              <a:t>Noo</a:t>
            </a: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oo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oo</a:t>
            </a:r>
            <a:r>
              <a:rPr lang="en" sz="800">
                <a:latin typeface="Raleway"/>
                <a:ea typeface="Raleway"/>
                <a:cs typeface="Raleway"/>
                <a:sym typeface="Raleway"/>
              </a:rPr>
              <a:t>oo</a:t>
            </a:r>
            <a:r>
              <a:rPr lang="en" sz="600">
                <a:latin typeface="Raleway"/>
                <a:ea typeface="Raleway"/>
                <a:cs typeface="Raleway"/>
                <a:sym typeface="Raleway"/>
              </a:rPr>
              <a:t>oo</a:t>
            </a:r>
            <a:endParaRPr sz="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" name="Google Shape;118;p18"/>
          <p:cNvSpPr/>
          <p:nvPr/>
        </p:nvSpPr>
        <p:spPr>
          <a:xfrm flipH="1">
            <a:off x="262725" y="2841050"/>
            <a:ext cx="4180200" cy="176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aleway"/>
                <a:ea typeface="Raleway"/>
                <a:cs typeface="Raleway"/>
                <a:sym typeface="Raleway"/>
              </a:rPr>
              <a:t>Yes!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Nope!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data type has a higher rank?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4820175" y="2841050"/>
            <a:ext cx="4180200" cy="176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aleway"/>
                <a:ea typeface="Raleway"/>
                <a:cs typeface="Raleway"/>
                <a:sym typeface="Raleway"/>
              </a:rPr>
              <a:t>int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Google Shape;130;p20"/>
          <p:cNvSpPr/>
          <p:nvPr/>
        </p:nvSpPr>
        <p:spPr>
          <a:xfrm flipH="1">
            <a:off x="262725" y="2841050"/>
            <a:ext cx="4180200" cy="176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aleway"/>
                <a:ea typeface="Raleway"/>
                <a:cs typeface="Raleway"/>
                <a:sym typeface="Raleway"/>
              </a:rPr>
              <a:t>unsigned int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nsigned int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