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Press Start 2P"/>
      <p:regular r:id="rId43"/>
    </p:embeddedFon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6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8.xml"/><Relationship Id="rId44" Type="http://schemas.openxmlformats.org/officeDocument/2006/relationships/font" Target="fonts/Tahoma-regular.fntdata"/><Relationship Id="rId21" Type="http://schemas.openxmlformats.org/officeDocument/2006/relationships/slide" Target="slides/slide17.xml"/><Relationship Id="rId43" Type="http://schemas.openxmlformats.org/officeDocument/2006/relationships/font" Target="fonts/PressStart2P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italic.fntdata"/><Relationship Id="rId14" Type="http://schemas.openxmlformats.org/officeDocument/2006/relationships/slide" Target="slides/slide10.xml"/><Relationship Id="rId36" Type="http://schemas.openxmlformats.org/officeDocument/2006/relationships/font" Target="fonts/Raleway-bold.fntdata"/><Relationship Id="rId17" Type="http://schemas.openxmlformats.org/officeDocument/2006/relationships/slide" Target="slides/slide13.xml"/><Relationship Id="rId39" Type="http://schemas.openxmlformats.org/officeDocument/2006/relationships/font" Target="fonts/Lato-regular.fntdata"/><Relationship Id="rId16" Type="http://schemas.openxmlformats.org/officeDocument/2006/relationships/slide" Target="slides/slide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d8341e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d8341e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611206c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611206c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611206c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611206c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611206c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611206c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611206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611206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611206c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611206c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611206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611206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611206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611206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611206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611206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611206c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611206c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611206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611206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611206c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611206c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d8341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d8341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d8341e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d8341e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d8341e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d8341e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d8341e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d8341e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d8341ea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d8341ea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d8341ea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ed8341ea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d8341ea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d8341ea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d8341ea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d8341ea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d8341ea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d8341ea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611206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611206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d8341ea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d8341ea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611206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611206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61120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61120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611206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611206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611206c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611206c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611206c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611206c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611206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611206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discussed in Chapter 3: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3.1 The cin Object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3.2 Mathematical Expressions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3.3 Type Conversion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3.4 Overflow and Underflow</a:t>
            </a:r>
            <a:endParaRPr sz="1800"/>
          </a:p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3.5 Type Casting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3.6 Multiple/Combined </a:t>
            </a:r>
            <a:r>
              <a:rPr lang="en" sz="1800"/>
              <a:t>Assignment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3.7 Formatting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3.8 Working with the String Object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x * x; 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(OR)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pow(x, 2.0);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400250" y="575950"/>
            <a:ext cx="63216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C++ expression for the following algebraic expression: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50" y="2169000"/>
            <a:ext cx="1785725" cy="11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3.2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83099" y="712150"/>
            <a:ext cx="8449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 = (x * x) / (z * z);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ahoma"/>
                <a:ea typeface="Tahoma"/>
                <a:cs typeface="Tahoma"/>
                <a:sym typeface="Tahoma"/>
              </a:rPr>
              <a:t>(OR)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 = pow(x, 2.0)/ pow(z, 2.0);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following variable definitions: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 = 5, b = 12;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x = 3.4, z = 9.1;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the following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3.3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range for an assigned short is (-32768) - (+32767), what will be the value of 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short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32767 + 1;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3.4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-32768; this is known as </a:t>
            </a:r>
            <a:r>
              <a:rPr i="1" lang="en"/>
              <a:t>Overflow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following variable definitions: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 = 5, b = 12;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x = 3.4, z = 9.1;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the following expression?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static_cast&lt;double&gt;(b) / static_cast&lt;double&gt;(a)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3.5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following program display: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integer1, integer2;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double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integer1 = 19;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integer2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result = integer1 / integer2;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&lt;&lt; result &lt;&lt; 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result = static_cast&lt;double&gt;(integer1) / integer2;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&lt;&lt; result &lt;&lt; 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result = static_cast&lt;double&gt;(integer1 / integer2);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&lt;&lt; result &lt;&lt; 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575050" y="53250"/>
            <a:ext cx="1810200" cy="14271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3.4- 3.6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the Flag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review of the cin object, mathematical expressions, type conversion, type casting, combined/multiple assignment, formatting output and working with string objects!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cout statement with a stream manipulator that performs the following: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Display the number 34.789 in a field of nine spaces with two decimal places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of precision.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3.7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cout &lt;&lt; setw(9) &lt;&lt; fixed &lt;&lt; setprecision(2) &lt;&lt; 34.789;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cout statement with a stream manipulator that performs the following: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Display the number 67 left justified in a field of seven spaces.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3.7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283099" y="712150"/>
            <a:ext cx="7882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cout &lt;&lt; left &lt;&lt; setw(7) &lt;&lt; 67;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line of code that will simulate a dice roll. This should output a random numerical value between 1 and 6. (</a:t>
            </a:r>
            <a:r>
              <a:rPr i="1" lang="en"/>
              <a:t>HINT: This utilizes the rand() command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3.7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283100" y="712150"/>
            <a:ext cx="87684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rand() % 6 + 1;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Show how you would find the length of the following string variable: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tring var = “Boop”;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3.8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283099" y="712150"/>
            <a:ext cx="8016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nt size = var.length();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2400250" y="575950"/>
            <a:ext cx="6321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Using a stream object, write a line of code that will read in a user’s first and last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2811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3.8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TRUE or FALSE: cin requires the user to press the [Enter] key when finished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entering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2175" y="53250"/>
            <a:ext cx="1533300" cy="841200"/>
          </a:xfrm>
          <a:prstGeom prst="cloudCallout">
            <a:avLst>
              <a:gd fmla="val 54179" name="adj1"/>
              <a:gd fmla="val 133984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3.1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283099" y="712150"/>
            <a:ext cx="8137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tring fullName;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out &lt;&lt; “Please enter your full name: “;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getline(cin, fullName);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8125" y="521400"/>
            <a:ext cx="8475000" cy="4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 has the following variable definitions.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miles;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feet;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inches;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Write one cin statement that reads a value into each of these variables.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92376" name="adj1"/>
              <a:gd fmla="val 4218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3.1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3099" y="712150"/>
            <a:ext cx="87174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cin &gt;&gt; miles &gt;&gt; feet &gt;&gt; inches;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Write a C++ expression for the following algebraic expression: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y = 6x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5844" name="adj1"/>
              <a:gd fmla="val 149982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3.2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6 * x;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400250" y="575950"/>
            <a:ext cx="63216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C++ expression for the following algebraic expression: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 = x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851925" y="53250"/>
            <a:ext cx="1533300" cy="681600"/>
          </a:xfrm>
          <a:prstGeom prst="cloudCallout">
            <a:avLst>
              <a:gd fmla="val 44455" name="adj1"/>
              <a:gd fmla="val 139044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3.2</a:t>
            </a:r>
            <a:endParaRPr sz="1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