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Short Intro to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we did not need the dereference operator in the last example</a:t>
            </a:r>
          </a:p>
          <a:p>
            <a:r>
              <a:rPr lang="en-US" dirty="0" smtClean="0"/>
              <a:t>Using the dereference operator with pointer arithmetic, we can rewrite the above for loop as</a:t>
            </a:r>
          </a:p>
          <a:p>
            <a:pPr marL="114300" indent="0">
              <a:buNone/>
            </a:pPr>
            <a:r>
              <a:rPr lang="en-US" dirty="0" smtClean="0"/>
              <a:t>    for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numGrades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“Enter grade “ &lt;&lt; </a:t>
            </a:r>
            <a:r>
              <a:rPr lang="en-US" dirty="0" err="1"/>
              <a:t>i</a:t>
            </a:r>
            <a:r>
              <a:rPr lang="en-US" dirty="0"/>
              <a:t> + 1 &lt;&lt; “: “;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smtClean="0"/>
              <a:t>*(grades + </a:t>
            </a:r>
            <a:r>
              <a:rPr lang="en-US" dirty="0" err="1" smtClean="0"/>
              <a:t>i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delete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Anytime memory is allocated using new it needs to be </a:t>
            </a:r>
            <a:r>
              <a:rPr lang="en-US" dirty="0" err="1" smtClean="0"/>
              <a:t>deallocated</a:t>
            </a:r>
            <a:r>
              <a:rPr lang="en-US" dirty="0" smtClean="0"/>
              <a:t> using delete </a:t>
            </a:r>
            <a:r>
              <a:rPr lang="en-US" b="1" dirty="0" smtClean="0"/>
              <a:t>before</a:t>
            </a:r>
            <a:r>
              <a:rPr lang="en-US" dirty="0" smtClean="0"/>
              <a:t> the pointer goes out of scope</a:t>
            </a:r>
          </a:p>
          <a:p>
            <a:r>
              <a:rPr lang="en-US" dirty="0" smtClean="0"/>
              <a:t>Failure to do this will cause a memory leak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Example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pNum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char * </a:t>
            </a:r>
            <a:r>
              <a:rPr lang="en-US" dirty="0" err="1" smtClean="0"/>
              <a:t>pLetterGrades</a:t>
            </a:r>
            <a:r>
              <a:rPr lang="en-US" dirty="0" smtClean="0"/>
              <a:t> = new char[</a:t>
            </a:r>
            <a:r>
              <a:rPr lang="en-US" dirty="0" err="1" smtClean="0"/>
              <a:t>numGrades</a:t>
            </a:r>
            <a:r>
              <a:rPr lang="en-US" dirty="0" smtClean="0"/>
              <a:t>];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// use these pointers for brilliant processing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delete [] </a:t>
            </a:r>
            <a:r>
              <a:rPr lang="en-US" dirty="0" err="1" smtClean="0"/>
              <a:t>pLetterGrades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delete </a:t>
            </a:r>
            <a:r>
              <a:rPr lang="en-US" dirty="0" err="1" smtClean="0"/>
              <a:t>pNum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pLetterGrades</a:t>
            </a:r>
            <a:r>
              <a:rPr lang="en-US" dirty="0" smtClean="0"/>
              <a:t> = 0;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pNum</a:t>
            </a:r>
            <a:r>
              <a:rPr lang="en-US" dirty="0" smtClean="0"/>
              <a:t> 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5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variable: Holds an address of a memory location.  Often just called a pointer</a:t>
            </a:r>
          </a:p>
          <a:p>
            <a:pPr lvl="1"/>
            <a:r>
              <a:rPr lang="en-US" dirty="0" smtClean="0"/>
              <a:t>32-bit system: pointers are 4 bytes</a:t>
            </a:r>
          </a:p>
          <a:p>
            <a:pPr lvl="1"/>
            <a:r>
              <a:rPr lang="en-US" dirty="0" smtClean="0"/>
              <a:t>64-bit system: pointers are 8 bytes</a:t>
            </a:r>
          </a:p>
          <a:p>
            <a:r>
              <a:rPr lang="en-US" dirty="0" smtClean="0"/>
              <a:t>A pointer points to another memory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a pointer has two parts: the pointer itself and the type of data that the pointer points to.</a:t>
            </a:r>
          </a:p>
          <a:p>
            <a:r>
              <a:rPr lang="en-US" dirty="0" smtClean="0"/>
              <a:t>Example</a:t>
            </a:r>
          </a:p>
          <a:p>
            <a:pPr marL="11430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pVar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is the data type pointed to by </a:t>
            </a:r>
            <a:r>
              <a:rPr lang="en-US" dirty="0" err="1" smtClean="0"/>
              <a:t>pVar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* declare </a:t>
            </a:r>
            <a:r>
              <a:rPr lang="en-US" dirty="0" err="1" smtClean="0"/>
              <a:t>pVar</a:t>
            </a:r>
            <a:r>
              <a:rPr lang="en-US" dirty="0" smtClean="0"/>
              <a:t> as a pointer</a:t>
            </a:r>
          </a:p>
          <a:p>
            <a:r>
              <a:rPr lang="en-US" dirty="0" smtClean="0"/>
              <a:t>The pointer above points to a random memory location.  This is dangerous.  Instead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pVar</a:t>
            </a:r>
            <a:r>
              <a:rPr lang="en-US" dirty="0" smtClean="0"/>
              <a:t> = </a:t>
            </a:r>
            <a:r>
              <a:rPr lang="en-US" dirty="0" err="1" smtClean="0"/>
              <a:t>nullptr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Pointing to a memory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point to a specific memory location, the memory location is assigned to the pointer using the address of (&amp;) operator</a:t>
            </a:r>
          </a:p>
          <a:p>
            <a:r>
              <a:rPr lang="en-US" dirty="0" smtClean="0"/>
              <a:t>Example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5;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pNum</a:t>
            </a:r>
            <a:r>
              <a:rPr lang="en-US" dirty="0" smtClean="0"/>
              <a:t> = &amp;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Pointers can only point to variables of their same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value of the memory location that a pointer points to, we use a dereference operation</a:t>
            </a:r>
          </a:p>
          <a:p>
            <a:r>
              <a:rPr lang="en-US" dirty="0" smtClean="0"/>
              <a:t>Example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char grade;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char * </a:t>
            </a:r>
            <a:r>
              <a:rPr lang="en-US" dirty="0" err="1" smtClean="0"/>
              <a:t>pGrade</a:t>
            </a:r>
            <a:r>
              <a:rPr lang="en-US" dirty="0" smtClean="0"/>
              <a:t> = &amp;grade;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*</a:t>
            </a:r>
            <a:r>
              <a:rPr lang="en-US" dirty="0" err="1" smtClean="0"/>
              <a:t>pGrade</a:t>
            </a:r>
            <a:r>
              <a:rPr lang="en-US" dirty="0" smtClean="0"/>
              <a:t> = ‘A’;        // grade is now ‘A’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pGrade</a:t>
            </a:r>
            <a:r>
              <a:rPr lang="en-US" dirty="0" smtClean="0"/>
              <a:t>;  // ‘A’ is displayed on the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pointers need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dereferencing example, we can observe why we need a data type for the pointer.</a:t>
            </a:r>
          </a:p>
          <a:p>
            <a:r>
              <a:rPr lang="en-US" dirty="0" smtClean="0"/>
              <a:t>The pointer itself is always 4 (or 8) bytes regardless of what it points to.</a:t>
            </a:r>
          </a:p>
          <a:p>
            <a:r>
              <a:rPr lang="en-US" dirty="0" smtClean="0"/>
              <a:t>In order to properly write a value to or read a value from a memory location we need to know the data type so that we know how many bytes to read (or write).</a:t>
            </a:r>
          </a:p>
          <a:p>
            <a:r>
              <a:rPr lang="en-US" dirty="0" smtClean="0"/>
              <a:t>Look at some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Something Like Pointers : Arrays</a:t>
            </a:r>
          </a:p>
        </p:txBody>
      </p:sp>
      <p:pic>
        <p:nvPicPr>
          <p:cNvPr id="9219" name="Picture 3" descr="09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7700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541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</a:t>
            </a:r>
            <a:r>
              <a:rPr lang="en-US">
                <a:solidFill>
                  <a:srgbClr val="FF0000"/>
                </a:solidFill>
                <a:latin typeface="Courier New" pitchFamily="112" charset="0"/>
              </a:rPr>
              <a:t>values</a:t>
            </a:r>
            <a:r>
              <a:rPr lang="en-US">
                <a:solidFill>
                  <a:srgbClr val="FF0000"/>
                </a:solidFill>
              </a:rPr>
              <a:t> parameter, in the </a:t>
            </a:r>
            <a:r>
              <a:rPr lang="en-US">
                <a:solidFill>
                  <a:srgbClr val="FF0000"/>
                </a:solidFill>
                <a:latin typeface="Courier New" pitchFamily="112" charset="0"/>
              </a:rPr>
              <a:t>showValues</a:t>
            </a:r>
            <a:r>
              <a:rPr lang="en-US">
                <a:solidFill>
                  <a:srgbClr val="FF0000"/>
                </a:solidFill>
              </a:rPr>
              <a:t> function, points to the </a:t>
            </a:r>
            <a:r>
              <a:rPr lang="en-US">
                <a:solidFill>
                  <a:srgbClr val="FF0000"/>
                </a:solidFill>
                <a:latin typeface="Courier New" pitchFamily="112" charset="0"/>
              </a:rPr>
              <a:t>numbers</a:t>
            </a:r>
            <a:r>
              <a:rPr lang="en-US">
                <a:solidFill>
                  <a:srgbClr val="FF0000"/>
                </a:solidFill>
              </a:rPr>
              <a:t> array.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" y="4559300"/>
            <a:ext cx="297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C++ automatically stores the address of </a:t>
            </a:r>
            <a:r>
              <a:rPr lang="en-US">
                <a:solidFill>
                  <a:srgbClr val="FF0000"/>
                </a:solidFill>
                <a:latin typeface="Courier New" pitchFamily="112" charset="0"/>
              </a:rPr>
              <a:t>numbers</a:t>
            </a:r>
            <a:r>
              <a:rPr lang="en-US">
                <a:solidFill>
                  <a:srgbClr val="FF0000"/>
                </a:solidFill>
              </a:rPr>
              <a:t> in the </a:t>
            </a:r>
            <a:r>
              <a:rPr lang="en-US">
                <a:solidFill>
                  <a:srgbClr val="FF0000"/>
                </a:solidFill>
                <a:latin typeface="Courier New" pitchFamily="112" charset="0"/>
              </a:rPr>
              <a:t>values</a:t>
            </a:r>
            <a:r>
              <a:rPr lang="en-US">
                <a:solidFill>
                  <a:srgbClr val="FF0000"/>
                </a:solidFill>
              </a:rPr>
              <a:t> parameter</a:t>
            </a:r>
            <a:r>
              <a:rPr lang="en-US">
                <a:solidFill>
                  <a:srgbClr val="FF66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the new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pointer to a memory location without having a name to the memory location</a:t>
            </a:r>
          </a:p>
          <a:p>
            <a:r>
              <a:rPr lang="en-US" dirty="0" smtClean="0"/>
              <a:t>new allocates memory at runtime</a:t>
            </a:r>
          </a:p>
          <a:p>
            <a:r>
              <a:rPr lang="en-US" dirty="0" smtClean="0"/>
              <a:t>Example</a:t>
            </a:r>
          </a:p>
          <a:p>
            <a:pPr marL="11430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* </a:t>
            </a:r>
            <a:r>
              <a:rPr lang="en-US" dirty="0" err="1" smtClean="0"/>
              <a:t>pVar</a:t>
            </a:r>
            <a:r>
              <a:rPr lang="en-US" dirty="0" smtClean="0"/>
              <a:t> = 0;	// create a pointer to </a:t>
            </a:r>
            <a:r>
              <a:rPr lang="en-US" dirty="0" err="1" smtClean="0"/>
              <a:t>int</a:t>
            </a:r>
            <a:r>
              <a:rPr lang="en-US" dirty="0" smtClean="0"/>
              <a:t> and assign 0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pVar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	// allocate 4 bytes of memory and assign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// address to </a:t>
            </a:r>
            <a:r>
              <a:rPr lang="en-US" dirty="0" err="1" smtClean="0"/>
              <a:t>pVar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*</a:t>
            </a:r>
            <a:r>
              <a:rPr lang="en-US" dirty="0" err="1" smtClean="0"/>
              <a:t>pVar</a:t>
            </a:r>
            <a:r>
              <a:rPr lang="en-US" dirty="0" smtClean="0"/>
              <a:t> = 5;        	// memory location contains 5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*</a:t>
            </a:r>
            <a:r>
              <a:rPr lang="en-US" dirty="0" err="1" smtClean="0"/>
              <a:t>pVar</a:t>
            </a:r>
            <a:r>
              <a:rPr lang="en-US" dirty="0" smtClean="0"/>
              <a:t>;	// 5 is wrote to monitor</a:t>
            </a:r>
          </a:p>
          <a:p>
            <a:r>
              <a:rPr lang="en-US" dirty="0" smtClean="0"/>
              <a:t>Dynamically allocated memory is called heap memory.  Compile time memory is called stack memory.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81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dynamically allocated memory we can wait until runtime to assign the size of an array</a:t>
            </a:r>
          </a:p>
          <a:p>
            <a:r>
              <a:rPr lang="en-US" dirty="0" smtClean="0"/>
              <a:t>Example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double * grades;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numGrades</a:t>
            </a:r>
            <a:r>
              <a:rPr lang="en-US" dirty="0" smtClean="0"/>
              <a:t> = 0;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“How many grades should we process? “;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numGrades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grades = new double[</a:t>
            </a:r>
            <a:r>
              <a:rPr lang="en-US" dirty="0" err="1" smtClean="0"/>
              <a:t>numGrades</a:t>
            </a:r>
            <a:r>
              <a:rPr lang="en-US" dirty="0" smtClean="0"/>
              <a:t>];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numGrades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{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cout</a:t>
            </a:r>
            <a:r>
              <a:rPr lang="en-US" dirty="0" smtClean="0"/>
              <a:t> &lt;&lt; “Enter grade “ &lt;&lt; </a:t>
            </a:r>
            <a:r>
              <a:rPr lang="en-US" dirty="0" err="1" smtClean="0"/>
              <a:t>i</a:t>
            </a:r>
            <a:r>
              <a:rPr lang="en-US" dirty="0" smtClean="0"/>
              <a:t> + 1 &lt;&lt; “: “;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cin</a:t>
            </a:r>
            <a:r>
              <a:rPr lang="en-US" dirty="0" smtClean="0"/>
              <a:t> &gt;&gt; grades[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263</TotalTime>
  <Words>578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Adjacency</vt:lpstr>
      <vt:lpstr>A Short Intro to Pointers</vt:lpstr>
      <vt:lpstr>Pointer Variables</vt:lpstr>
      <vt:lpstr>Defining a Pointer</vt:lpstr>
      <vt:lpstr>Pointing to a memory location</vt:lpstr>
      <vt:lpstr>Dereferencing a Pointer</vt:lpstr>
      <vt:lpstr>Why pointers need data types</vt:lpstr>
      <vt:lpstr>Something Like Pointers : Arrays</vt:lpstr>
      <vt:lpstr>Pointers and the new operator</vt:lpstr>
      <vt:lpstr>Dynamic arrays</vt:lpstr>
      <vt:lpstr>Dynamic Arrays</vt:lpstr>
      <vt:lpstr>The delete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 Intro to Pointers</dc:title>
  <dc:creator>AshleyBuggy</dc:creator>
  <cp:lastModifiedBy>Administrator</cp:lastModifiedBy>
  <cp:revision>10</cp:revision>
  <dcterms:created xsi:type="dcterms:W3CDTF">2006-08-16T00:00:00Z</dcterms:created>
  <dcterms:modified xsi:type="dcterms:W3CDTF">2018-04-26T23:42:10Z</dcterms:modified>
</cp:coreProperties>
</file>