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6" r:id="rId9"/>
    <p:sldId id="265" r:id="rId10"/>
    <p:sldId id="269" r:id="rId11"/>
    <p:sldId id="268" r:id="rId12"/>
    <p:sldId id="271" r:id="rId13"/>
    <p:sldId id="267" r:id="rId14"/>
    <p:sldId id="270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EEF45-FFFB-4367-8DB6-E294319EAE0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BD0BD8-5C85-453A-ABE2-1A9C8F38015D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A9E98377-2624-4169-8FC8-CF672162545A}" type="parTrans" cxnId="{08E32701-DE38-457A-84F1-C749E0EDC920}">
      <dgm:prSet/>
      <dgm:spPr/>
      <dgm:t>
        <a:bodyPr/>
        <a:lstStyle/>
        <a:p>
          <a:endParaRPr lang="en-US"/>
        </a:p>
      </dgm:t>
    </dgm:pt>
    <dgm:pt modelId="{7A6DEDC0-5AB3-4697-8B02-261C60514011}" type="sibTrans" cxnId="{08E32701-DE38-457A-84F1-C749E0EDC920}">
      <dgm:prSet/>
      <dgm:spPr/>
      <dgm:t>
        <a:bodyPr/>
        <a:lstStyle/>
        <a:p>
          <a:endParaRPr lang="en-US"/>
        </a:p>
      </dgm:t>
    </dgm:pt>
    <dgm:pt modelId="{13D28014-120B-48AD-A1D8-2A40EF711C39}">
      <dgm:prSet phldrT="[Text]"/>
      <dgm:spPr/>
      <dgm:t>
        <a:bodyPr/>
        <a:lstStyle/>
        <a:p>
          <a:r>
            <a:rPr lang="en-US" dirty="0" smtClean="0"/>
            <a:t>Work Example By Hand</a:t>
          </a:r>
          <a:endParaRPr lang="en-US" dirty="0"/>
        </a:p>
      </dgm:t>
    </dgm:pt>
    <dgm:pt modelId="{67C0FE13-B30B-4289-9220-D1DA1EAAEF4C}" type="parTrans" cxnId="{3ABBF857-C7EC-4AF0-A2C4-0D24E44B8529}">
      <dgm:prSet/>
      <dgm:spPr/>
      <dgm:t>
        <a:bodyPr/>
        <a:lstStyle/>
        <a:p>
          <a:endParaRPr lang="en-US"/>
        </a:p>
      </dgm:t>
    </dgm:pt>
    <dgm:pt modelId="{067E0CC8-7F38-4388-9448-5C96D77FC5A3}" type="sibTrans" cxnId="{3ABBF857-C7EC-4AF0-A2C4-0D24E44B8529}">
      <dgm:prSet/>
      <dgm:spPr/>
      <dgm:t>
        <a:bodyPr/>
        <a:lstStyle/>
        <a:p>
          <a:endParaRPr lang="en-US"/>
        </a:p>
      </dgm:t>
    </dgm:pt>
    <dgm:pt modelId="{C6EE0357-0BBD-461C-A8F9-2C512899AB33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79FE8369-2FE3-47F9-8D97-28FC2C1BD465}" type="parTrans" cxnId="{5412D644-CA4D-4BD5-AF2D-9E6DDAF939A8}">
      <dgm:prSet/>
      <dgm:spPr/>
      <dgm:t>
        <a:bodyPr/>
        <a:lstStyle/>
        <a:p>
          <a:endParaRPr lang="en-US"/>
        </a:p>
      </dgm:t>
    </dgm:pt>
    <dgm:pt modelId="{F35E0697-86C3-4E4F-AB16-A9D7440D5BC7}" type="sibTrans" cxnId="{5412D644-CA4D-4BD5-AF2D-9E6DDAF939A8}">
      <dgm:prSet/>
      <dgm:spPr/>
      <dgm:t>
        <a:bodyPr/>
        <a:lstStyle/>
        <a:p>
          <a:endParaRPr lang="en-US"/>
        </a:p>
      </dgm:t>
    </dgm:pt>
    <dgm:pt modelId="{34B3BA0D-E2BF-48B5-8CB4-3F90E038858B}">
      <dgm:prSet phldrT="[Text]"/>
      <dgm:spPr/>
      <dgm:t>
        <a:bodyPr/>
        <a:lstStyle/>
        <a:p>
          <a:r>
            <a:rPr lang="en-US" dirty="0" smtClean="0"/>
            <a:t>Write Down What You Did</a:t>
          </a:r>
          <a:endParaRPr lang="en-US" dirty="0"/>
        </a:p>
      </dgm:t>
    </dgm:pt>
    <dgm:pt modelId="{5FFF8DE2-C0E9-4D6E-B0E0-CC81B00C979A}" type="parTrans" cxnId="{5FBE1690-3AE7-4DF2-9975-1998E17CD789}">
      <dgm:prSet/>
      <dgm:spPr/>
      <dgm:t>
        <a:bodyPr/>
        <a:lstStyle/>
        <a:p>
          <a:endParaRPr lang="en-US"/>
        </a:p>
      </dgm:t>
    </dgm:pt>
    <dgm:pt modelId="{44FCB346-D60E-455E-910B-33C5D16BEA8B}" type="sibTrans" cxnId="{5FBE1690-3AE7-4DF2-9975-1998E17CD789}">
      <dgm:prSet/>
      <dgm:spPr/>
      <dgm:t>
        <a:bodyPr/>
        <a:lstStyle/>
        <a:p>
          <a:endParaRPr lang="en-US"/>
        </a:p>
      </dgm:t>
    </dgm:pt>
    <dgm:pt modelId="{C9F8B67A-0419-47F6-AE01-1CBCFF555A26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06EABE06-1180-4F15-A980-CC7037BBCD19}" type="parTrans" cxnId="{49FD5643-4BE2-498C-96F7-30DBCFF0CFEC}">
      <dgm:prSet/>
      <dgm:spPr/>
      <dgm:t>
        <a:bodyPr/>
        <a:lstStyle/>
        <a:p>
          <a:endParaRPr lang="en-US"/>
        </a:p>
      </dgm:t>
    </dgm:pt>
    <dgm:pt modelId="{B462F4EA-4808-40E1-9AE5-0BA4C34541CD}" type="sibTrans" cxnId="{49FD5643-4BE2-498C-96F7-30DBCFF0CFEC}">
      <dgm:prSet/>
      <dgm:spPr/>
      <dgm:t>
        <a:bodyPr/>
        <a:lstStyle/>
        <a:p>
          <a:endParaRPr lang="en-US"/>
        </a:p>
      </dgm:t>
    </dgm:pt>
    <dgm:pt modelId="{6E463C1A-FA69-404F-B426-98DF84A4B05E}">
      <dgm:prSet phldrT="[Text]"/>
      <dgm:spPr/>
      <dgm:t>
        <a:bodyPr/>
        <a:lstStyle/>
        <a:p>
          <a:r>
            <a:rPr lang="en-US" dirty="0" smtClean="0"/>
            <a:t>Find Patterns</a:t>
          </a:r>
          <a:endParaRPr lang="en-US" dirty="0"/>
        </a:p>
      </dgm:t>
    </dgm:pt>
    <dgm:pt modelId="{F0078EA5-8AAB-4FB6-80CB-B579CE954385}" type="parTrans" cxnId="{4BC8E941-6DB3-4C99-AFAD-D5FF1D001896}">
      <dgm:prSet/>
      <dgm:spPr/>
      <dgm:t>
        <a:bodyPr/>
        <a:lstStyle/>
        <a:p>
          <a:endParaRPr lang="en-US"/>
        </a:p>
      </dgm:t>
    </dgm:pt>
    <dgm:pt modelId="{15364C07-04E5-4CAE-9D07-8BCC7CCC71E9}" type="sibTrans" cxnId="{4BC8E941-6DB3-4C99-AFAD-D5FF1D001896}">
      <dgm:prSet/>
      <dgm:spPr/>
      <dgm:t>
        <a:bodyPr/>
        <a:lstStyle/>
        <a:p>
          <a:endParaRPr lang="en-US"/>
        </a:p>
      </dgm:t>
    </dgm:pt>
    <dgm:pt modelId="{14B2E5F7-C2E3-4903-8448-0016D0C17420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2A25339D-7774-48DD-8B50-D143EE149967}" type="parTrans" cxnId="{41D7CA6C-9642-49D1-B073-783940774B5F}">
      <dgm:prSet/>
      <dgm:spPr/>
      <dgm:t>
        <a:bodyPr/>
        <a:lstStyle/>
        <a:p>
          <a:endParaRPr lang="en-US"/>
        </a:p>
      </dgm:t>
    </dgm:pt>
    <dgm:pt modelId="{E68370D0-BAF5-4847-8523-97264308A672}" type="sibTrans" cxnId="{41D7CA6C-9642-49D1-B073-783940774B5F}">
      <dgm:prSet/>
      <dgm:spPr/>
      <dgm:t>
        <a:bodyPr/>
        <a:lstStyle/>
        <a:p>
          <a:endParaRPr lang="en-US"/>
        </a:p>
      </dgm:t>
    </dgm:pt>
    <dgm:pt modelId="{D75420B2-DED2-4D56-AA13-0F21340F7C98}">
      <dgm:prSet phldrT="[Text]"/>
      <dgm:spPr/>
      <dgm:t>
        <a:bodyPr/>
        <a:lstStyle/>
        <a:p>
          <a:r>
            <a:rPr lang="en-US" dirty="0" smtClean="0"/>
            <a:t>Check By Hand</a:t>
          </a:r>
          <a:endParaRPr lang="en-US" dirty="0"/>
        </a:p>
      </dgm:t>
    </dgm:pt>
    <dgm:pt modelId="{C9B87DF9-F304-4B1C-B662-6876F0473588}" type="parTrans" cxnId="{999B3F75-641D-411D-BEAC-696AC053FEDE}">
      <dgm:prSet/>
      <dgm:spPr/>
      <dgm:t>
        <a:bodyPr/>
        <a:lstStyle/>
        <a:p>
          <a:endParaRPr lang="en-US"/>
        </a:p>
      </dgm:t>
    </dgm:pt>
    <dgm:pt modelId="{6E1CF9B9-7356-40CA-AA2F-ADC234F83B3E}" type="sibTrans" cxnId="{999B3F75-641D-411D-BEAC-696AC053FEDE}">
      <dgm:prSet/>
      <dgm:spPr/>
      <dgm:t>
        <a:bodyPr/>
        <a:lstStyle/>
        <a:p>
          <a:endParaRPr lang="en-US"/>
        </a:p>
      </dgm:t>
    </dgm:pt>
    <dgm:pt modelId="{FB7205C8-7E14-4C42-A9B3-4245398B1E6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9EF55C04-372B-4125-BE4F-3D430CFE5CCD}" type="parTrans" cxnId="{149F09F4-CE24-43E6-8F19-501F27240B70}">
      <dgm:prSet/>
      <dgm:spPr/>
      <dgm:t>
        <a:bodyPr/>
        <a:lstStyle/>
        <a:p>
          <a:endParaRPr lang="en-US"/>
        </a:p>
      </dgm:t>
    </dgm:pt>
    <dgm:pt modelId="{798BDBF6-374F-4B92-9E38-514FC3ED292E}" type="sibTrans" cxnId="{149F09F4-CE24-43E6-8F19-501F27240B70}">
      <dgm:prSet/>
      <dgm:spPr/>
      <dgm:t>
        <a:bodyPr/>
        <a:lstStyle/>
        <a:p>
          <a:endParaRPr lang="en-US"/>
        </a:p>
      </dgm:t>
    </dgm:pt>
    <dgm:pt modelId="{F2417EFA-3930-484F-9DB2-8BABCBC28E0A}">
      <dgm:prSet phldrT="[Text]"/>
      <dgm:spPr/>
      <dgm:t>
        <a:bodyPr/>
        <a:lstStyle/>
        <a:p>
          <a:r>
            <a:rPr lang="en-US" dirty="0" smtClean="0"/>
            <a:t>Translate To Code</a:t>
          </a:r>
          <a:endParaRPr lang="en-US" dirty="0"/>
        </a:p>
      </dgm:t>
    </dgm:pt>
    <dgm:pt modelId="{E0324BEF-6F5A-4974-A53D-FA5DB7C9ADC1}" type="parTrans" cxnId="{8E877BA7-42FC-487F-A741-F4612BD8E0AB}">
      <dgm:prSet/>
      <dgm:spPr/>
      <dgm:t>
        <a:bodyPr/>
        <a:lstStyle/>
        <a:p>
          <a:endParaRPr lang="en-US"/>
        </a:p>
      </dgm:t>
    </dgm:pt>
    <dgm:pt modelId="{7425FDAC-FD20-4DAA-A689-A8578007B079}" type="sibTrans" cxnId="{8E877BA7-42FC-487F-A741-F4612BD8E0AB}">
      <dgm:prSet/>
      <dgm:spPr/>
      <dgm:t>
        <a:bodyPr/>
        <a:lstStyle/>
        <a:p>
          <a:endParaRPr lang="en-US"/>
        </a:p>
      </dgm:t>
    </dgm:pt>
    <dgm:pt modelId="{AB965A7E-8413-49A9-9815-D8E529CF9BA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7BABE8D8-C70B-4C71-858B-DBAD9E32E756}" type="parTrans" cxnId="{00FC872D-1F48-4668-9039-68E7C075AA8B}">
      <dgm:prSet/>
      <dgm:spPr/>
      <dgm:t>
        <a:bodyPr/>
        <a:lstStyle/>
        <a:p>
          <a:endParaRPr lang="en-US"/>
        </a:p>
      </dgm:t>
    </dgm:pt>
    <dgm:pt modelId="{2680F62B-F41F-4BAF-BFDE-700DDB162498}" type="sibTrans" cxnId="{00FC872D-1F48-4668-9039-68E7C075AA8B}">
      <dgm:prSet/>
      <dgm:spPr/>
      <dgm:t>
        <a:bodyPr/>
        <a:lstStyle/>
        <a:p>
          <a:endParaRPr lang="en-US"/>
        </a:p>
      </dgm:t>
    </dgm:pt>
    <dgm:pt modelId="{5D5E58B3-2EBB-4E5C-B21E-B1E545FF55D5}">
      <dgm:prSet phldrT="[Text]"/>
      <dgm:spPr/>
      <dgm:t>
        <a:bodyPr/>
        <a:lstStyle/>
        <a:p>
          <a:r>
            <a:rPr lang="en-US" dirty="0" smtClean="0"/>
            <a:t>Run Test Cases</a:t>
          </a:r>
          <a:endParaRPr lang="en-US" dirty="0"/>
        </a:p>
      </dgm:t>
    </dgm:pt>
    <dgm:pt modelId="{1049114F-C81B-4BF6-A05F-AB43E1D6942E}" type="parTrans" cxnId="{6CAF0B5C-89FF-4868-BE15-6C6F65B5BEF6}">
      <dgm:prSet/>
      <dgm:spPr/>
      <dgm:t>
        <a:bodyPr/>
        <a:lstStyle/>
        <a:p>
          <a:endParaRPr lang="en-US"/>
        </a:p>
      </dgm:t>
    </dgm:pt>
    <dgm:pt modelId="{710DBF63-F3D5-4EC2-AA2B-4548648A3F62}" type="sibTrans" cxnId="{6CAF0B5C-89FF-4868-BE15-6C6F65B5BEF6}">
      <dgm:prSet/>
      <dgm:spPr/>
      <dgm:t>
        <a:bodyPr/>
        <a:lstStyle/>
        <a:p>
          <a:endParaRPr lang="en-US"/>
        </a:p>
      </dgm:t>
    </dgm:pt>
    <dgm:pt modelId="{621F7983-C9AD-4E48-B7D0-E506784A549E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46BE00C8-2C6A-4A88-B22D-27958DDCB164}" type="parTrans" cxnId="{EC3107C2-48E9-49F1-99A0-F7971A976458}">
      <dgm:prSet/>
      <dgm:spPr/>
      <dgm:t>
        <a:bodyPr/>
        <a:lstStyle/>
        <a:p>
          <a:endParaRPr lang="en-US"/>
        </a:p>
      </dgm:t>
    </dgm:pt>
    <dgm:pt modelId="{9B5B7487-2FE3-4899-9CC2-E4AD38ECEB9F}" type="sibTrans" cxnId="{EC3107C2-48E9-49F1-99A0-F7971A976458}">
      <dgm:prSet/>
      <dgm:spPr/>
      <dgm:t>
        <a:bodyPr/>
        <a:lstStyle/>
        <a:p>
          <a:endParaRPr lang="en-US"/>
        </a:p>
      </dgm:t>
    </dgm:pt>
    <dgm:pt modelId="{906B5342-D9CC-4D48-A226-889663071552}">
      <dgm:prSet phldrT="[Text]"/>
      <dgm:spPr/>
      <dgm:t>
        <a:bodyPr/>
        <a:lstStyle/>
        <a:p>
          <a:r>
            <a:rPr lang="en-US" dirty="0" smtClean="0"/>
            <a:t>Debug Failed Test Cases</a:t>
          </a:r>
          <a:endParaRPr lang="en-US" dirty="0"/>
        </a:p>
      </dgm:t>
    </dgm:pt>
    <dgm:pt modelId="{7C63AA57-8064-4CD3-8143-7955BBD7BEEB}" type="parTrans" cxnId="{B26C1335-5609-4302-9B68-4D06C57D05B3}">
      <dgm:prSet/>
      <dgm:spPr/>
      <dgm:t>
        <a:bodyPr/>
        <a:lstStyle/>
        <a:p>
          <a:endParaRPr lang="en-US"/>
        </a:p>
      </dgm:t>
    </dgm:pt>
    <dgm:pt modelId="{B92C7613-4583-4746-B697-0F6A1C4C6E97}" type="sibTrans" cxnId="{B26C1335-5609-4302-9B68-4D06C57D05B3}">
      <dgm:prSet/>
      <dgm:spPr/>
      <dgm:t>
        <a:bodyPr/>
        <a:lstStyle/>
        <a:p>
          <a:endParaRPr lang="en-US"/>
        </a:p>
      </dgm:t>
    </dgm:pt>
    <dgm:pt modelId="{72965E4B-676C-4556-8869-F3BD689F35C8}" type="pres">
      <dgm:prSet presAssocID="{D82EEF45-FFFB-4367-8DB6-E294319EAE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CEBF56-FF96-42A9-9F79-6305FC8F57F3}" type="pres">
      <dgm:prSet presAssocID="{04BD0BD8-5C85-453A-ABE2-1A9C8F38015D}" presName="composite" presStyleCnt="0"/>
      <dgm:spPr/>
    </dgm:pt>
    <dgm:pt modelId="{90428D8F-14A8-440C-8A15-BEF52FA5A9AB}" type="pres">
      <dgm:prSet presAssocID="{04BD0BD8-5C85-453A-ABE2-1A9C8F38015D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6FC26-9F21-4025-9B9A-12E8775817CF}" type="pres">
      <dgm:prSet presAssocID="{04BD0BD8-5C85-453A-ABE2-1A9C8F38015D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34A19-A541-4BF6-883D-F797DA54D469}" type="pres">
      <dgm:prSet presAssocID="{7A6DEDC0-5AB3-4697-8B02-261C60514011}" presName="sp" presStyleCnt="0"/>
      <dgm:spPr/>
    </dgm:pt>
    <dgm:pt modelId="{4127098D-854F-4F23-BC46-64B995AEBF81}" type="pres">
      <dgm:prSet presAssocID="{C6EE0357-0BBD-461C-A8F9-2C512899AB33}" presName="composite" presStyleCnt="0"/>
      <dgm:spPr/>
    </dgm:pt>
    <dgm:pt modelId="{52D1B08E-7A03-40F1-B44E-073997F93DDF}" type="pres">
      <dgm:prSet presAssocID="{C6EE0357-0BBD-461C-A8F9-2C512899AB33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69A2-ED6A-4FB9-A8FF-75E4DBFD7E81}" type="pres">
      <dgm:prSet presAssocID="{C6EE0357-0BBD-461C-A8F9-2C512899AB33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3CE337-9487-439A-99DB-7283243EA31A}" type="pres">
      <dgm:prSet presAssocID="{F35E0697-86C3-4E4F-AB16-A9D7440D5BC7}" presName="sp" presStyleCnt="0"/>
      <dgm:spPr/>
    </dgm:pt>
    <dgm:pt modelId="{A6525E65-F124-43E5-BF88-FB1CE6DE402D}" type="pres">
      <dgm:prSet presAssocID="{C9F8B67A-0419-47F6-AE01-1CBCFF555A26}" presName="composite" presStyleCnt="0"/>
      <dgm:spPr/>
    </dgm:pt>
    <dgm:pt modelId="{3D98FF8C-9B4D-46DE-A9BC-E366E44F2CC0}" type="pres">
      <dgm:prSet presAssocID="{C9F8B67A-0419-47F6-AE01-1CBCFF555A26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552DB-346D-4B78-8805-ECC9CAB0089D}" type="pres">
      <dgm:prSet presAssocID="{C9F8B67A-0419-47F6-AE01-1CBCFF555A26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60CF4-9B46-4AA2-8892-16A5B9F9B960}" type="pres">
      <dgm:prSet presAssocID="{B462F4EA-4808-40E1-9AE5-0BA4C34541CD}" presName="sp" presStyleCnt="0"/>
      <dgm:spPr/>
    </dgm:pt>
    <dgm:pt modelId="{90DF3D8C-EB9C-4B51-846B-94C5D7A99ABE}" type="pres">
      <dgm:prSet presAssocID="{14B2E5F7-C2E3-4903-8448-0016D0C17420}" presName="composite" presStyleCnt="0"/>
      <dgm:spPr/>
    </dgm:pt>
    <dgm:pt modelId="{004F4AF1-403D-4CC6-B609-4DCF280106DE}" type="pres">
      <dgm:prSet presAssocID="{14B2E5F7-C2E3-4903-8448-0016D0C17420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16A20-927F-4772-9708-47D17F02A712}" type="pres">
      <dgm:prSet presAssocID="{14B2E5F7-C2E3-4903-8448-0016D0C17420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B29ED-74D6-4990-8DA1-CE6ED3B7D9BA}" type="pres">
      <dgm:prSet presAssocID="{E68370D0-BAF5-4847-8523-97264308A672}" presName="sp" presStyleCnt="0"/>
      <dgm:spPr/>
    </dgm:pt>
    <dgm:pt modelId="{254FA745-F592-422C-8507-16C7A141435F}" type="pres">
      <dgm:prSet presAssocID="{FB7205C8-7E14-4C42-A9B3-4245398B1E67}" presName="composite" presStyleCnt="0"/>
      <dgm:spPr/>
    </dgm:pt>
    <dgm:pt modelId="{0BC6FED4-AFAD-4482-934E-7788DBD5BAEB}" type="pres">
      <dgm:prSet presAssocID="{FB7205C8-7E14-4C42-A9B3-4245398B1E67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EF78E-3514-4B91-8D43-4FB0537A7DC0}" type="pres">
      <dgm:prSet presAssocID="{FB7205C8-7E14-4C42-A9B3-4245398B1E67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F5068-C298-4B4E-9D31-B6CB259A5AC1}" type="pres">
      <dgm:prSet presAssocID="{798BDBF6-374F-4B92-9E38-514FC3ED292E}" presName="sp" presStyleCnt="0"/>
      <dgm:spPr/>
    </dgm:pt>
    <dgm:pt modelId="{ABD88366-E81B-4365-9F54-54368FC80C51}" type="pres">
      <dgm:prSet presAssocID="{AB965A7E-8413-49A9-9815-D8E529CF9BA4}" presName="composite" presStyleCnt="0"/>
      <dgm:spPr/>
    </dgm:pt>
    <dgm:pt modelId="{8FF05BEB-73A2-41AE-BC8B-F10AC0A58E62}" type="pres">
      <dgm:prSet presAssocID="{AB965A7E-8413-49A9-9815-D8E529CF9BA4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02961-724E-4CB7-86E9-B812D8326693}" type="pres">
      <dgm:prSet presAssocID="{AB965A7E-8413-49A9-9815-D8E529CF9BA4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50616-38CA-44B3-B7BC-53E00D2A833B}" type="pres">
      <dgm:prSet presAssocID="{2680F62B-F41F-4BAF-BFDE-700DDB162498}" presName="sp" presStyleCnt="0"/>
      <dgm:spPr/>
    </dgm:pt>
    <dgm:pt modelId="{DC302290-C8E1-45BF-B869-8369E85994CE}" type="pres">
      <dgm:prSet presAssocID="{621F7983-C9AD-4E48-B7D0-E506784A549E}" presName="composite" presStyleCnt="0"/>
      <dgm:spPr/>
    </dgm:pt>
    <dgm:pt modelId="{9D66E18F-51A7-4161-88CB-A31B0C29105A}" type="pres">
      <dgm:prSet presAssocID="{621F7983-C9AD-4E48-B7D0-E506784A549E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4263E-B7F5-4E97-98D2-46CD91DCF2FB}" type="pres">
      <dgm:prSet presAssocID="{621F7983-C9AD-4E48-B7D0-E506784A549E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D7CA6C-9642-49D1-B073-783940774B5F}" srcId="{D82EEF45-FFFB-4367-8DB6-E294319EAE0D}" destId="{14B2E5F7-C2E3-4903-8448-0016D0C17420}" srcOrd="3" destOrd="0" parTransId="{2A25339D-7774-48DD-8B50-D143EE149967}" sibTransId="{E68370D0-BAF5-4847-8523-97264308A672}"/>
    <dgm:cxn modelId="{58B29ED1-66F6-48A4-AA0C-34229264EF8E}" type="presOf" srcId="{04BD0BD8-5C85-453A-ABE2-1A9C8F38015D}" destId="{90428D8F-14A8-440C-8A15-BEF52FA5A9AB}" srcOrd="0" destOrd="0" presId="urn:microsoft.com/office/officeart/2005/8/layout/chevron2"/>
    <dgm:cxn modelId="{00FC872D-1F48-4668-9039-68E7C075AA8B}" srcId="{D82EEF45-FFFB-4367-8DB6-E294319EAE0D}" destId="{AB965A7E-8413-49A9-9815-D8E529CF9BA4}" srcOrd="5" destOrd="0" parTransId="{7BABE8D8-C70B-4C71-858B-DBAD9E32E756}" sibTransId="{2680F62B-F41F-4BAF-BFDE-700DDB162498}"/>
    <dgm:cxn modelId="{EE1768C7-3614-4745-88F8-9A28A3003B78}" type="presOf" srcId="{906B5342-D9CC-4D48-A226-889663071552}" destId="{E0F4263E-B7F5-4E97-98D2-46CD91DCF2FB}" srcOrd="0" destOrd="0" presId="urn:microsoft.com/office/officeart/2005/8/layout/chevron2"/>
    <dgm:cxn modelId="{B26C1335-5609-4302-9B68-4D06C57D05B3}" srcId="{621F7983-C9AD-4E48-B7D0-E506784A549E}" destId="{906B5342-D9CC-4D48-A226-889663071552}" srcOrd="0" destOrd="0" parTransId="{7C63AA57-8064-4CD3-8143-7955BBD7BEEB}" sibTransId="{B92C7613-4583-4746-B697-0F6A1C4C6E97}"/>
    <dgm:cxn modelId="{8C4D0CA7-A49E-4B20-8F11-2AD564A0AF6A}" type="presOf" srcId="{C9F8B67A-0419-47F6-AE01-1CBCFF555A26}" destId="{3D98FF8C-9B4D-46DE-A9BC-E366E44F2CC0}" srcOrd="0" destOrd="0" presId="urn:microsoft.com/office/officeart/2005/8/layout/chevron2"/>
    <dgm:cxn modelId="{BC41275D-792D-4C02-8F93-FE8CEB0BB87E}" type="presOf" srcId="{6E463C1A-FA69-404F-B426-98DF84A4B05E}" destId="{905552DB-346D-4B78-8805-ECC9CAB0089D}" srcOrd="0" destOrd="0" presId="urn:microsoft.com/office/officeart/2005/8/layout/chevron2"/>
    <dgm:cxn modelId="{5CE7891A-9B28-4642-9EF3-C6616A8C4079}" type="presOf" srcId="{AB965A7E-8413-49A9-9815-D8E529CF9BA4}" destId="{8FF05BEB-73A2-41AE-BC8B-F10AC0A58E62}" srcOrd="0" destOrd="0" presId="urn:microsoft.com/office/officeart/2005/8/layout/chevron2"/>
    <dgm:cxn modelId="{999B3F75-641D-411D-BEAC-696AC053FEDE}" srcId="{14B2E5F7-C2E3-4903-8448-0016D0C17420}" destId="{D75420B2-DED2-4D56-AA13-0F21340F7C98}" srcOrd="0" destOrd="0" parTransId="{C9B87DF9-F304-4B1C-B662-6876F0473588}" sibTransId="{6E1CF9B9-7356-40CA-AA2F-ADC234F83B3E}"/>
    <dgm:cxn modelId="{49FD5643-4BE2-498C-96F7-30DBCFF0CFEC}" srcId="{D82EEF45-FFFB-4367-8DB6-E294319EAE0D}" destId="{C9F8B67A-0419-47F6-AE01-1CBCFF555A26}" srcOrd="2" destOrd="0" parTransId="{06EABE06-1180-4F15-A980-CC7037BBCD19}" sibTransId="{B462F4EA-4808-40E1-9AE5-0BA4C34541CD}"/>
    <dgm:cxn modelId="{8807DD53-A34B-42E5-BF73-24F970055D12}" type="presOf" srcId="{5D5E58B3-2EBB-4E5C-B21E-B1E545FF55D5}" destId="{ACF02961-724E-4CB7-86E9-B812D8326693}" srcOrd="0" destOrd="0" presId="urn:microsoft.com/office/officeart/2005/8/layout/chevron2"/>
    <dgm:cxn modelId="{5E4FFACE-16AE-4139-9B17-1CB62267E6EA}" type="presOf" srcId="{D75420B2-DED2-4D56-AA13-0F21340F7C98}" destId="{5F216A20-927F-4772-9708-47D17F02A712}" srcOrd="0" destOrd="0" presId="urn:microsoft.com/office/officeart/2005/8/layout/chevron2"/>
    <dgm:cxn modelId="{703FECAA-9CD1-4BDD-8ABF-BFC95E5B4768}" type="presOf" srcId="{FB7205C8-7E14-4C42-A9B3-4245398B1E67}" destId="{0BC6FED4-AFAD-4482-934E-7788DBD5BAEB}" srcOrd="0" destOrd="0" presId="urn:microsoft.com/office/officeart/2005/8/layout/chevron2"/>
    <dgm:cxn modelId="{A9D8E7F2-B8EB-4C09-9381-6E19C95FEA7A}" type="presOf" srcId="{D82EEF45-FFFB-4367-8DB6-E294319EAE0D}" destId="{72965E4B-676C-4556-8869-F3BD689F35C8}" srcOrd="0" destOrd="0" presId="urn:microsoft.com/office/officeart/2005/8/layout/chevron2"/>
    <dgm:cxn modelId="{8E877BA7-42FC-487F-A741-F4612BD8E0AB}" srcId="{FB7205C8-7E14-4C42-A9B3-4245398B1E67}" destId="{F2417EFA-3930-484F-9DB2-8BABCBC28E0A}" srcOrd="0" destOrd="0" parTransId="{E0324BEF-6F5A-4974-A53D-FA5DB7C9ADC1}" sibTransId="{7425FDAC-FD20-4DAA-A689-A8578007B079}"/>
    <dgm:cxn modelId="{6CAF0B5C-89FF-4868-BE15-6C6F65B5BEF6}" srcId="{AB965A7E-8413-49A9-9815-D8E529CF9BA4}" destId="{5D5E58B3-2EBB-4E5C-B21E-B1E545FF55D5}" srcOrd="0" destOrd="0" parTransId="{1049114F-C81B-4BF6-A05F-AB43E1D6942E}" sibTransId="{710DBF63-F3D5-4EC2-AA2B-4548648A3F62}"/>
    <dgm:cxn modelId="{62DC2390-F390-4E4B-89D8-8D6D08D65D44}" type="presOf" srcId="{C6EE0357-0BBD-461C-A8F9-2C512899AB33}" destId="{52D1B08E-7A03-40F1-B44E-073997F93DDF}" srcOrd="0" destOrd="0" presId="urn:microsoft.com/office/officeart/2005/8/layout/chevron2"/>
    <dgm:cxn modelId="{AC385AE9-7671-4BED-8013-15565944BF09}" type="presOf" srcId="{13D28014-120B-48AD-A1D8-2A40EF711C39}" destId="{F286FC26-9F21-4025-9B9A-12E8775817CF}" srcOrd="0" destOrd="0" presId="urn:microsoft.com/office/officeart/2005/8/layout/chevron2"/>
    <dgm:cxn modelId="{FE87DCE6-51D5-4774-8F63-58689104299D}" type="presOf" srcId="{F2417EFA-3930-484F-9DB2-8BABCBC28E0A}" destId="{58CEF78E-3514-4B91-8D43-4FB0537A7DC0}" srcOrd="0" destOrd="0" presId="urn:microsoft.com/office/officeart/2005/8/layout/chevron2"/>
    <dgm:cxn modelId="{3ABBF857-C7EC-4AF0-A2C4-0D24E44B8529}" srcId="{04BD0BD8-5C85-453A-ABE2-1A9C8F38015D}" destId="{13D28014-120B-48AD-A1D8-2A40EF711C39}" srcOrd="0" destOrd="0" parTransId="{67C0FE13-B30B-4289-9220-D1DA1EAAEF4C}" sibTransId="{067E0CC8-7F38-4388-9448-5C96D77FC5A3}"/>
    <dgm:cxn modelId="{898B9D85-96DE-4674-9306-B1C552C771A1}" type="presOf" srcId="{34B3BA0D-E2BF-48B5-8CB4-3F90E038858B}" destId="{64AE69A2-ED6A-4FB9-A8FF-75E4DBFD7E81}" srcOrd="0" destOrd="0" presId="urn:microsoft.com/office/officeart/2005/8/layout/chevron2"/>
    <dgm:cxn modelId="{4BC8E941-6DB3-4C99-AFAD-D5FF1D001896}" srcId="{C9F8B67A-0419-47F6-AE01-1CBCFF555A26}" destId="{6E463C1A-FA69-404F-B426-98DF84A4B05E}" srcOrd="0" destOrd="0" parTransId="{F0078EA5-8AAB-4FB6-80CB-B579CE954385}" sibTransId="{15364C07-04E5-4CAE-9D07-8BCC7CCC71E9}"/>
    <dgm:cxn modelId="{08E32701-DE38-457A-84F1-C749E0EDC920}" srcId="{D82EEF45-FFFB-4367-8DB6-E294319EAE0D}" destId="{04BD0BD8-5C85-453A-ABE2-1A9C8F38015D}" srcOrd="0" destOrd="0" parTransId="{A9E98377-2624-4169-8FC8-CF672162545A}" sibTransId="{7A6DEDC0-5AB3-4697-8B02-261C60514011}"/>
    <dgm:cxn modelId="{573F4294-C3A5-40B5-A79C-9DD40C3C2ABD}" type="presOf" srcId="{621F7983-C9AD-4E48-B7D0-E506784A549E}" destId="{9D66E18F-51A7-4161-88CB-A31B0C29105A}" srcOrd="0" destOrd="0" presId="urn:microsoft.com/office/officeart/2005/8/layout/chevron2"/>
    <dgm:cxn modelId="{EC3107C2-48E9-49F1-99A0-F7971A976458}" srcId="{D82EEF45-FFFB-4367-8DB6-E294319EAE0D}" destId="{621F7983-C9AD-4E48-B7D0-E506784A549E}" srcOrd="6" destOrd="0" parTransId="{46BE00C8-2C6A-4A88-B22D-27958DDCB164}" sibTransId="{9B5B7487-2FE3-4899-9CC2-E4AD38ECEB9F}"/>
    <dgm:cxn modelId="{149F09F4-CE24-43E6-8F19-501F27240B70}" srcId="{D82EEF45-FFFB-4367-8DB6-E294319EAE0D}" destId="{FB7205C8-7E14-4C42-A9B3-4245398B1E67}" srcOrd="4" destOrd="0" parTransId="{9EF55C04-372B-4125-BE4F-3D430CFE5CCD}" sibTransId="{798BDBF6-374F-4B92-9E38-514FC3ED292E}"/>
    <dgm:cxn modelId="{5412D644-CA4D-4BD5-AF2D-9E6DDAF939A8}" srcId="{D82EEF45-FFFB-4367-8DB6-E294319EAE0D}" destId="{C6EE0357-0BBD-461C-A8F9-2C512899AB33}" srcOrd="1" destOrd="0" parTransId="{79FE8369-2FE3-47F9-8D97-28FC2C1BD465}" sibTransId="{F35E0697-86C3-4E4F-AB16-A9D7440D5BC7}"/>
    <dgm:cxn modelId="{4F03F733-391D-48ED-9265-7DC6402D84FD}" type="presOf" srcId="{14B2E5F7-C2E3-4903-8448-0016D0C17420}" destId="{004F4AF1-403D-4CC6-B609-4DCF280106DE}" srcOrd="0" destOrd="0" presId="urn:microsoft.com/office/officeart/2005/8/layout/chevron2"/>
    <dgm:cxn modelId="{5FBE1690-3AE7-4DF2-9975-1998E17CD789}" srcId="{C6EE0357-0BBD-461C-A8F9-2C512899AB33}" destId="{34B3BA0D-E2BF-48B5-8CB4-3F90E038858B}" srcOrd="0" destOrd="0" parTransId="{5FFF8DE2-C0E9-4D6E-B0E0-CC81B00C979A}" sibTransId="{44FCB346-D60E-455E-910B-33C5D16BEA8B}"/>
    <dgm:cxn modelId="{4D77C6E7-CEE2-42B2-B91D-25FD718B712B}" type="presParOf" srcId="{72965E4B-676C-4556-8869-F3BD689F35C8}" destId="{00CEBF56-FF96-42A9-9F79-6305FC8F57F3}" srcOrd="0" destOrd="0" presId="urn:microsoft.com/office/officeart/2005/8/layout/chevron2"/>
    <dgm:cxn modelId="{249929BE-6FB9-4636-9AE0-E005FAC949A9}" type="presParOf" srcId="{00CEBF56-FF96-42A9-9F79-6305FC8F57F3}" destId="{90428D8F-14A8-440C-8A15-BEF52FA5A9AB}" srcOrd="0" destOrd="0" presId="urn:microsoft.com/office/officeart/2005/8/layout/chevron2"/>
    <dgm:cxn modelId="{0E2160F0-A04C-4B78-B3E4-C7A14F7B662D}" type="presParOf" srcId="{00CEBF56-FF96-42A9-9F79-6305FC8F57F3}" destId="{F286FC26-9F21-4025-9B9A-12E8775817CF}" srcOrd="1" destOrd="0" presId="urn:microsoft.com/office/officeart/2005/8/layout/chevron2"/>
    <dgm:cxn modelId="{C9174485-D3F8-4F53-94FF-456311309ED6}" type="presParOf" srcId="{72965E4B-676C-4556-8869-F3BD689F35C8}" destId="{B8734A19-A541-4BF6-883D-F797DA54D469}" srcOrd="1" destOrd="0" presId="urn:microsoft.com/office/officeart/2005/8/layout/chevron2"/>
    <dgm:cxn modelId="{9F18088C-6B51-4EC6-9D75-D2DE1BA0AFB9}" type="presParOf" srcId="{72965E4B-676C-4556-8869-F3BD689F35C8}" destId="{4127098D-854F-4F23-BC46-64B995AEBF81}" srcOrd="2" destOrd="0" presId="urn:microsoft.com/office/officeart/2005/8/layout/chevron2"/>
    <dgm:cxn modelId="{320C410D-39CA-45B4-8994-0A234C37572F}" type="presParOf" srcId="{4127098D-854F-4F23-BC46-64B995AEBF81}" destId="{52D1B08E-7A03-40F1-B44E-073997F93DDF}" srcOrd="0" destOrd="0" presId="urn:microsoft.com/office/officeart/2005/8/layout/chevron2"/>
    <dgm:cxn modelId="{CE2DCE7F-A8C0-4917-95D4-9C8F09AFD351}" type="presParOf" srcId="{4127098D-854F-4F23-BC46-64B995AEBF81}" destId="{64AE69A2-ED6A-4FB9-A8FF-75E4DBFD7E81}" srcOrd="1" destOrd="0" presId="urn:microsoft.com/office/officeart/2005/8/layout/chevron2"/>
    <dgm:cxn modelId="{0AD5A415-F7BB-44ED-B099-9EA52B790C2A}" type="presParOf" srcId="{72965E4B-676C-4556-8869-F3BD689F35C8}" destId="{003CE337-9487-439A-99DB-7283243EA31A}" srcOrd="3" destOrd="0" presId="urn:microsoft.com/office/officeart/2005/8/layout/chevron2"/>
    <dgm:cxn modelId="{D11AAC3D-B508-43BA-A371-07FDCC14D958}" type="presParOf" srcId="{72965E4B-676C-4556-8869-F3BD689F35C8}" destId="{A6525E65-F124-43E5-BF88-FB1CE6DE402D}" srcOrd="4" destOrd="0" presId="urn:microsoft.com/office/officeart/2005/8/layout/chevron2"/>
    <dgm:cxn modelId="{6A24F14A-BB28-4629-9255-6F05CF0AE630}" type="presParOf" srcId="{A6525E65-F124-43E5-BF88-FB1CE6DE402D}" destId="{3D98FF8C-9B4D-46DE-A9BC-E366E44F2CC0}" srcOrd="0" destOrd="0" presId="urn:microsoft.com/office/officeart/2005/8/layout/chevron2"/>
    <dgm:cxn modelId="{044B4E2B-B7F6-4373-843C-1A472551B987}" type="presParOf" srcId="{A6525E65-F124-43E5-BF88-FB1CE6DE402D}" destId="{905552DB-346D-4B78-8805-ECC9CAB0089D}" srcOrd="1" destOrd="0" presId="urn:microsoft.com/office/officeart/2005/8/layout/chevron2"/>
    <dgm:cxn modelId="{38E6F39C-1C6D-46BD-9512-D3B9658031C5}" type="presParOf" srcId="{72965E4B-676C-4556-8869-F3BD689F35C8}" destId="{DDC60CF4-9B46-4AA2-8892-16A5B9F9B960}" srcOrd="5" destOrd="0" presId="urn:microsoft.com/office/officeart/2005/8/layout/chevron2"/>
    <dgm:cxn modelId="{00E3C07E-FE9B-4DBB-B9E5-D66B7DCDED8D}" type="presParOf" srcId="{72965E4B-676C-4556-8869-F3BD689F35C8}" destId="{90DF3D8C-EB9C-4B51-846B-94C5D7A99ABE}" srcOrd="6" destOrd="0" presId="urn:microsoft.com/office/officeart/2005/8/layout/chevron2"/>
    <dgm:cxn modelId="{0F06DDFD-7372-4497-8516-96963760A2CF}" type="presParOf" srcId="{90DF3D8C-EB9C-4B51-846B-94C5D7A99ABE}" destId="{004F4AF1-403D-4CC6-B609-4DCF280106DE}" srcOrd="0" destOrd="0" presId="urn:microsoft.com/office/officeart/2005/8/layout/chevron2"/>
    <dgm:cxn modelId="{6E7D7A7A-E116-4A61-90F1-88F02D2E173F}" type="presParOf" srcId="{90DF3D8C-EB9C-4B51-846B-94C5D7A99ABE}" destId="{5F216A20-927F-4772-9708-47D17F02A712}" srcOrd="1" destOrd="0" presId="urn:microsoft.com/office/officeart/2005/8/layout/chevron2"/>
    <dgm:cxn modelId="{D816AACF-49E0-4992-8307-3BCFE40BFEF2}" type="presParOf" srcId="{72965E4B-676C-4556-8869-F3BD689F35C8}" destId="{7BBB29ED-74D6-4990-8DA1-CE6ED3B7D9BA}" srcOrd="7" destOrd="0" presId="urn:microsoft.com/office/officeart/2005/8/layout/chevron2"/>
    <dgm:cxn modelId="{A14EFE59-3A7D-4964-B747-0CAC8FDADBF7}" type="presParOf" srcId="{72965E4B-676C-4556-8869-F3BD689F35C8}" destId="{254FA745-F592-422C-8507-16C7A141435F}" srcOrd="8" destOrd="0" presId="urn:microsoft.com/office/officeart/2005/8/layout/chevron2"/>
    <dgm:cxn modelId="{8281514E-78D3-4E1E-B7E2-4DCAD906DB90}" type="presParOf" srcId="{254FA745-F592-422C-8507-16C7A141435F}" destId="{0BC6FED4-AFAD-4482-934E-7788DBD5BAEB}" srcOrd="0" destOrd="0" presId="urn:microsoft.com/office/officeart/2005/8/layout/chevron2"/>
    <dgm:cxn modelId="{E26BE665-D694-4532-BCDF-61EC3C730964}" type="presParOf" srcId="{254FA745-F592-422C-8507-16C7A141435F}" destId="{58CEF78E-3514-4B91-8D43-4FB0537A7DC0}" srcOrd="1" destOrd="0" presId="urn:microsoft.com/office/officeart/2005/8/layout/chevron2"/>
    <dgm:cxn modelId="{87A1AF25-0D8D-4081-B92D-184D46E0C4F5}" type="presParOf" srcId="{72965E4B-676C-4556-8869-F3BD689F35C8}" destId="{782F5068-C298-4B4E-9D31-B6CB259A5AC1}" srcOrd="9" destOrd="0" presId="urn:microsoft.com/office/officeart/2005/8/layout/chevron2"/>
    <dgm:cxn modelId="{533190DE-32BE-4549-AFA0-B3FE4B7D1202}" type="presParOf" srcId="{72965E4B-676C-4556-8869-F3BD689F35C8}" destId="{ABD88366-E81B-4365-9F54-54368FC80C51}" srcOrd="10" destOrd="0" presId="urn:microsoft.com/office/officeart/2005/8/layout/chevron2"/>
    <dgm:cxn modelId="{5FB15A79-1196-49EF-A2E3-FABDC3764FDB}" type="presParOf" srcId="{ABD88366-E81B-4365-9F54-54368FC80C51}" destId="{8FF05BEB-73A2-41AE-BC8B-F10AC0A58E62}" srcOrd="0" destOrd="0" presId="urn:microsoft.com/office/officeart/2005/8/layout/chevron2"/>
    <dgm:cxn modelId="{400F945B-A21D-44E0-B691-44ADC37E7E79}" type="presParOf" srcId="{ABD88366-E81B-4365-9F54-54368FC80C51}" destId="{ACF02961-724E-4CB7-86E9-B812D8326693}" srcOrd="1" destOrd="0" presId="urn:microsoft.com/office/officeart/2005/8/layout/chevron2"/>
    <dgm:cxn modelId="{E207FEC2-8ABA-4609-B8A3-2FC30ED43430}" type="presParOf" srcId="{72965E4B-676C-4556-8869-F3BD689F35C8}" destId="{DEC50616-38CA-44B3-B7BC-53E00D2A833B}" srcOrd="11" destOrd="0" presId="urn:microsoft.com/office/officeart/2005/8/layout/chevron2"/>
    <dgm:cxn modelId="{23C47960-4FF2-4F2C-9492-88DB82D8C550}" type="presParOf" srcId="{72965E4B-676C-4556-8869-F3BD689F35C8}" destId="{DC302290-C8E1-45BF-B869-8369E85994CE}" srcOrd="12" destOrd="0" presId="urn:microsoft.com/office/officeart/2005/8/layout/chevron2"/>
    <dgm:cxn modelId="{638033DE-CDF0-4E73-8235-F0621A161E42}" type="presParOf" srcId="{DC302290-C8E1-45BF-B869-8369E85994CE}" destId="{9D66E18F-51A7-4161-88CB-A31B0C29105A}" srcOrd="0" destOrd="0" presId="urn:microsoft.com/office/officeart/2005/8/layout/chevron2"/>
    <dgm:cxn modelId="{30E4DD6C-3776-4036-B265-45F277D5B857}" type="presParOf" srcId="{DC302290-C8E1-45BF-B869-8369E85994CE}" destId="{E0F4263E-B7F5-4E97-98D2-46CD91DCF2F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2EEF45-FFFB-4367-8DB6-E294319EAE0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BD0BD8-5C85-453A-ABE2-1A9C8F38015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A9E98377-2624-4169-8FC8-CF672162545A}" type="parTrans" cxnId="{08E32701-DE38-457A-84F1-C749E0EDC920}">
      <dgm:prSet/>
      <dgm:spPr/>
      <dgm:t>
        <a:bodyPr/>
        <a:lstStyle/>
        <a:p>
          <a:endParaRPr lang="en-US"/>
        </a:p>
      </dgm:t>
    </dgm:pt>
    <dgm:pt modelId="{7A6DEDC0-5AB3-4697-8B02-261C60514011}" type="sibTrans" cxnId="{08E32701-DE38-457A-84F1-C749E0EDC920}">
      <dgm:prSet/>
      <dgm:spPr/>
      <dgm:t>
        <a:bodyPr/>
        <a:lstStyle/>
        <a:p>
          <a:endParaRPr lang="en-US"/>
        </a:p>
      </dgm:t>
    </dgm:pt>
    <dgm:pt modelId="{13D28014-120B-48AD-A1D8-2A40EF711C3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Work Example By Hand</a:t>
          </a:r>
          <a:endParaRPr lang="en-US" dirty="0"/>
        </a:p>
      </dgm:t>
    </dgm:pt>
    <dgm:pt modelId="{67C0FE13-B30B-4289-9220-D1DA1EAAEF4C}" type="parTrans" cxnId="{3ABBF857-C7EC-4AF0-A2C4-0D24E44B8529}">
      <dgm:prSet/>
      <dgm:spPr/>
      <dgm:t>
        <a:bodyPr/>
        <a:lstStyle/>
        <a:p>
          <a:endParaRPr lang="en-US"/>
        </a:p>
      </dgm:t>
    </dgm:pt>
    <dgm:pt modelId="{067E0CC8-7F38-4388-9448-5C96D77FC5A3}" type="sibTrans" cxnId="{3ABBF857-C7EC-4AF0-A2C4-0D24E44B8529}">
      <dgm:prSet/>
      <dgm:spPr/>
      <dgm:t>
        <a:bodyPr/>
        <a:lstStyle/>
        <a:p>
          <a:endParaRPr lang="en-US"/>
        </a:p>
      </dgm:t>
    </dgm:pt>
    <dgm:pt modelId="{C6EE0357-0BBD-461C-A8F9-2C512899AB3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79FE8369-2FE3-47F9-8D97-28FC2C1BD465}" type="parTrans" cxnId="{5412D644-CA4D-4BD5-AF2D-9E6DDAF939A8}">
      <dgm:prSet/>
      <dgm:spPr/>
      <dgm:t>
        <a:bodyPr/>
        <a:lstStyle/>
        <a:p>
          <a:endParaRPr lang="en-US"/>
        </a:p>
      </dgm:t>
    </dgm:pt>
    <dgm:pt modelId="{F35E0697-86C3-4E4F-AB16-A9D7440D5BC7}" type="sibTrans" cxnId="{5412D644-CA4D-4BD5-AF2D-9E6DDAF939A8}">
      <dgm:prSet/>
      <dgm:spPr/>
      <dgm:t>
        <a:bodyPr/>
        <a:lstStyle/>
        <a:p>
          <a:endParaRPr lang="en-US"/>
        </a:p>
      </dgm:t>
    </dgm:pt>
    <dgm:pt modelId="{34B3BA0D-E2BF-48B5-8CB4-3F90E038858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Write Down What You Did</a:t>
          </a:r>
          <a:endParaRPr lang="en-US" dirty="0"/>
        </a:p>
      </dgm:t>
    </dgm:pt>
    <dgm:pt modelId="{5FFF8DE2-C0E9-4D6E-B0E0-CC81B00C979A}" type="parTrans" cxnId="{5FBE1690-3AE7-4DF2-9975-1998E17CD789}">
      <dgm:prSet/>
      <dgm:spPr/>
      <dgm:t>
        <a:bodyPr/>
        <a:lstStyle/>
        <a:p>
          <a:endParaRPr lang="en-US"/>
        </a:p>
      </dgm:t>
    </dgm:pt>
    <dgm:pt modelId="{44FCB346-D60E-455E-910B-33C5D16BEA8B}" type="sibTrans" cxnId="{5FBE1690-3AE7-4DF2-9975-1998E17CD789}">
      <dgm:prSet/>
      <dgm:spPr/>
      <dgm:t>
        <a:bodyPr/>
        <a:lstStyle/>
        <a:p>
          <a:endParaRPr lang="en-US"/>
        </a:p>
      </dgm:t>
    </dgm:pt>
    <dgm:pt modelId="{C9F8B67A-0419-47F6-AE01-1CBCFF555A2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06EABE06-1180-4F15-A980-CC7037BBCD19}" type="parTrans" cxnId="{49FD5643-4BE2-498C-96F7-30DBCFF0CFEC}">
      <dgm:prSet/>
      <dgm:spPr/>
      <dgm:t>
        <a:bodyPr/>
        <a:lstStyle/>
        <a:p>
          <a:endParaRPr lang="en-US"/>
        </a:p>
      </dgm:t>
    </dgm:pt>
    <dgm:pt modelId="{B462F4EA-4808-40E1-9AE5-0BA4C34541CD}" type="sibTrans" cxnId="{49FD5643-4BE2-498C-96F7-30DBCFF0CFEC}">
      <dgm:prSet/>
      <dgm:spPr/>
      <dgm:t>
        <a:bodyPr/>
        <a:lstStyle/>
        <a:p>
          <a:endParaRPr lang="en-US"/>
        </a:p>
      </dgm:t>
    </dgm:pt>
    <dgm:pt modelId="{6E463C1A-FA69-404F-B426-98DF84A4B05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Find Patterns</a:t>
          </a:r>
          <a:endParaRPr lang="en-US" dirty="0"/>
        </a:p>
      </dgm:t>
    </dgm:pt>
    <dgm:pt modelId="{F0078EA5-8AAB-4FB6-80CB-B579CE954385}" type="parTrans" cxnId="{4BC8E941-6DB3-4C99-AFAD-D5FF1D001896}">
      <dgm:prSet/>
      <dgm:spPr/>
      <dgm:t>
        <a:bodyPr/>
        <a:lstStyle/>
        <a:p>
          <a:endParaRPr lang="en-US"/>
        </a:p>
      </dgm:t>
    </dgm:pt>
    <dgm:pt modelId="{15364C07-04E5-4CAE-9D07-8BCC7CCC71E9}" type="sibTrans" cxnId="{4BC8E941-6DB3-4C99-AFAD-D5FF1D001896}">
      <dgm:prSet/>
      <dgm:spPr/>
      <dgm:t>
        <a:bodyPr/>
        <a:lstStyle/>
        <a:p>
          <a:endParaRPr lang="en-US"/>
        </a:p>
      </dgm:t>
    </dgm:pt>
    <dgm:pt modelId="{14B2E5F7-C2E3-4903-8448-0016D0C1742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2A25339D-7774-48DD-8B50-D143EE149967}" type="parTrans" cxnId="{41D7CA6C-9642-49D1-B073-783940774B5F}">
      <dgm:prSet/>
      <dgm:spPr/>
      <dgm:t>
        <a:bodyPr/>
        <a:lstStyle/>
        <a:p>
          <a:endParaRPr lang="en-US"/>
        </a:p>
      </dgm:t>
    </dgm:pt>
    <dgm:pt modelId="{E68370D0-BAF5-4847-8523-97264308A672}" type="sibTrans" cxnId="{41D7CA6C-9642-49D1-B073-783940774B5F}">
      <dgm:prSet/>
      <dgm:spPr/>
      <dgm:t>
        <a:bodyPr/>
        <a:lstStyle/>
        <a:p>
          <a:endParaRPr lang="en-US"/>
        </a:p>
      </dgm:t>
    </dgm:pt>
    <dgm:pt modelId="{D75420B2-DED2-4D56-AA13-0F21340F7C9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Check By Hand</a:t>
          </a:r>
          <a:endParaRPr lang="en-US" dirty="0"/>
        </a:p>
      </dgm:t>
    </dgm:pt>
    <dgm:pt modelId="{C9B87DF9-F304-4B1C-B662-6876F0473588}" type="parTrans" cxnId="{999B3F75-641D-411D-BEAC-696AC053FEDE}">
      <dgm:prSet/>
      <dgm:spPr/>
      <dgm:t>
        <a:bodyPr/>
        <a:lstStyle/>
        <a:p>
          <a:endParaRPr lang="en-US"/>
        </a:p>
      </dgm:t>
    </dgm:pt>
    <dgm:pt modelId="{6E1CF9B9-7356-40CA-AA2F-ADC234F83B3E}" type="sibTrans" cxnId="{999B3F75-641D-411D-BEAC-696AC053FEDE}">
      <dgm:prSet/>
      <dgm:spPr/>
      <dgm:t>
        <a:bodyPr/>
        <a:lstStyle/>
        <a:p>
          <a:endParaRPr lang="en-US"/>
        </a:p>
      </dgm:t>
    </dgm:pt>
    <dgm:pt modelId="{FB7205C8-7E14-4C42-A9B3-4245398B1E6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9EF55C04-372B-4125-BE4F-3D430CFE5CCD}" type="parTrans" cxnId="{149F09F4-CE24-43E6-8F19-501F27240B70}">
      <dgm:prSet/>
      <dgm:spPr/>
      <dgm:t>
        <a:bodyPr/>
        <a:lstStyle/>
        <a:p>
          <a:endParaRPr lang="en-US"/>
        </a:p>
      </dgm:t>
    </dgm:pt>
    <dgm:pt modelId="{798BDBF6-374F-4B92-9E38-514FC3ED292E}" type="sibTrans" cxnId="{149F09F4-CE24-43E6-8F19-501F27240B70}">
      <dgm:prSet/>
      <dgm:spPr/>
      <dgm:t>
        <a:bodyPr/>
        <a:lstStyle/>
        <a:p>
          <a:endParaRPr lang="en-US"/>
        </a:p>
      </dgm:t>
    </dgm:pt>
    <dgm:pt modelId="{F2417EFA-3930-484F-9DB2-8BABCBC28E0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Translate To Code</a:t>
          </a:r>
          <a:endParaRPr lang="en-US" dirty="0"/>
        </a:p>
      </dgm:t>
    </dgm:pt>
    <dgm:pt modelId="{E0324BEF-6F5A-4974-A53D-FA5DB7C9ADC1}" type="parTrans" cxnId="{8E877BA7-42FC-487F-A741-F4612BD8E0AB}">
      <dgm:prSet/>
      <dgm:spPr/>
      <dgm:t>
        <a:bodyPr/>
        <a:lstStyle/>
        <a:p>
          <a:endParaRPr lang="en-US"/>
        </a:p>
      </dgm:t>
    </dgm:pt>
    <dgm:pt modelId="{7425FDAC-FD20-4DAA-A689-A8578007B079}" type="sibTrans" cxnId="{8E877BA7-42FC-487F-A741-F4612BD8E0AB}">
      <dgm:prSet/>
      <dgm:spPr/>
      <dgm:t>
        <a:bodyPr/>
        <a:lstStyle/>
        <a:p>
          <a:endParaRPr lang="en-US"/>
        </a:p>
      </dgm:t>
    </dgm:pt>
    <dgm:pt modelId="{AB965A7E-8413-49A9-9815-D8E529CF9BA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7BABE8D8-C70B-4C71-858B-DBAD9E32E756}" type="parTrans" cxnId="{00FC872D-1F48-4668-9039-68E7C075AA8B}">
      <dgm:prSet/>
      <dgm:spPr/>
      <dgm:t>
        <a:bodyPr/>
        <a:lstStyle/>
        <a:p>
          <a:endParaRPr lang="en-US"/>
        </a:p>
      </dgm:t>
    </dgm:pt>
    <dgm:pt modelId="{2680F62B-F41F-4BAF-BFDE-700DDB162498}" type="sibTrans" cxnId="{00FC872D-1F48-4668-9039-68E7C075AA8B}">
      <dgm:prSet/>
      <dgm:spPr/>
      <dgm:t>
        <a:bodyPr/>
        <a:lstStyle/>
        <a:p>
          <a:endParaRPr lang="en-US"/>
        </a:p>
      </dgm:t>
    </dgm:pt>
    <dgm:pt modelId="{5D5E58B3-2EBB-4E5C-B21E-B1E545FF55D5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Run Test Cases</a:t>
          </a:r>
          <a:endParaRPr lang="en-US" dirty="0"/>
        </a:p>
      </dgm:t>
    </dgm:pt>
    <dgm:pt modelId="{1049114F-C81B-4BF6-A05F-AB43E1D6942E}" type="parTrans" cxnId="{6CAF0B5C-89FF-4868-BE15-6C6F65B5BEF6}">
      <dgm:prSet/>
      <dgm:spPr/>
      <dgm:t>
        <a:bodyPr/>
        <a:lstStyle/>
        <a:p>
          <a:endParaRPr lang="en-US"/>
        </a:p>
      </dgm:t>
    </dgm:pt>
    <dgm:pt modelId="{710DBF63-F3D5-4EC2-AA2B-4548648A3F62}" type="sibTrans" cxnId="{6CAF0B5C-89FF-4868-BE15-6C6F65B5BEF6}">
      <dgm:prSet/>
      <dgm:spPr/>
      <dgm:t>
        <a:bodyPr/>
        <a:lstStyle/>
        <a:p>
          <a:endParaRPr lang="en-US"/>
        </a:p>
      </dgm:t>
    </dgm:pt>
    <dgm:pt modelId="{621F7983-C9AD-4E48-B7D0-E506784A549E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46BE00C8-2C6A-4A88-B22D-27958DDCB164}" type="parTrans" cxnId="{EC3107C2-48E9-49F1-99A0-F7971A976458}">
      <dgm:prSet/>
      <dgm:spPr/>
      <dgm:t>
        <a:bodyPr/>
        <a:lstStyle/>
        <a:p>
          <a:endParaRPr lang="en-US"/>
        </a:p>
      </dgm:t>
    </dgm:pt>
    <dgm:pt modelId="{9B5B7487-2FE3-4899-9CC2-E4AD38ECEB9F}" type="sibTrans" cxnId="{EC3107C2-48E9-49F1-99A0-F7971A976458}">
      <dgm:prSet/>
      <dgm:spPr/>
      <dgm:t>
        <a:bodyPr/>
        <a:lstStyle/>
        <a:p>
          <a:endParaRPr lang="en-US"/>
        </a:p>
      </dgm:t>
    </dgm:pt>
    <dgm:pt modelId="{906B5342-D9CC-4D48-A226-889663071552}">
      <dgm:prSet phldrT="[Text]"/>
      <dgm:spPr>
        <a:ln w="76200"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Debug Failed Test Cases</a:t>
          </a:r>
          <a:endParaRPr lang="en-US" dirty="0"/>
        </a:p>
      </dgm:t>
    </dgm:pt>
    <dgm:pt modelId="{7C63AA57-8064-4CD3-8143-7955BBD7BEEB}" type="parTrans" cxnId="{B26C1335-5609-4302-9B68-4D06C57D05B3}">
      <dgm:prSet/>
      <dgm:spPr/>
      <dgm:t>
        <a:bodyPr/>
        <a:lstStyle/>
        <a:p>
          <a:endParaRPr lang="en-US"/>
        </a:p>
      </dgm:t>
    </dgm:pt>
    <dgm:pt modelId="{B92C7613-4583-4746-B697-0F6A1C4C6E97}" type="sibTrans" cxnId="{B26C1335-5609-4302-9B68-4D06C57D05B3}">
      <dgm:prSet/>
      <dgm:spPr/>
      <dgm:t>
        <a:bodyPr/>
        <a:lstStyle/>
        <a:p>
          <a:endParaRPr lang="en-US"/>
        </a:p>
      </dgm:t>
    </dgm:pt>
    <dgm:pt modelId="{72965E4B-676C-4556-8869-F3BD689F35C8}" type="pres">
      <dgm:prSet presAssocID="{D82EEF45-FFFB-4367-8DB6-E294319EAE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CEBF56-FF96-42A9-9F79-6305FC8F57F3}" type="pres">
      <dgm:prSet presAssocID="{04BD0BD8-5C85-453A-ABE2-1A9C8F38015D}" presName="composite" presStyleCnt="0"/>
      <dgm:spPr/>
    </dgm:pt>
    <dgm:pt modelId="{90428D8F-14A8-440C-8A15-BEF52FA5A9AB}" type="pres">
      <dgm:prSet presAssocID="{04BD0BD8-5C85-453A-ABE2-1A9C8F38015D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6FC26-9F21-4025-9B9A-12E8775817CF}" type="pres">
      <dgm:prSet presAssocID="{04BD0BD8-5C85-453A-ABE2-1A9C8F38015D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34A19-A541-4BF6-883D-F797DA54D469}" type="pres">
      <dgm:prSet presAssocID="{7A6DEDC0-5AB3-4697-8B02-261C60514011}" presName="sp" presStyleCnt="0"/>
      <dgm:spPr/>
    </dgm:pt>
    <dgm:pt modelId="{4127098D-854F-4F23-BC46-64B995AEBF81}" type="pres">
      <dgm:prSet presAssocID="{C6EE0357-0BBD-461C-A8F9-2C512899AB33}" presName="composite" presStyleCnt="0"/>
      <dgm:spPr/>
    </dgm:pt>
    <dgm:pt modelId="{52D1B08E-7A03-40F1-B44E-073997F93DDF}" type="pres">
      <dgm:prSet presAssocID="{C6EE0357-0BBD-461C-A8F9-2C512899AB33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69A2-ED6A-4FB9-A8FF-75E4DBFD7E81}" type="pres">
      <dgm:prSet presAssocID="{C6EE0357-0BBD-461C-A8F9-2C512899AB33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3CE337-9487-439A-99DB-7283243EA31A}" type="pres">
      <dgm:prSet presAssocID="{F35E0697-86C3-4E4F-AB16-A9D7440D5BC7}" presName="sp" presStyleCnt="0"/>
      <dgm:spPr/>
    </dgm:pt>
    <dgm:pt modelId="{A6525E65-F124-43E5-BF88-FB1CE6DE402D}" type="pres">
      <dgm:prSet presAssocID="{C9F8B67A-0419-47F6-AE01-1CBCFF555A26}" presName="composite" presStyleCnt="0"/>
      <dgm:spPr/>
    </dgm:pt>
    <dgm:pt modelId="{3D98FF8C-9B4D-46DE-A9BC-E366E44F2CC0}" type="pres">
      <dgm:prSet presAssocID="{C9F8B67A-0419-47F6-AE01-1CBCFF555A26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552DB-346D-4B78-8805-ECC9CAB0089D}" type="pres">
      <dgm:prSet presAssocID="{C9F8B67A-0419-47F6-AE01-1CBCFF555A26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60CF4-9B46-4AA2-8892-16A5B9F9B960}" type="pres">
      <dgm:prSet presAssocID="{B462F4EA-4808-40E1-9AE5-0BA4C34541CD}" presName="sp" presStyleCnt="0"/>
      <dgm:spPr/>
    </dgm:pt>
    <dgm:pt modelId="{90DF3D8C-EB9C-4B51-846B-94C5D7A99ABE}" type="pres">
      <dgm:prSet presAssocID="{14B2E5F7-C2E3-4903-8448-0016D0C17420}" presName="composite" presStyleCnt="0"/>
      <dgm:spPr/>
    </dgm:pt>
    <dgm:pt modelId="{004F4AF1-403D-4CC6-B609-4DCF280106DE}" type="pres">
      <dgm:prSet presAssocID="{14B2E5F7-C2E3-4903-8448-0016D0C17420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16A20-927F-4772-9708-47D17F02A712}" type="pres">
      <dgm:prSet presAssocID="{14B2E5F7-C2E3-4903-8448-0016D0C17420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B29ED-74D6-4990-8DA1-CE6ED3B7D9BA}" type="pres">
      <dgm:prSet presAssocID="{E68370D0-BAF5-4847-8523-97264308A672}" presName="sp" presStyleCnt="0"/>
      <dgm:spPr/>
    </dgm:pt>
    <dgm:pt modelId="{254FA745-F592-422C-8507-16C7A141435F}" type="pres">
      <dgm:prSet presAssocID="{FB7205C8-7E14-4C42-A9B3-4245398B1E67}" presName="composite" presStyleCnt="0"/>
      <dgm:spPr/>
    </dgm:pt>
    <dgm:pt modelId="{0BC6FED4-AFAD-4482-934E-7788DBD5BAEB}" type="pres">
      <dgm:prSet presAssocID="{FB7205C8-7E14-4C42-A9B3-4245398B1E67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EF78E-3514-4B91-8D43-4FB0537A7DC0}" type="pres">
      <dgm:prSet presAssocID="{FB7205C8-7E14-4C42-A9B3-4245398B1E67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F5068-C298-4B4E-9D31-B6CB259A5AC1}" type="pres">
      <dgm:prSet presAssocID="{798BDBF6-374F-4B92-9E38-514FC3ED292E}" presName="sp" presStyleCnt="0"/>
      <dgm:spPr/>
    </dgm:pt>
    <dgm:pt modelId="{ABD88366-E81B-4365-9F54-54368FC80C51}" type="pres">
      <dgm:prSet presAssocID="{AB965A7E-8413-49A9-9815-D8E529CF9BA4}" presName="composite" presStyleCnt="0"/>
      <dgm:spPr/>
    </dgm:pt>
    <dgm:pt modelId="{8FF05BEB-73A2-41AE-BC8B-F10AC0A58E62}" type="pres">
      <dgm:prSet presAssocID="{AB965A7E-8413-49A9-9815-D8E529CF9BA4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02961-724E-4CB7-86E9-B812D8326693}" type="pres">
      <dgm:prSet presAssocID="{AB965A7E-8413-49A9-9815-D8E529CF9BA4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50616-38CA-44B3-B7BC-53E00D2A833B}" type="pres">
      <dgm:prSet presAssocID="{2680F62B-F41F-4BAF-BFDE-700DDB162498}" presName="sp" presStyleCnt="0"/>
      <dgm:spPr/>
    </dgm:pt>
    <dgm:pt modelId="{DC302290-C8E1-45BF-B869-8369E85994CE}" type="pres">
      <dgm:prSet presAssocID="{621F7983-C9AD-4E48-B7D0-E506784A549E}" presName="composite" presStyleCnt="0"/>
      <dgm:spPr/>
    </dgm:pt>
    <dgm:pt modelId="{9D66E18F-51A7-4161-88CB-A31B0C29105A}" type="pres">
      <dgm:prSet presAssocID="{621F7983-C9AD-4E48-B7D0-E506784A549E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4263E-B7F5-4E97-98D2-46CD91DCF2FB}" type="pres">
      <dgm:prSet presAssocID="{621F7983-C9AD-4E48-B7D0-E506784A549E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D7CA6C-9642-49D1-B073-783940774B5F}" srcId="{D82EEF45-FFFB-4367-8DB6-E294319EAE0D}" destId="{14B2E5F7-C2E3-4903-8448-0016D0C17420}" srcOrd="3" destOrd="0" parTransId="{2A25339D-7774-48DD-8B50-D143EE149967}" sibTransId="{E68370D0-BAF5-4847-8523-97264308A672}"/>
    <dgm:cxn modelId="{58B29ED1-66F6-48A4-AA0C-34229264EF8E}" type="presOf" srcId="{04BD0BD8-5C85-453A-ABE2-1A9C8F38015D}" destId="{90428D8F-14A8-440C-8A15-BEF52FA5A9AB}" srcOrd="0" destOrd="0" presId="urn:microsoft.com/office/officeart/2005/8/layout/chevron2"/>
    <dgm:cxn modelId="{00FC872D-1F48-4668-9039-68E7C075AA8B}" srcId="{D82EEF45-FFFB-4367-8DB6-E294319EAE0D}" destId="{AB965A7E-8413-49A9-9815-D8E529CF9BA4}" srcOrd="5" destOrd="0" parTransId="{7BABE8D8-C70B-4C71-858B-DBAD9E32E756}" sibTransId="{2680F62B-F41F-4BAF-BFDE-700DDB162498}"/>
    <dgm:cxn modelId="{EE1768C7-3614-4745-88F8-9A28A3003B78}" type="presOf" srcId="{906B5342-D9CC-4D48-A226-889663071552}" destId="{E0F4263E-B7F5-4E97-98D2-46CD91DCF2FB}" srcOrd="0" destOrd="0" presId="urn:microsoft.com/office/officeart/2005/8/layout/chevron2"/>
    <dgm:cxn modelId="{B26C1335-5609-4302-9B68-4D06C57D05B3}" srcId="{621F7983-C9AD-4E48-B7D0-E506784A549E}" destId="{906B5342-D9CC-4D48-A226-889663071552}" srcOrd="0" destOrd="0" parTransId="{7C63AA57-8064-4CD3-8143-7955BBD7BEEB}" sibTransId="{B92C7613-4583-4746-B697-0F6A1C4C6E97}"/>
    <dgm:cxn modelId="{8C4D0CA7-A49E-4B20-8F11-2AD564A0AF6A}" type="presOf" srcId="{C9F8B67A-0419-47F6-AE01-1CBCFF555A26}" destId="{3D98FF8C-9B4D-46DE-A9BC-E366E44F2CC0}" srcOrd="0" destOrd="0" presId="urn:microsoft.com/office/officeart/2005/8/layout/chevron2"/>
    <dgm:cxn modelId="{BC41275D-792D-4C02-8F93-FE8CEB0BB87E}" type="presOf" srcId="{6E463C1A-FA69-404F-B426-98DF84A4B05E}" destId="{905552DB-346D-4B78-8805-ECC9CAB0089D}" srcOrd="0" destOrd="0" presId="urn:microsoft.com/office/officeart/2005/8/layout/chevron2"/>
    <dgm:cxn modelId="{5CE7891A-9B28-4642-9EF3-C6616A8C4079}" type="presOf" srcId="{AB965A7E-8413-49A9-9815-D8E529CF9BA4}" destId="{8FF05BEB-73A2-41AE-BC8B-F10AC0A58E62}" srcOrd="0" destOrd="0" presId="urn:microsoft.com/office/officeart/2005/8/layout/chevron2"/>
    <dgm:cxn modelId="{999B3F75-641D-411D-BEAC-696AC053FEDE}" srcId="{14B2E5F7-C2E3-4903-8448-0016D0C17420}" destId="{D75420B2-DED2-4D56-AA13-0F21340F7C98}" srcOrd="0" destOrd="0" parTransId="{C9B87DF9-F304-4B1C-B662-6876F0473588}" sibTransId="{6E1CF9B9-7356-40CA-AA2F-ADC234F83B3E}"/>
    <dgm:cxn modelId="{49FD5643-4BE2-498C-96F7-30DBCFF0CFEC}" srcId="{D82EEF45-FFFB-4367-8DB6-E294319EAE0D}" destId="{C9F8B67A-0419-47F6-AE01-1CBCFF555A26}" srcOrd="2" destOrd="0" parTransId="{06EABE06-1180-4F15-A980-CC7037BBCD19}" sibTransId="{B462F4EA-4808-40E1-9AE5-0BA4C34541CD}"/>
    <dgm:cxn modelId="{8807DD53-A34B-42E5-BF73-24F970055D12}" type="presOf" srcId="{5D5E58B3-2EBB-4E5C-B21E-B1E545FF55D5}" destId="{ACF02961-724E-4CB7-86E9-B812D8326693}" srcOrd="0" destOrd="0" presId="urn:microsoft.com/office/officeart/2005/8/layout/chevron2"/>
    <dgm:cxn modelId="{5E4FFACE-16AE-4139-9B17-1CB62267E6EA}" type="presOf" srcId="{D75420B2-DED2-4D56-AA13-0F21340F7C98}" destId="{5F216A20-927F-4772-9708-47D17F02A712}" srcOrd="0" destOrd="0" presId="urn:microsoft.com/office/officeart/2005/8/layout/chevron2"/>
    <dgm:cxn modelId="{703FECAA-9CD1-4BDD-8ABF-BFC95E5B4768}" type="presOf" srcId="{FB7205C8-7E14-4C42-A9B3-4245398B1E67}" destId="{0BC6FED4-AFAD-4482-934E-7788DBD5BAEB}" srcOrd="0" destOrd="0" presId="urn:microsoft.com/office/officeart/2005/8/layout/chevron2"/>
    <dgm:cxn modelId="{A9D8E7F2-B8EB-4C09-9381-6E19C95FEA7A}" type="presOf" srcId="{D82EEF45-FFFB-4367-8DB6-E294319EAE0D}" destId="{72965E4B-676C-4556-8869-F3BD689F35C8}" srcOrd="0" destOrd="0" presId="urn:microsoft.com/office/officeart/2005/8/layout/chevron2"/>
    <dgm:cxn modelId="{8E877BA7-42FC-487F-A741-F4612BD8E0AB}" srcId="{FB7205C8-7E14-4C42-A9B3-4245398B1E67}" destId="{F2417EFA-3930-484F-9DB2-8BABCBC28E0A}" srcOrd="0" destOrd="0" parTransId="{E0324BEF-6F5A-4974-A53D-FA5DB7C9ADC1}" sibTransId="{7425FDAC-FD20-4DAA-A689-A8578007B079}"/>
    <dgm:cxn modelId="{6CAF0B5C-89FF-4868-BE15-6C6F65B5BEF6}" srcId="{AB965A7E-8413-49A9-9815-D8E529CF9BA4}" destId="{5D5E58B3-2EBB-4E5C-B21E-B1E545FF55D5}" srcOrd="0" destOrd="0" parTransId="{1049114F-C81B-4BF6-A05F-AB43E1D6942E}" sibTransId="{710DBF63-F3D5-4EC2-AA2B-4548648A3F62}"/>
    <dgm:cxn modelId="{62DC2390-F390-4E4B-89D8-8D6D08D65D44}" type="presOf" srcId="{C6EE0357-0BBD-461C-A8F9-2C512899AB33}" destId="{52D1B08E-7A03-40F1-B44E-073997F93DDF}" srcOrd="0" destOrd="0" presId="urn:microsoft.com/office/officeart/2005/8/layout/chevron2"/>
    <dgm:cxn modelId="{AC385AE9-7671-4BED-8013-15565944BF09}" type="presOf" srcId="{13D28014-120B-48AD-A1D8-2A40EF711C39}" destId="{F286FC26-9F21-4025-9B9A-12E8775817CF}" srcOrd="0" destOrd="0" presId="urn:microsoft.com/office/officeart/2005/8/layout/chevron2"/>
    <dgm:cxn modelId="{FE87DCE6-51D5-4774-8F63-58689104299D}" type="presOf" srcId="{F2417EFA-3930-484F-9DB2-8BABCBC28E0A}" destId="{58CEF78E-3514-4B91-8D43-4FB0537A7DC0}" srcOrd="0" destOrd="0" presId="urn:microsoft.com/office/officeart/2005/8/layout/chevron2"/>
    <dgm:cxn modelId="{3ABBF857-C7EC-4AF0-A2C4-0D24E44B8529}" srcId="{04BD0BD8-5C85-453A-ABE2-1A9C8F38015D}" destId="{13D28014-120B-48AD-A1D8-2A40EF711C39}" srcOrd="0" destOrd="0" parTransId="{67C0FE13-B30B-4289-9220-D1DA1EAAEF4C}" sibTransId="{067E0CC8-7F38-4388-9448-5C96D77FC5A3}"/>
    <dgm:cxn modelId="{898B9D85-96DE-4674-9306-B1C552C771A1}" type="presOf" srcId="{34B3BA0D-E2BF-48B5-8CB4-3F90E038858B}" destId="{64AE69A2-ED6A-4FB9-A8FF-75E4DBFD7E81}" srcOrd="0" destOrd="0" presId="urn:microsoft.com/office/officeart/2005/8/layout/chevron2"/>
    <dgm:cxn modelId="{4BC8E941-6DB3-4C99-AFAD-D5FF1D001896}" srcId="{C9F8B67A-0419-47F6-AE01-1CBCFF555A26}" destId="{6E463C1A-FA69-404F-B426-98DF84A4B05E}" srcOrd="0" destOrd="0" parTransId="{F0078EA5-8AAB-4FB6-80CB-B579CE954385}" sibTransId="{15364C07-04E5-4CAE-9D07-8BCC7CCC71E9}"/>
    <dgm:cxn modelId="{08E32701-DE38-457A-84F1-C749E0EDC920}" srcId="{D82EEF45-FFFB-4367-8DB6-E294319EAE0D}" destId="{04BD0BD8-5C85-453A-ABE2-1A9C8F38015D}" srcOrd="0" destOrd="0" parTransId="{A9E98377-2624-4169-8FC8-CF672162545A}" sibTransId="{7A6DEDC0-5AB3-4697-8B02-261C60514011}"/>
    <dgm:cxn modelId="{573F4294-C3A5-40B5-A79C-9DD40C3C2ABD}" type="presOf" srcId="{621F7983-C9AD-4E48-B7D0-E506784A549E}" destId="{9D66E18F-51A7-4161-88CB-A31B0C29105A}" srcOrd="0" destOrd="0" presId="urn:microsoft.com/office/officeart/2005/8/layout/chevron2"/>
    <dgm:cxn modelId="{EC3107C2-48E9-49F1-99A0-F7971A976458}" srcId="{D82EEF45-FFFB-4367-8DB6-E294319EAE0D}" destId="{621F7983-C9AD-4E48-B7D0-E506784A549E}" srcOrd="6" destOrd="0" parTransId="{46BE00C8-2C6A-4A88-B22D-27958DDCB164}" sibTransId="{9B5B7487-2FE3-4899-9CC2-E4AD38ECEB9F}"/>
    <dgm:cxn modelId="{149F09F4-CE24-43E6-8F19-501F27240B70}" srcId="{D82EEF45-FFFB-4367-8DB6-E294319EAE0D}" destId="{FB7205C8-7E14-4C42-A9B3-4245398B1E67}" srcOrd="4" destOrd="0" parTransId="{9EF55C04-372B-4125-BE4F-3D430CFE5CCD}" sibTransId="{798BDBF6-374F-4B92-9E38-514FC3ED292E}"/>
    <dgm:cxn modelId="{5412D644-CA4D-4BD5-AF2D-9E6DDAF939A8}" srcId="{D82EEF45-FFFB-4367-8DB6-E294319EAE0D}" destId="{C6EE0357-0BBD-461C-A8F9-2C512899AB33}" srcOrd="1" destOrd="0" parTransId="{79FE8369-2FE3-47F9-8D97-28FC2C1BD465}" sibTransId="{F35E0697-86C3-4E4F-AB16-A9D7440D5BC7}"/>
    <dgm:cxn modelId="{4F03F733-391D-48ED-9265-7DC6402D84FD}" type="presOf" srcId="{14B2E5F7-C2E3-4903-8448-0016D0C17420}" destId="{004F4AF1-403D-4CC6-B609-4DCF280106DE}" srcOrd="0" destOrd="0" presId="urn:microsoft.com/office/officeart/2005/8/layout/chevron2"/>
    <dgm:cxn modelId="{5FBE1690-3AE7-4DF2-9975-1998E17CD789}" srcId="{C6EE0357-0BBD-461C-A8F9-2C512899AB33}" destId="{34B3BA0D-E2BF-48B5-8CB4-3F90E038858B}" srcOrd="0" destOrd="0" parTransId="{5FFF8DE2-C0E9-4D6E-B0E0-CC81B00C979A}" sibTransId="{44FCB346-D60E-455E-910B-33C5D16BEA8B}"/>
    <dgm:cxn modelId="{4D77C6E7-CEE2-42B2-B91D-25FD718B712B}" type="presParOf" srcId="{72965E4B-676C-4556-8869-F3BD689F35C8}" destId="{00CEBF56-FF96-42A9-9F79-6305FC8F57F3}" srcOrd="0" destOrd="0" presId="urn:microsoft.com/office/officeart/2005/8/layout/chevron2"/>
    <dgm:cxn modelId="{249929BE-6FB9-4636-9AE0-E005FAC949A9}" type="presParOf" srcId="{00CEBF56-FF96-42A9-9F79-6305FC8F57F3}" destId="{90428D8F-14A8-440C-8A15-BEF52FA5A9AB}" srcOrd="0" destOrd="0" presId="urn:microsoft.com/office/officeart/2005/8/layout/chevron2"/>
    <dgm:cxn modelId="{0E2160F0-A04C-4B78-B3E4-C7A14F7B662D}" type="presParOf" srcId="{00CEBF56-FF96-42A9-9F79-6305FC8F57F3}" destId="{F286FC26-9F21-4025-9B9A-12E8775817CF}" srcOrd="1" destOrd="0" presId="urn:microsoft.com/office/officeart/2005/8/layout/chevron2"/>
    <dgm:cxn modelId="{C9174485-D3F8-4F53-94FF-456311309ED6}" type="presParOf" srcId="{72965E4B-676C-4556-8869-F3BD689F35C8}" destId="{B8734A19-A541-4BF6-883D-F797DA54D469}" srcOrd="1" destOrd="0" presId="urn:microsoft.com/office/officeart/2005/8/layout/chevron2"/>
    <dgm:cxn modelId="{9F18088C-6B51-4EC6-9D75-D2DE1BA0AFB9}" type="presParOf" srcId="{72965E4B-676C-4556-8869-F3BD689F35C8}" destId="{4127098D-854F-4F23-BC46-64B995AEBF81}" srcOrd="2" destOrd="0" presId="urn:microsoft.com/office/officeart/2005/8/layout/chevron2"/>
    <dgm:cxn modelId="{320C410D-39CA-45B4-8994-0A234C37572F}" type="presParOf" srcId="{4127098D-854F-4F23-BC46-64B995AEBF81}" destId="{52D1B08E-7A03-40F1-B44E-073997F93DDF}" srcOrd="0" destOrd="0" presId="urn:microsoft.com/office/officeart/2005/8/layout/chevron2"/>
    <dgm:cxn modelId="{CE2DCE7F-A8C0-4917-95D4-9C8F09AFD351}" type="presParOf" srcId="{4127098D-854F-4F23-BC46-64B995AEBF81}" destId="{64AE69A2-ED6A-4FB9-A8FF-75E4DBFD7E81}" srcOrd="1" destOrd="0" presId="urn:microsoft.com/office/officeart/2005/8/layout/chevron2"/>
    <dgm:cxn modelId="{0AD5A415-F7BB-44ED-B099-9EA52B790C2A}" type="presParOf" srcId="{72965E4B-676C-4556-8869-F3BD689F35C8}" destId="{003CE337-9487-439A-99DB-7283243EA31A}" srcOrd="3" destOrd="0" presId="urn:microsoft.com/office/officeart/2005/8/layout/chevron2"/>
    <dgm:cxn modelId="{D11AAC3D-B508-43BA-A371-07FDCC14D958}" type="presParOf" srcId="{72965E4B-676C-4556-8869-F3BD689F35C8}" destId="{A6525E65-F124-43E5-BF88-FB1CE6DE402D}" srcOrd="4" destOrd="0" presId="urn:microsoft.com/office/officeart/2005/8/layout/chevron2"/>
    <dgm:cxn modelId="{6A24F14A-BB28-4629-9255-6F05CF0AE630}" type="presParOf" srcId="{A6525E65-F124-43E5-BF88-FB1CE6DE402D}" destId="{3D98FF8C-9B4D-46DE-A9BC-E366E44F2CC0}" srcOrd="0" destOrd="0" presId="urn:microsoft.com/office/officeart/2005/8/layout/chevron2"/>
    <dgm:cxn modelId="{044B4E2B-B7F6-4373-843C-1A472551B987}" type="presParOf" srcId="{A6525E65-F124-43E5-BF88-FB1CE6DE402D}" destId="{905552DB-346D-4B78-8805-ECC9CAB0089D}" srcOrd="1" destOrd="0" presId="urn:microsoft.com/office/officeart/2005/8/layout/chevron2"/>
    <dgm:cxn modelId="{38E6F39C-1C6D-46BD-9512-D3B9658031C5}" type="presParOf" srcId="{72965E4B-676C-4556-8869-F3BD689F35C8}" destId="{DDC60CF4-9B46-4AA2-8892-16A5B9F9B960}" srcOrd="5" destOrd="0" presId="urn:microsoft.com/office/officeart/2005/8/layout/chevron2"/>
    <dgm:cxn modelId="{00E3C07E-FE9B-4DBB-B9E5-D66B7DCDED8D}" type="presParOf" srcId="{72965E4B-676C-4556-8869-F3BD689F35C8}" destId="{90DF3D8C-EB9C-4B51-846B-94C5D7A99ABE}" srcOrd="6" destOrd="0" presId="urn:microsoft.com/office/officeart/2005/8/layout/chevron2"/>
    <dgm:cxn modelId="{0F06DDFD-7372-4497-8516-96963760A2CF}" type="presParOf" srcId="{90DF3D8C-EB9C-4B51-846B-94C5D7A99ABE}" destId="{004F4AF1-403D-4CC6-B609-4DCF280106DE}" srcOrd="0" destOrd="0" presId="urn:microsoft.com/office/officeart/2005/8/layout/chevron2"/>
    <dgm:cxn modelId="{6E7D7A7A-E116-4A61-90F1-88F02D2E173F}" type="presParOf" srcId="{90DF3D8C-EB9C-4B51-846B-94C5D7A99ABE}" destId="{5F216A20-927F-4772-9708-47D17F02A712}" srcOrd="1" destOrd="0" presId="urn:microsoft.com/office/officeart/2005/8/layout/chevron2"/>
    <dgm:cxn modelId="{D816AACF-49E0-4992-8307-3BCFE40BFEF2}" type="presParOf" srcId="{72965E4B-676C-4556-8869-F3BD689F35C8}" destId="{7BBB29ED-74D6-4990-8DA1-CE6ED3B7D9BA}" srcOrd="7" destOrd="0" presId="urn:microsoft.com/office/officeart/2005/8/layout/chevron2"/>
    <dgm:cxn modelId="{A14EFE59-3A7D-4964-B747-0CAC8FDADBF7}" type="presParOf" srcId="{72965E4B-676C-4556-8869-F3BD689F35C8}" destId="{254FA745-F592-422C-8507-16C7A141435F}" srcOrd="8" destOrd="0" presId="urn:microsoft.com/office/officeart/2005/8/layout/chevron2"/>
    <dgm:cxn modelId="{8281514E-78D3-4E1E-B7E2-4DCAD906DB90}" type="presParOf" srcId="{254FA745-F592-422C-8507-16C7A141435F}" destId="{0BC6FED4-AFAD-4482-934E-7788DBD5BAEB}" srcOrd="0" destOrd="0" presId="urn:microsoft.com/office/officeart/2005/8/layout/chevron2"/>
    <dgm:cxn modelId="{E26BE665-D694-4532-BCDF-61EC3C730964}" type="presParOf" srcId="{254FA745-F592-422C-8507-16C7A141435F}" destId="{58CEF78E-3514-4B91-8D43-4FB0537A7DC0}" srcOrd="1" destOrd="0" presId="urn:microsoft.com/office/officeart/2005/8/layout/chevron2"/>
    <dgm:cxn modelId="{87A1AF25-0D8D-4081-B92D-184D46E0C4F5}" type="presParOf" srcId="{72965E4B-676C-4556-8869-F3BD689F35C8}" destId="{782F5068-C298-4B4E-9D31-B6CB259A5AC1}" srcOrd="9" destOrd="0" presId="urn:microsoft.com/office/officeart/2005/8/layout/chevron2"/>
    <dgm:cxn modelId="{533190DE-32BE-4549-AFA0-B3FE4B7D1202}" type="presParOf" srcId="{72965E4B-676C-4556-8869-F3BD689F35C8}" destId="{ABD88366-E81B-4365-9F54-54368FC80C51}" srcOrd="10" destOrd="0" presId="urn:microsoft.com/office/officeart/2005/8/layout/chevron2"/>
    <dgm:cxn modelId="{5FB15A79-1196-49EF-A2E3-FABDC3764FDB}" type="presParOf" srcId="{ABD88366-E81B-4365-9F54-54368FC80C51}" destId="{8FF05BEB-73A2-41AE-BC8B-F10AC0A58E62}" srcOrd="0" destOrd="0" presId="urn:microsoft.com/office/officeart/2005/8/layout/chevron2"/>
    <dgm:cxn modelId="{400F945B-A21D-44E0-B691-44ADC37E7E79}" type="presParOf" srcId="{ABD88366-E81B-4365-9F54-54368FC80C51}" destId="{ACF02961-724E-4CB7-86E9-B812D8326693}" srcOrd="1" destOrd="0" presId="urn:microsoft.com/office/officeart/2005/8/layout/chevron2"/>
    <dgm:cxn modelId="{E207FEC2-8ABA-4609-B8A3-2FC30ED43430}" type="presParOf" srcId="{72965E4B-676C-4556-8869-F3BD689F35C8}" destId="{DEC50616-38CA-44B3-B7BC-53E00D2A833B}" srcOrd="11" destOrd="0" presId="urn:microsoft.com/office/officeart/2005/8/layout/chevron2"/>
    <dgm:cxn modelId="{23C47960-4FF2-4F2C-9492-88DB82D8C550}" type="presParOf" srcId="{72965E4B-676C-4556-8869-F3BD689F35C8}" destId="{DC302290-C8E1-45BF-B869-8369E85994CE}" srcOrd="12" destOrd="0" presId="urn:microsoft.com/office/officeart/2005/8/layout/chevron2"/>
    <dgm:cxn modelId="{638033DE-CDF0-4E73-8235-F0621A161E42}" type="presParOf" srcId="{DC302290-C8E1-45BF-B869-8369E85994CE}" destId="{9D66E18F-51A7-4161-88CB-A31B0C29105A}" srcOrd="0" destOrd="0" presId="urn:microsoft.com/office/officeart/2005/8/layout/chevron2"/>
    <dgm:cxn modelId="{30E4DD6C-3776-4036-B265-45F277D5B857}" type="presParOf" srcId="{DC302290-C8E1-45BF-B869-8369E85994CE}" destId="{E0F4263E-B7F5-4E97-98D2-46CD91DCF2F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2EEF45-FFFB-4367-8DB6-E294319EAE0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BD0BD8-5C85-453A-ABE2-1A9C8F38015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A9E98377-2624-4169-8FC8-CF672162545A}" type="parTrans" cxnId="{08E32701-DE38-457A-84F1-C749E0EDC920}">
      <dgm:prSet/>
      <dgm:spPr/>
      <dgm:t>
        <a:bodyPr/>
        <a:lstStyle/>
        <a:p>
          <a:endParaRPr lang="en-US"/>
        </a:p>
      </dgm:t>
    </dgm:pt>
    <dgm:pt modelId="{7A6DEDC0-5AB3-4697-8B02-261C60514011}" type="sibTrans" cxnId="{08E32701-DE38-457A-84F1-C749E0EDC920}">
      <dgm:prSet/>
      <dgm:spPr/>
      <dgm:t>
        <a:bodyPr/>
        <a:lstStyle/>
        <a:p>
          <a:endParaRPr lang="en-US"/>
        </a:p>
      </dgm:t>
    </dgm:pt>
    <dgm:pt modelId="{13D28014-120B-48AD-A1D8-2A40EF711C3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Work Example By Hand</a:t>
          </a:r>
          <a:endParaRPr lang="en-US" dirty="0"/>
        </a:p>
      </dgm:t>
    </dgm:pt>
    <dgm:pt modelId="{67C0FE13-B30B-4289-9220-D1DA1EAAEF4C}" type="parTrans" cxnId="{3ABBF857-C7EC-4AF0-A2C4-0D24E44B8529}">
      <dgm:prSet/>
      <dgm:spPr/>
      <dgm:t>
        <a:bodyPr/>
        <a:lstStyle/>
        <a:p>
          <a:endParaRPr lang="en-US"/>
        </a:p>
      </dgm:t>
    </dgm:pt>
    <dgm:pt modelId="{067E0CC8-7F38-4388-9448-5C96D77FC5A3}" type="sibTrans" cxnId="{3ABBF857-C7EC-4AF0-A2C4-0D24E44B8529}">
      <dgm:prSet/>
      <dgm:spPr/>
      <dgm:t>
        <a:bodyPr/>
        <a:lstStyle/>
        <a:p>
          <a:endParaRPr lang="en-US"/>
        </a:p>
      </dgm:t>
    </dgm:pt>
    <dgm:pt modelId="{C6EE0357-0BBD-461C-A8F9-2C512899AB3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79FE8369-2FE3-47F9-8D97-28FC2C1BD465}" type="parTrans" cxnId="{5412D644-CA4D-4BD5-AF2D-9E6DDAF939A8}">
      <dgm:prSet/>
      <dgm:spPr/>
      <dgm:t>
        <a:bodyPr/>
        <a:lstStyle/>
        <a:p>
          <a:endParaRPr lang="en-US"/>
        </a:p>
      </dgm:t>
    </dgm:pt>
    <dgm:pt modelId="{F35E0697-86C3-4E4F-AB16-A9D7440D5BC7}" type="sibTrans" cxnId="{5412D644-CA4D-4BD5-AF2D-9E6DDAF939A8}">
      <dgm:prSet/>
      <dgm:spPr/>
      <dgm:t>
        <a:bodyPr/>
        <a:lstStyle/>
        <a:p>
          <a:endParaRPr lang="en-US"/>
        </a:p>
      </dgm:t>
    </dgm:pt>
    <dgm:pt modelId="{34B3BA0D-E2BF-48B5-8CB4-3F90E038858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Write Down What You Did</a:t>
          </a:r>
          <a:endParaRPr lang="en-US" dirty="0"/>
        </a:p>
      </dgm:t>
    </dgm:pt>
    <dgm:pt modelId="{5FFF8DE2-C0E9-4D6E-B0E0-CC81B00C979A}" type="parTrans" cxnId="{5FBE1690-3AE7-4DF2-9975-1998E17CD789}">
      <dgm:prSet/>
      <dgm:spPr/>
      <dgm:t>
        <a:bodyPr/>
        <a:lstStyle/>
        <a:p>
          <a:endParaRPr lang="en-US"/>
        </a:p>
      </dgm:t>
    </dgm:pt>
    <dgm:pt modelId="{44FCB346-D60E-455E-910B-33C5D16BEA8B}" type="sibTrans" cxnId="{5FBE1690-3AE7-4DF2-9975-1998E17CD789}">
      <dgm:prSet/>
      <dgm:spPr/>
      <dgm:t>
        <a:bodyPr/>
        <a:lstStyle/>
        <a:p>
          <a:endParaRPr lang="en-US"/>
        </a:p>
      </dgm:t>
    </dgm:pt>
    <dgm:pt modelId="{C9F8B67A-0419-47F6-AE01-1CBCFF555A2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06EABE06-1180-4F15-A980-CC7037BBCD19}" type="parTrans" cxnId="{49FD5643-4BE2-498C-96F7-30DBCFF0CFEC}">
      <dgm:prSet/>
      <dgm:spPr/>
      <dgm:t>
        <a:bodyPr/>
        <a:lstStyle/>
        <a:p>
          <a:endParaRPr lang="en-US"/>
        </a:p>
      </dgm:t>
    </dgm:pt>
    <dgm:pt modelId="{B462F4EA-4808-40E1-9AE5-0BA4C34541CD}" type="sibTrans" cxnId="{49FD5643-4BE2-498C-96F7-30DBCFF0CFEC}">
      <dgm:prSet/>
      <dgm:spPr/>
      <dgm:t>
        <a:bodyPr/>
        <a:lstStyle/>
        <a:p>
          <a:endParaRPr lang="en-US"/>
        </a:p>
      </dgm:t>
    </dgm:pt>
    <dgm:pt modelId="{6E463C1A-FA69-404F-B426-98DF84A4B05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Find Patterns</a:t>
          </a:r>
          <a:endParaRPr lang="en-US" dirty="0"/>
        </a:p>
      </dgm:t>
    </dgm:pt>
    <dgm:pt modelId="{F0078EA5-8AAB-4FB6-80CB-B579CE954385}" type="parTrans" cxnId="{4BC8E941-6DB3-4C99-AFAD-D5FF1D001896}">
      <dgm:prSet/>
      <dgm:spPr/>
      <dgm:t>
        <a:bodyPr/>
        <a:lstStyle/>
        <a:p>
          <a:endParaRPr lang="en-US"/>
        </a:p>
      </dgm:t>
    </dgm:pt>
    <dgm:pt modelId="{15364C07-04E5-4CAE-9D07-8BCC7CCC71E9}" type="sibTrans" cxnId="{4BC8E941-6DB3-4C99-AFAD-D5FF1D001896}">
      <dgm:prSet/>
      <dgm:spPr/>
      <dgm:t>
        <a:bodyPr/>
        <a:lstStyle/>
        <a:p>
          <a:endParaRPr lang="en-US"/>
        </a:p>
      </dgm:t>
    </dgm:pt>
    <dgm:pt modelId="{14B2E5F7-C2E3-4903-8448-0016D0C1742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2A25339D-7774-48DD-8B50-D143EE149967}" type="parTrans" cxnId="{41D7CA6C-9642-49D1-B073-783940774B5F}">
      <dgm:prSet/>
      <dgm:spPr/>
      <dgm:t>
        <a:bodyPr/>
        <a:lstStyle/>
        <a:p>
          <a:endParaRPr lang="en-US"/>
        </a:p>
      </dgm:t>
    </dgm:pt>
    <dgm:pt modelId="{E68370D0-BAF5-4847-8523-97264308A672}" type="sibTrans" cxnId="{41D7CA6C-9642-49D1-B073-783940774B5F}">
      <dgm:prSet/>
      <dgm:spPr/>
      <dgm:t>
        <a:bodyPr/>
        <a:lstStyle/>
        <a:p>
          <a:endParaRPr lang="en-US"/>
        </a:p>
      </dgm:t>
    </dgm:pt>
    <dgm:pt modelId="{D75420B2-DED2-4D56-AA13-0F21340F7C9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Check By Hand</a:t>
          </a:r>
          <a:endParaRPr lang="en-US" dirty="0"/>
        </a:p>
      </dgm:t>
    </dgm:pt>
    <dgm:pt modelId="{C9B87DF9-F304-4B1C-B662-6876F0473588}" type="parTrans" cxnId="{999B3F75-641D-411D-BEAC-696AC053FEDE}">
      <dgm:prSet/>
      <dgm:spPr/>
      <dgm:t>
        <a:bodyPr/>
        <a:lstStyle/>
        <a:p>
          <a:endParaRPr lang="en-US"/>
        </a:p>
      </dgm:t>
    </dgm:pt>
    <dgm:pt modelId="{6E1CF9B9-7356-40CA-AA2F-ADC234F83B3E}" type="sibTrans" cxnId="{999B3F75-641D-411D-BEAC-696AC053FEDE}">
      <dgm:prSet/>
      <dgm:spPr/>
      <dgm:t>
        <a:bodyPr/>
        <a:lstStyle/>
        <a:p>
          <a:endParaRPr lang="en-US"/>
        </a:p>
      </dgm:t>
    </dgm:pt>
    <dgm:pt modelId="{FB7205C8-7E14-4C42-A9B3-4245398B1E6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9EF55C04-372B-4125-BE4F-3D430CFE5CCD}" type="parTrans" cxnId="{149F09F4-CE24-43E6-8F19-501F27240B70}">
      <dgm:prSet/>
      <dgm:spPr/>
      <dgm:t>
        <a:bodyPr/>
        <a:lstStyle/>
        <a:p>
          <a:endParaRPr lang="en-US"/>
        </a:p>
      </dgm:t>
    </dgm:pt>
    <dgm:pt modelId="{798BDBF6-374F-4B92-9E38-514FC3ED292E}" type="sibTrans" cxnId="{149F09F4-CE24-43E6-8F19-501F27240B70}">
      <dgm:prSet/>
      <dgm:spPr/>
      <dgm:t>
        <a:bodyPr/>
        <a:lstStyle/>
        <a:p>
          <a:endParaRPr lang="en-US"/>
        </a:p>
      </dgm:t>
    </dgm:pt>
    <dgm:pt modelId="{F2417EFA-3930-484F-9DB2-8BABCBC28E0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Translate To Code</a:t>
          </a:r>
          <a:endParaRPr lang="en-US" dirty="0"/>
        </a:p>
      </dgm:t>
    </dgm:pt>
    <dgm:pt modelId="{E0324BEF-6F5A-4974-A53D-FA5DB7C9ADC1}" type="parTrans" cxnId="{8E877BA7-42FC-487F-A741-F4612BD8E0AB}">
      <dgm:prSet/>
      <dgm:spPr/>
      <dgm:t>
        <a:bodyPr/>
        <a:lstStyle/>
        <a:p>
          <a:endParaRPr lang="en-US"/>
        </a:p>
      </dgm:t>
    </dgm:pt>
    <dgm:pt modelId="{7425FDAC-FD20-4DAA-A689-A8578007B079}" type="sibTrans" cxnId="{8E877BA7-42FC-487F-A741-F4612BD8E0AB}">
      <dgm:prSet/>
      <dgm:spPr/>
      <dgm:t>
        <a:bodyPr/>
        <a:lstStyle/>
        <a:p>
          <a:endParaRPr lang="en-US"/>
        </a:p>
      </dgm:t>
    </dgm:pt>
    <dgm:pt modelId="{AB965A7E-8413-49A9-9815-D8E529CF9BA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7BABE8D8-C70B-4C71-858B-DBAD9E32E756}" type="parTrans" cxnId="{00FC872D-1F48-4668-9039-68E7C075AA8B}">
      <dgm:prSet/>
      <dgm:spPr/>
      <dgm:t>
        <a:bodyPr/>
        <a:lstStyle/>
        <a:p>
          <a:endParaRPr lang="en-US"/>
        </a:p>
      </dgm:t>
    </dgm:pt>
    <dgm:pt modelId="{2680F62B-F41F-4BAF-BFDE-700DDB162498}" type="sibTrans" cxnId="{00FC872D-1F48-4668-9039-68E7C075AA8B}">
      <dgm:prSet/>
      <dgm:spPr/>
      <dgm:t>
        <a:bodyPr/>
        <a:lstStyle/>
        <a:p>
          <a:endParaRPr lang="en-US"/>
        </a:p>
      </dgm:t>
    </dgm:pt>
    <dgm:pt modelId="{5D5E58B3-2EBB-4E5C-B21E-B1E545FF55D5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Run Test Cases</a:t>
          </a:r>
          <a:endParaRPr lang="en-US" dirty="0"/>
        </a:p>
      </dgm:t>
    </dgm:pt>
    <dgm:pt modelId="{1049114F-C81B-4BF6-A05F-AB43E1D6942E}" type="parTrans" cxnId="{6CAF0B5C-89FF-4868-BE15-6C6F65B5BEF6}">
      <dgm:prSet/>
      <dgm:spPr/>
      <dgm:t>
        <a:bodyPr/>
        <a:lstStyle/>
        <a:p>
          <a:endParaRPr lang="en-US"/>
        </a:p>
      </dgm:t>
    </dgm:pt>
    <dgm:pt modelId="{710DBF63-F3D5-4EC2-AA2B-4548648A3F62}" type="sibTrans" cxnId="{6CAF0B5C-89FF-4868-BE15-6C6F65B5BEF6}">
      <dgm:prSet/>
      <dgm:spPr/>
      <dgm:t>
        <a:bodyPr/>
        <a:lstStyle/>
        <a:p>
          <a:endParaRPr lang="en-US"/>
        </a:p>
      </dgm:t>
    </dgm:pt>
    <dgm:pt modelId="{621F7983-C9AD-4E48-B7D0-E506784A549E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46BE00C8-2C6A-4A88-B22D-27958DDCB164}" type="parTrans" cxnId="{EC3107C2-48E9-49F1-99A0-F7971A976458}">
      <dgm:prSet/>
      <dgm:spPr/>
      <dgm:t>
        <a:bodyPr/>
        <a:lstStyle/>
        <a:p>
          <a:endParaRPr lang="en-US"/>
        </a:p>
      </dgm:t>
    </dgm:pt>
    <dgm:pt modelId="{9B5B7487-2FE3-4899-9CC2-E4AD38ECEB9F}" type="sibTrans" cxnId="{EC3107C2-48E9-49F1-99A0-F7971A976458}">
      <dgm:prSet/>
      <dgm:spPr/>
      <dgm:t>
        <a:bodyPr/>
        <a:lstStyle/>
        <a:p>
          <a:endParaRPr lang="en-US"/>
        </a:p>
      </dgm:t>
    </dgm:pt>
    <dgm:pt modelId="{906B5342-D9CC-4D48-A226-889663071552}">
      <dgm:prSet phldrT="[Text]"/>
      <dgm:spPr>
        <a:ln w="76200"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Debug Failed Test Cases</a:t>
          </a:r>
          <a:endParaRPr lang="en-US" dirty="0"/>
        </a:p>
      </dgm:t>
    </dgm:pt>
    <dgm:pt modelId="{7C63AA57-8064-4CD3-8143-7955BBD7BEEB}" type="parTrans" cxnId="{B26C1335-5609-4302-9B68-4D06C57D05B3}">
      <dgm:prSet/>
      <dgm:spPr/>
      <dgm:t>
        <a:bodyPr/>
        <a:lstStyle/>
        <a:p>
          <a:endParaRPr lang="en-US"/>
        </a:p>
      </dgm:t>
    </dgm:pt>
    <dgm:pt modelId="{B92C7613-4583-4746-B697-0F6A1C4C6E97}" type="sibTrans" cxnId="{B26C1335-5609-4302-9B68-4D06C57D05B3}">
      <dgm:prSet/>
      <dgm:spPr/>
      <dgm:t>
        <a:bodyPr/>
        <a:lstStyle/>
        <a:p>
          <a:endParaRPr lang="en-US"/>
        </a:p>
      </dgm:t>
    </dgm:pt>
    <dgm:pt modelId="{72965E4B-676C-4556-8869-F3BD689F35C8}" type="pres">
      <dgm:prSet presAssocID="{D82EEF45-FFFB-4367-8DB6-E294319EAE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CEBF56-FF96-42A9-9F79-6305FC8F57F3}" type="pres">
      <dgm:prSet presAssocID="{04BD0BD8-5C85-453A-ABE2-1A9C8F38015D}" presName="composite" presStyleCnt="0"/>
      <dgm:spPr/>
    </dgm:pt>
    <dgm:pt modelId="{90428D8F-14A8-440C-8A15-BEF52FA5A9AB}" type="pres">
      <dgm:prSet presAssocID="{04BD0BD8-5C85-453A-ABE2-1A9C8F38015D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6FC26-9F21-4025-9B9A-12E8775817CF}" type="pres">
      <dgm:prSet presAssocID="{04BD0BD8-5C85-453A-ABE2-1A9C8F38015D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34A19-A541-4BF6-883D-F797DA54D469}" type="pres">
      <dgm:prSet presAssocID="{7A6DEDC0-5AB3-4697-8B02-261C60514011}" presName="sp" presStyleCnt="0"/>
      <dgm:spPr/>
    </dgm:pt>
    <dgm:pt modelId="{4127098D-854F-4F23-BC46-64B995AEBF81}" type="pres">
      <dgm:prSet presAssocID="{C6EE0357-0BBD-461C-A8F9-2C512899AB33}" presName="composite" presStyleCnt="0"/>
      <dgm:spPr/>
    </dgm:pt>
    <dgm:pt modelId="{52D1B08E-7A03-40F1-B44E-073997F93DDF}" type="pres">
      <dgm:prSet presAssocID="{C6EE0357-0BBD-461C-A8F9-2C512899AB33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69A2-ED6A-4FB9-A8FF-75E4DBFD7E81}" type="pres">
      <dgm:prSet presAssocID="{C6EE0357-0BBD-461C-A8F9-2C512899AB33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3CE337-9487-439A-99DB-7283243EA31A}" type="pres">
      <dgm:prSet presAssocID="{F35E0697-86C3-4E4F-AB16-A9D7440D5BC7}" presName="sp" presStyleCnt="0"/>
      <dgm:spPr/>
    </dgm:pt>
    <dgm:pt modelId="{A6525E65-F124-43E5-BF88-FB1CE6DE402D}" type="pres">
      <dgm:prSet presAssocID="{C9F8B67A-0419-47F6-AE01-1CBCFF555A26}" presName="composite" presStyleCnt="0"/>
      <dgm:spPr/>
    </dgm:pt>
    <dgm:pt modelId="{3D98FF8C-9B4D-46DE-A9BC-E366E44F2CC0}" type="pres">
      <dgm:prSet presAssocID="{C9F8B67A-0419-47F6-AE01-1CBCFF555A26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552DB-346D-4B78-8805-ECC9CAB0089D}" type="pres">
      <dgm:prSet presAssocID="{C9F8B67A-0419-47F6-AE01-1CBCFF555A26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60CF4-9B46-4AA2-8892-16A5B9F9B960}" type="pres">
      <dgm:prSet presAssocID="{B462F4EA-4808-40E1-9AE5-0BA4C34541CD}" presName="sp" presStyleCnt="0"/>
      <dgm:spPr/>
    </dgm:pt>
    <dgm:pt modelId="{90DF3D8C-EB9C-4B51-846B-94C5D7A99ABE}" type="pres">
      <dgm:prSet presAssocID="{14B2E5F7-C2E3-4903-8448-0016D0C17420}" presName="composite" presStyleCnt="0"/>
      <dgm:spPr/>
    </dgm:pt>
    <dgm:pt modelId="{004F4AF1-403D-4CC6-B609-4DCF280106DE}" type="pres">
      <dgm:prSet presAssocID="{14B2E5F7-C2E3-4903-8448-0016D0C17420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16A20-927F-4772-9708-47D17F02A712}" type="pres">
      <dgm:prSet presAssocID="{14B2E5F7-C2E3-4903-8448-0016D0C17420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B29ED-74D6-4990-8DA1-CE6ED3B7D9BA}" type="pres">
      <dgm:prSet presAssocID="{E68370D0-BAF5-4847-8523-97264308A672}" presName="sp" presStyleCnt="0"/>
      <dgm:spPr/>
    </dgm:pt>
    <dgm:pt modelId="{254FA745-F592-422C-8507-16C7A141435F}" type="pres">
      <dgm:prSet presAssocID="{FB7205C8-7E14-4C42-A9B3-4245398B1E67}" presName="composite" presStyleCnt="0"/>
      <dgm:spPr/>
    </dgm:pt>
    <dgm:pt modelId="{0BC6FED4-AFAD-4482-934E-7788DBD5BAEB}" type="pres">
      <dgm:prSet presAssocID="{FB7205C8-7E14-4C42-A9B3-4245398B1E67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EF78E-3514-4B91-8D43-4FB0537A7DC0}" type="pres">
      <dgm:prSet presAssocID="{FB7205C8-7E14-4C42-A9B3-4245398B1E67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F5068-C298-4B4E-9D31-B6CB259A5AC1}" type="pres">
      <dgm:prSet presAssocID="{798BDBF6-374F-4B92-9E38-514FC3ED292E}" presName="sp" presStyleCnt="0"/>
      <dgm:spPr/>
    </dgm:pt>
    <dgm:pt modelId="{ABD88366-E81B-4365-9F54-54368FC80C51}" type="pres">
      <dgm:prSet presAssocID="{AB965A7E-8413-49A9-9815-D8E529CF9BA4}" presName="composite" presStyleCnt="0"/>
      <dgm:spPr/>
    </dgm:pt>
    <dgm:pt modelId="{8FF05BEB-73A2-41AE-BC8B-F10AC0A58E62}" type="pres">
      <dgm:prSet presAssocID="{AB965A7E-8413-49A9-9815-D8E529CF9BA4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02961-724E-4CB7-86E9-B812D8326693}" type="pres">
      <dgm:prSet presAssocID="{AB965A7E-8413-49A9-9815-D8E529CF9BA4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50616-38CA-44B3-B7BC-53E00D2A833B}" type="pres">
      <dgm:prSet presAssocID="{2680F62B-F41F-4BAF-BFDE-700DDB162498}" presName="sp" presStyleCnt="0"/>
      <dgm:spPr/>
    </dgm:pt>
    <dgm:pt modelId="{DC302290-C8E1-45BF-B869-8369E85994CE}" type="pres">
      <dgm:prSet presAssocID="{621F7983-C9AD-4E48-B7D0-E506784A549E}" presName="composite" presStyleCnt="0"/>
      <dgm:spPr/>
    </dgm:pt>
    <dgm:pt modelId="{9D66E18F-51A7-4161-88CB-A31B0C29105A}" type="pres">
      <dgm:prSet presAssocID="{621F7983-C9AD-4E48-B7D0-E506784A549E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4263E-B7F5-4E97-98D2-46CD91DCF2FB}" type="pres">
      <dgm:prSet presAssocID="{621F7983-C9AD-4E48-B7D0-E506784A549E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D7CA6C-9642-49D1-B073-783940774B5F}" srcId="{D82EEF45-FFFB-4367-8DB6-E294319EAE0D}" destId="{14B2E5F7-C2E3-4903-8448-0016D0C17420}" srcOrd="3" destOrd="0" parTransId="{2A25339D-7774-48DD-8B50-D143EE149967}" sibTransId="{E68370D0-BAF5-4847-8523-97264308A672}"/>
    <dgm:cxn modelId="{58B29ED1-66F6-48A4-AA0C-34229264EF8E}" type="presOf" srcId="{04BD0BD8-5C85-453A-ABE2-1A9C8F38015D}" destId="{90428D8F-14A8-440C-8A15-BEF52FA5A9AB}" srcOrd="0" destOrd="0" presId="urn:microsoft.com/office/officeart/2005/8/layout/chevron2"/>
    <dgm:cxn modelId="{00FC872D-1F48-4668-9039-68E7C075AA8B}" srcId="{D82EEF45-FFFB-4367-8DB6-E294319EAE0D}" destId="{AB965A7E-8413-49A9-9815-D8E529CF9BA4}" srcOrd="5" destOrd="0" parTransId="{7BABE8D8-C70B-4C71-858B-DBAD9E32E756}" sibTransId="{2680F62B-F41F-4BAF-BFDE-700DDB162498}"/>
    <dgm:cxn modelId="{EE1768C7-3614-4745-88F8-9A28A3003B78}" type="presOf" srcId="{906B5342-D9CC-4D48-A226-889663071552}" destId="{E0F4263E-B7F5-4E97-98D2-46CD91DCF2FB}" srcOrd="0" destOrd="0" presId="urn:microsoft.com/office/officeart/2005/8/layout/chevron2"/>
    <dgm:cxn modelId="{B26C1335-5609-4302-9B68-4D06C57D05B3}" srcId="{621F7983-C9AD-4E48-B7D0-E506784A549E}" destId="{906B5342-D9CC-4D48-A226-889663071552}" srcOrd="0" destOrd="0" parTransId="{7C63AA57-8064-4CD3-8143-7955BBD7BEEB}" sibTransId="{B92C7613-4583-4746-B697-0F6A1C4C6E97}"/>
    <dgm:cxn modelId="{8C4D0CA7-A49E-4B20-8F11-2AD564A0AF6A}" type="presOf" srcId="{C9F8B67A-0419-47F6-AE01-1CBCFF555A26}" destId="{3D98FF8C-9B4D-46DE-A9BC-E366E44F2CC0}" srcOrd="0" destOrd="0" presId="urn:microsoft.com/office/officeart/2005/8/layout/chevron2"/>
    <dgm:cxn modelId="{BC41275D-792D-4C02-8F93-FE8CEB0BB87E}" type="presOf" srcId="{6E463C1A-FA69-404F-B426-98DF84A4B05E}" destId="{905552DB-346D-4B78-8805-ECC9CAB0089D}" srcOrd="0" destOrd="0" presId="urn:microsoft.com/office/officeart/2005/8/layout/chevron2"/>
    <dgm:cxn modelId="{5CE7891A-9B28-4642-9EF3-C6616A8C4079}" type="presOf" srcId="{AB965A7E-8413-49A9-9815-D8E529CF9BA4}" destId="{8FF05BEB-73A2-41AE-BC8B-F10AC0A58E62}" srcOrd="0" destOrd="0" presId="urn:microsoft.com/office/officeart/2005/8/layout/chevron2"/>
    <dgm:cxn modelId="{999B3F75-641D-411D-BEAC-696AC053FEDE}" srcId="{14B2E5F7-C2E3-4903-8448-0016D0C17420}" destId="{D75420B2-DED2-4D56-AA13-0F21340F7C98}" srcOrd="0" destOrd="0" parTransId="{C9B87DF9-F304-4B1C-B662-6876F0473588}" sibTransId="{6E1CF9B9-7356-40CA-AA2F-ADC234F83B3E}"/>
    <dgm:cxn modelId="{49FD5643-4BE2-498C-96F7-30DBCFF0CFEC}" srcId="{D82EEF45-FFFB-4367-8DB6-E294319EAE0D}" destId="{C9F8B67A-0419-47F6-AE01-1CBCFF555A26}" srcOrd="2" destOrd="0" parTransId="{06EABE06-1180-4F15-A980-CC7037BBCD19}" sibTransId="{B462F4EA-4808-40E1-9AE5-0BA4C34541CD}"/>
    <dgm:cxn modelId="{8807DD53-A34B-42E5-BF73-24F970055D12}" type="presOf" srcId="{5D5E58B3-2EBB-4E5C-B21E-B1E545FF55D5}" destId="{ACF02961-724E-4CB7-86E9-B812D8326693}" srcOrd="0" destOrd="0" presId="urn:microsoft.com/office/officeart/2005/8/layout/chevron2"/>
    <dgm:cxn modelId="{5E4FFACE-16AE-4139-9B17-1CB62267E6EA}" type="presOf" srcId="{D75420B2-DED2-4D56-AA13-0F21340F7C98}" destId="{5F216A20-927F-4772-9708-47D17F02A712}" srcOrd="0" destOrd="0" presId="urn:microsoft.com/office/officeart/2005/8/layout/chevron2"/>
    <dgm:cxn modelId="{703FECAA-9CD1-4BDD-8ABF-BFC95E5B4768}" type="presOf" srcId="{FB7205C8-7E14-4C42-A9B3-4245398B1E67}" destId="{0BC6FED4-AFAD-4482-934E-7788DBD5BAEB}" srcOrd="0" destOrd="0" presId="urn:microsoft.com/office/officeart/2005/8/layout/chevron2"/>
    <dgm:cxn modelId="{A9D8E7F2-B8EB-4C09-9381-6E19C95FEA7A}" type="presOf" srcId="{D82EEF45-FFFB-4367-8DB6-E294319EAE0D}" destId="{72965E4B-676C-4556-8869-F3BD689F35C8}" srcOrd="0" destOrd="0" presId="urn:microsoft.com/office/officeart/2005/8/layout/chevron2"/>
    <dgm:cxn modelId="{8E877BA7-42FC-487F-A741-F4612BD8E0AB}" srcId="{FB7205C8-7E14-4C42-A9B3-4245398B1E67}" destId="{F2417EFA-3930-484F-9DB2-8BABCBC28E0A}" srcOrd="0" destOrd="0" parTransId="{E0324BEF-6F5A-4974-A53D-FA5DB7C9ADC1}" sibTransId="{7425FDAC-FD20-4DAA-A689-A8578007B079}"/>
    <dgm:cxn modelId="{6CAF0B5C-89FF-4868-BE15-6C6F65B5BEF6}" srcId="{AB965A7E-8413-49A9-9815-D8E529CF9BA4}" destId="{5D5E58B3-2EBB-4E5C-B21E-B1E545FF55D5}" srcOrd="0" destOrd="0" parTransId="{1049114F-C81B-4BF6-A05F-AB43E1D6942E}" sibTransId="{710DBF63-F3D5-4EC2-AA2B-4548648A3F62}"/>
    <dgm:cxn modelId="{62DC2390-F390-4E4B-89D8-8D6D08D65D44}" type="presOf" srcId="{C6EE0357-0BBD-461C-A8F9-2C512899AB33}" destId="{52D1B08E-7A03-40F1-B44E-073997F93DDF}" srcOrd="0" destOrd="0" presId="urn:microsoft.com/office/officeart/2005/8/layout/chevron2"/>
    <dgm:cxn modelId="{AC385AE9-7671-4BED-8013-15565944BF09}" type="presOf" srcId="{13D28014-120B-48AD-A1D8-2A40EF711C39}" destId="{F286FC26-9F21-4025-9B9A-12E8775817CF}" srcOrd="0" destOrd="0" presId="urn:microsoft.com/office/officeart/2005/8/layout/chevron2"/>
    <dgm:cxn modelId="{FE87DCE6-51D5-4774-8F63-58689104299D}" type="presOf" srcId="{F2417EFA-3930-484F-9DB2-8BABCBC28E0A}" destId="{58CEF78E-3514-4B91-8D43-4FB0537A7DC0}" srcOrd="0" destOrd="0" presId="urn:microsoft.com/office/officeart/2005/8/layout/chevron2"/>
    <dgm:cxn modelId="{3ABBF857-C7EC-4AF0-A2C4-0D24E44B8529}" srcId="{04BD0BD8-5C85-453A-ABE2-1A9C8F38015D}" destId="{13D28014-120B-48AD-A1D8-2A40EF711C39}" srcOrd="0" destOrd="0" parTransId="{67C0FE13-B30B-4289-9220-D1DA1EAAEF4C}" sibTransId="{067E0CC8-7F38-4388-9448-5C96D77FC5A3}"/>
    <dgm:cxn modelId="{898B9D85-96DE-4674-9306-B1C552C771A1}" type="presOf" srcId="{34B3BA0D-E2BF-48B5-8CB4-3F90E038858B}" destId="{64AE69A2-ED6A-4FB9-A8FF-75E4DBFD7E81}" srcOrd="0" destOrd="0" presId="urn:microsoft.com/office/officeart/2005/8/layout/chevron2"/>
    <dgm:cxn modelId="{4BC8E941-6DB3-4C99-AFAD-D5FF1D001896}" srcId="{C9F8B67A-0419-47F6-AE01-1CBCFF555A26}" destId="{6E463C1A-FA69-404F-B426-98DF84A4B05E}" srcOrd="0" destOrd="0" parTransId="{F0078EA5-8AAB-4FB6-80CB-B579CE954385}" sibTransId="{15364C07-04E5-4CAE-9D07-8BCC7CCC71E9}"/>
    <dgm:cxn modelId="{08E32701-DE38-457A-84F1-C749E0EDC920}" srcId="{D82EEF45-FFFB-4367-8DB6-E294319EAE0D}" destId="{04BD0BD8-5C85-453A-ABE2-1A9C8F38015D}" srcOrd="0" destOrd="0" parTransId="{A9E98377-2624-4169-8FC8-CF672162545A}" sibTransId="{7A6DEDC0-5AB3-4697-8B02-261C60514011}"/>
    <dgm:cxn modelId="{573F4294-C3A5-40B5-A79C-9DD40C3C2ABD}" type="presOf" srcId="{621F7983-C9AD-4E48-B7D0-E506784A549E}" destId="{9D66E18F-51A7-4161-88CB-A31B0C29105A}" srcOrd="0" destOrd="0" presId="urn:microsoft.com/office/officeart/2005/8/layout/chevron2"/>
    <dgm:cxn modelId="{EC3107C2-48E9-49F1-99A0-F7971A976458}" srcId="{D82EEF45-FFFB-4367-8DB6-E294319EAE0D}" destId="{621F7983-C9AD-4E48-B7D0-E506784A549E}" srcOrd="6" destOrd="0" parTransId="{46BE00C8-2C6A-4A88-B22D-27958DDCB164}" sibTransId="{9B5B7487-2FE3-4899-9CC2-E4AD38ECEB9F}"/>
    <dgm:cxn modelId="{149F09F4-CE24-43E6-8F19-501F27240B70}" srcId="{D82EEF45-FFFB-4367-8DB6-E294319EAE0D}" destId="{FB7205C8-7E14-4C42-A9B3-4245398B1E67}" srcOrd="4" destOrd="0" parTransId="{9EF55C04-372B-4125-BE4F-3D430CFE5CCD}" sibTransId="{798BDBF6-374F-4B92-9E38-514FC3ED292E}"/>
    <dgm:cxn modelId="{5412D644-CA4D-4BD5-AF2D-9E6DDAF939A8}" srcId="{D82EEF45-FFFB-4367-8DB6-E294319EAE0D}" destId="{C6EE0357-0BBD-461C-A8F9-2C512899AB33}" srcOrd="1" destOrd="0" parTransId="{79FE8369-2FE3-47F9-8D97-28FC2C1BD465}" sibTransId="{F35E0697-86C3-4E4F-AB16-A9D7440D5BC7}"/>
    <dgm:cxn modelId="{4F03F733-391D-48ED-9265-7DC6402D84FD}" type="presOf" srcId="{14B2E5F7-C2E3-4903-8448-0016D0C17420}" destId="{004F4AF1-403D-4CC6-B609-4DCF280106DE}" srcOrd="0" destOrd="0" presId="urn:microsoft.com/office/officeart/2005/8/layout/chevron2"/>
    <dgm:cxn modelId="{5FBE1690-3AE7-4DF2-9975-1998E17CD789}" srcId="{C6EE0357-0BBD-461C-A8F9-2C512899AB33}" destId="{34B3BA0D-E2BF-48B5-8CB4-3F90E038858B}" srcOrd="0" destOrd="0" parTransId="{5FFF8DE2-C0E9-4D6E-B0E0-CC81B00C979A}" sibTransId="{44FCB346-D60E-455E-910B-33C5D16BEA8B}"/>
    <dgm:cxn modelId="{4D77C6E7-CEE2-42B2-B91D-25FD718B712B}" type="presParOf" srcId="{72965E4B-676C-4556-8869-F3BD689F35C8}" destId="{00CEBF56-FF96-42A9-9F79-6305FC8F57F3}" srcOrd="0" destOrd="0" presId="urn:microsoft.com/office/officeart/2005/8/layout/chevron2"/>
    <dgm:cxn modelId="{249929BE-6FB9-4636-9AE0-E005FAC949A9}" type="presParOf" srcId="{00CEBF56-FF96-42A9-9F79-6305FC8F57F3}" destId="{90428D8F-14A8-440C-8A15-BEF52FA5A9AB}" srcOrd="0" destOrd="0" presId="urn:microsoft.com/office/officeart/2005/8/layout/chevron2"/>
    <dgm:cxn modelId="{0E2160F0-A04C-4B78-B3E4-C7A14F7B662D}" type="presParOf" srcId="{00CEBF56-FF96-42A9-9F79-6305FC8F57F3}" destId="{F286FC26-9F21-4025-9B9A-12E8775817CF}" srcOrd="1" destOrd="0" presId="urn:microsoft.com/office/officeart/2005/8/layout/chevron2"/>
    <dgm:cxn modelId="{C9174485-D3F8-4F53-94FF-456311309ED6}" type="presParOf" srcId="{72965E4B-676C-4556-8869-F3BD689F35C8}" destId="{B8734A19-A541-4BF6-883D-F797DA54D469}" srcOrd="1" destOrd="0" presId="urn:microsoft.com/office/officeart/2005/8/layout/chevron2"/>
    <dgm:cxn modelId="{9F18088C-6B51-4EC6-9D75-D2DE1BA0AFB9}" type="presParOf" srcId="{72965E4B-676C-4556-8869-F3BD689F35C8}" destId="{4127098D-854F-4F23-BC46-64B995AEBF81}" srcOrd="2" destOrd="0" presId="urn:microsoft.com/office/officeart/2005/8/layout/chevron2"/>
    <dgm:cxn modelId="{320C410D-39CA-45B4-8994-0A234C37572F}" type="presParOf" srcId="{4127098D-854F-4F23-BC46-64B995AEBF81}" destId="{52D1B08E-7A03-40F1-B44E-073997F93DDF}" srcOrd="0" destOrd="0" presId="urn:microsoft.com/office/officeart/2005/8/layout/chevron2"/>
    <dgm:cxn modelId="{CE2DCE7F-A8C0-4917-95D4-9C8F09AFD351}" type="presParOf" srcId="{4127098D-854F-4F23-BC46-64B995AEBF81}" destId="{64AE69A2-ED6A-4FB9-A8FF-75E4DBFD7E81}" srcOrd="1" destOrd="0" presId="urn:microsoft.com/office/officeart/2005/8/layout/chevron2"/>
    <dgm:cxn modelId="{0AD5A415-F7BB-44ED-B099-9EA52B790C2A}" type="presParOf" srcId="{72965E4B-676C-4556-8869-F3BD689F35C8}" destId="{003CE337-9487-439A-99DB-7283243EA31A}" srcOrd="3" destOrd="0" presId="urn:microsoft.com/office/officeart/2005/8/layout/chevron2"/>
    <dgm:cxn modelId="{D11AAC3D-B508-43BA-A371-07FDCC14D958}" type="presParOf" srcId="{72965E4B-676C-4556-8869-F3BD689F35C8}" destId="{A6525E65-F124-43E5-BF88-FB1CE6DE402D}" srcOrd="4" destOrd="0" presId="urn:microsoft.com/office/officeart/2005/8/layout/chevron2"/>
    <dgm:cxn modelId="{6A24F14A-BB28-4629-9255-6F05CF0AE630}" type="presParOf" srcId="{A6525E65-F124-43E5-BF88-FB1CE6DE402D}" destId="{3D98FF8C-9B4D-46DE-A9BC-E366E44F2CC0}" srcOrd="0" destOrd="0" presId="urn:microsoft.com/office/officeart/2005/8/layout/chevron2"/>
    <dgm:cxn modelId="{044B4E2B-B7F6-4373-843C-1A472551B987}" type="presParOf" srcId="{A6525E65-F124-43E5-BF88-FB1CE6DE402D}" destId="{905552DB-346D-4B78-8805-ECC9CAB0089D}" srcOrd="1" destOrd="0" presId="urn:microsoft.com/office/officeart/2005/8/layout/chevron2"/>
    <dgm:cxn modelId="{38E6F39C-1C6D-46BD-9512-D3B9658031C5}" type="presParOf" srcId="{72965E4B-676C-4556-8869-F3BD689F35C8}" destId="{DDC60CF4-9B46-4AA2-8892-16A5B9F9B960}" srcOrd="5" destOrd="0" presId="urn:microsoft.com/office/officeart/2005/8/layout/chevron2"/>
    <dgm:cxn modelId="{00E3C07E-FE9B-4DBB-B9E5-D66B7DCDED8D}" type="presParOf" srcId="{72965E4B-676C-4556-8869-F3BD689F35C8}" destId="{90DF3D8C-EB9C-4B51-846B-94C5D7A99ABE}" srcOrd="6" destOrd="0" presId="urn:microsoft.com/office/officeart/2005/8/layout/chevron2"/>
    <dgm:cxn modelId="{0F06DDFD-7372-4497-8516-96963760A2CF}" type="presParOf" srcId="{90DF3D8C-EB9C-4B51-846B-94C5D7A99ABE}" destId="{004F4AF1-403D-4CC6-B609-4DCF280106DE}" srcOrd="0" destOrd="0" presId="urn:microsoft.com/office/officeart/2005/8/layout/chevron2"/>
    <dgm:cxn modelId="{6E7D7A7A-E116-4A61-90F1-88F02D2E173F}" type="presParOf" srcId="{90DF3D8C-EB9C-4B51-846B-94C5D7A99ABE}" destId="{5F216A20-927F-4772-9708-47D17F02A712}" srcOrd="1" destOrd="0" presId="urn:microsoft.com/office/officeart/2005/8/layout/chevron2"/>
    <dgm:cxn modelId="{D816AACF-49E0-4992-8307-3BCFE40BFEF2}" type="presParOf" srcId="{72965E4B-676C-4556-8869-F3BD689F35C8}" destId="{7BBB29ED-74D6-4990-8DA1-CE6ED3B7D9BA}" srcOrd="7" destOrd="0" presId="urn:microsoft.com/office/officeart/2005/8/layout/chevron2"/>
    <dgm:cxn modelId="{A14EFE59-3A7D-4964-B747-0CAC8FDADBF7}" type="presParOf" srcId="{72965E4B-676C-4556-8869-F3BD689F35C8}" destId="{254FA745-F592-422C-8507-16C7A141435F}" srcOrd="8" destOrd="0" presId="urn:microsoft.com/office/officeart/2005/8/layout/chevron2"/>
    <dgm:cxn modelId="{8281514E-78D3-4E1E-B7E2-4DCAD906DB90}" type="presParOf" srcId="{254FA745-F592-422C-8507-16C7A141435F}" destId="{0BC6FED4-AFAD-4482-934E-7788DBD5BAEB}" srcOrd="0" destOrd="0" presId="urn:microsoft.com/office/officeart/2005/8/layout/chevron2"/>
    <dgm:cxn modelId="{E26BE665-D694-4532-BCDF-61EC3C730964}" type="presParOf" srcId="{254FA745-F592-422C-8507-16C7A141435F}" destId="{58CEF78E-3514-4B91-8D43-4FB0537A7DC0}" srcOrd="1" destOrd="0" presId="urn:microsoft.com/office/officeart/2005/8/layout/chevron2"/>
    <dgm:cxn modelId="{87A1AF25-0D8D-4081-B92D-184D46E0C4F5}" type="presParOf" srcId="{72965E4B-676C-4556-8869-F3BD689F35C8}" destId="{782F5068-C298-4B4E-9D31-B6CB259A5AC1}" srcOrd="9" destOrd="0" presId="urn:microsoft.com/office/officeart/2005/8/layout/chevron2"/>
    <dgm:cxn modelId="{533190DE-32BE-4549-AFA0-B3FE4B7D1202}" type="presParOf" srcId="{72965E4B-676C-4556-8869-F3BD689F35C8}" destId="{ABD88366-E81B-4365-9F54-54368FC80C51}" srcOrd="10" destOrd="0" presId="urn:microsoft.com/office/officeart/2005/8/layout/chevron2"/>
    <dgm:cxn modelId="{5FB15A79-1196-49EF-A2E3-FABDC3764FDB}" type="presParOf" srcId="{ABD88366-E81B-4365-9F54-54368FC80C51}" destId="{8FF05BEB-73A2-41AE-BC8B-F10AC0A58E62}" srcOrd="0" destOrd="0" presId="urn:microsoft.com/office/officeart/2005/8/layout/chevron2"/>
    <dgm:cxn modelId="{400F945B-A21D-44E0-B691-44ADC37E7E79}" type="presParOf" srcId="{ABD88366-E81B-4365-9F54-54368FC80C51}" destId="{ACF02961-724E-4CB7-86E9-B812D8326693}" srcOrd="1" destOrd="0" presId="urn:microsoft.com/office/officeart/2005/8/layout/chevron2"/>
    <dgm:cxn modelId="{E207FEC2-8ABA-4609-B8A3-2FC30ED43430}" type="presParOf" srcId="{72965E4B-676C-4556-8869-F3BD689F35C8}" destId="{DEC50616-38CA-44B3-B7BC-53E00D2A833B}" srcOrd="11" destOrd="0" presId="urn:microsoft.com/office/officeart/2005/8/layout/chevron2"/>
    <dgm:cxn modelId="{23C47960-4FF2-4F2C-9492-88DB82D8C550}" type="presParOf" srcId="{72965E4B-676C-4556-8869-F3BD689F35C8}" destId="{DC302290-C8E1-45BF-B869-8369E85994CE}" srcOrd="12" destOrd="0" presId="urn:microsoft.com/office/officeart/2005/8/layout/chevron2"/>
    <dgm:cxn modelId="{638033DE-CDF0-4E73-8235-F0621A161E42}" type="presParOf" srcId="{DC302290-C8E1-45BF-B869-8369E85994CE}" destId="{9D66E18F-51A7-4161-88CB-A31B0C29105A}" srcOrd="0" destOrd="0" presId="urn:microsoft.com/office/officeart/2005/8/layout/chevron2"/>
    <dgm:cxn modelId="{30E4DD6C-3776-4036-B265-45F277D5B857}" type="presParOf" srcId="{DC302290-C8E1-45BF-B869-8369E85994CE}" destId="{E0F4263E-B7F5-4E97-98D2-46CD91DCF2F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2EEF45-FFFB-4367-8DB6-E294319EAE0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BD0BD8-5C85-453A-ABE2-1A9C8F38015D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A9E98377-2624-4169-8FC8-CF672162545A}" type="parTrans" cxnId="{08E32701-DE38-457A-84F1-C749E0EDC920}">
      <dgm:prSet/>
      <dgm:spPr/>
      <dgm:t>
        <a:bodyPr/>
        <a:lstStyle/>
        <a:p>
          <a:endParaRPr lang="en-US"/>
        </a:p>
      </dgm:t>
    </dgm:pt>
    <dgm:pt modelId="{7A6DEDC0-5AB3-4697-8B02-261C60514011}" type="sibTrans" cxnId="{08E32701-DE38-457A-84F1-C749E0EDC920}">
      <dgm:prSet/>
      <dgm:spPr/>
      <dgm:t>
        <a:bodyPr/>
        <a:lstStyle/>
        <a:p>
          <a:endParaRPr lang="en-US"/>
        </a:p>
      </dgm:t>
    </dgm:pt>
    <dgm:pt modelId="{13D28014-120B-48AD-A1D8-2A40EF711C39}">
      <dgm:prSet phldrT="[Text]"/>
      <dgm:spPr/>
      <dgm:t>
        <a:bodyPr/>
        <a:lstStyle/>
        <a:p>
          <a:r>
            <a:rPr lang="en-US" dirty="0" smtClean="0"/>
            <a:t>Work Example By Hand</a:t>
          </a:r>
          <a:endParaRPr lang="en-US" dirty="0"/>
        </a:p>
      </dgm:t>
    </dgm:pt>
    <dgm:pt modelId="{67C0FE13-B30B-4289-9220-D1DA1EAAEF4C}" type="parTrans" cxnId="{3ABBF857-C7EC-4AF0-A2C4-0D24E44B8529}">
      <dgm:prSet/>
      <dgm:spPr/>
      <dgm:t>
        <a:bodyPr/>
        <a:lstStyle/>
        <a:p>
          <a:endParaRPr lang="en-US"/>
        </a:p>
      </dgm:t>
    </dgm:pt>
    <dgm:pt modelId="{067E0CC8-7F38-4388-9448-5C96D77FC5A3}" type="sibTrans" cxnId="{3ABBF857-C7EC-4AF0-A2C4-0D24E44B8529}">
      <dgm:prSet/>
      <dgm:spPr/>
      <dgm:t>
        <a:bodyPr/>
        <a:lstStyle/>
        <a:p>
          <a:endParaRPr lang="en-US"/>
        </a:p>
      </dgm:t>
    </dgm:pt>
    <dgm:pt modelId="{C6EE0357-0BBD-461C-A8F9-2C512899AB33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79FE8369-2FE3-47F9-8D97-28FC2C1BD465}" type="parTrans" cxnId="{5412D644-CA4D-4BD5-AF2D-9E6DDAF939A8}">
      <dgm:prSet/>
      <dgm:spPr/>
      <dgm:t>
        <a:bodyPr/>
        <a:lstStyle/>
        <a:p>
          <a:endParaRPr lang="en-US"/>
        </a:p>
      </dgm:t>
    </dgm:pt>
    <dgm:pt modelId="{F35E0697-86C3-4E4F-AB16-A9D7440D5BC7}" type="sibTrans" cxnId="{5412D644-CA4D-4BD5-AF2D-9E6DDAF939A8}">
      <dgm:prSet/>
      <dgm:spPr/>
      <dgm:t>
        <a:bodyPr/>
        <a:lstStyle/>
        <a:p>
          <a:endParaRPr lang="en-US"/>
        </a:p>
      </dgm:t>
    </dgm:pt>
    <dgm:pt modelId="{34B3BA0D-E2BF-48B5-8CB4-3F90E038858B}">
      <dgm:prSet phldrT="[Text]"/>
      <dgm:spPr/>
      <dgm:t>
        <a:bodyPr/>
        <a:lstStyle/>
        <a:p>
          <a:r>
            <a:rPr lang="en-US" dirty="0" smtClean="0"/>
            <a:t>Write Down What You Did</a:t>
          </a:r>
          <a:endParaRPr lang="en-US" dirty="0"/>
        </a:p>
      </dgm:t>
    </dgm:pt>
    <dgm:pt modelId="{5FFF8DE2-C0E9-4D6E-B0E0-CC81B00C979A}" type="parTrans" cxnId="{5FBE1690-3AE7-4DF2-9975-1998E17CD789}">
      <dgm:prSet/>
      <dgm:spPr/>
      <dgm:t>
        <a:bodyPr/>
        <a:lstStyle/>
        <a:p>
          <a:endParaRPr lang="en-US"/>
        </a:p>
      </dgm:t>
    </dgm:pt>
    <dgm:pt modelId="{44FCB346-D60E-455E-910B-33C5D16BEA8B}" type="sibTrans" cxnId="{5FBE1690-3AE7-4DF2-9975-1998E17CD789}">
      <dgm:prSet/>
      <dgm:spPr/>
      <dgm:t>
        <a:bodyPr/>
        <a:lstStyle/>
        <a:p>
          <a:endParaRPr lang="en-US"/>
        </a:p>
      </dgm:t>
    </dgm:pt>
    <dgm:pt modelId="{C9F8B67A-0419-47F6-AE01-1CBCFF555A26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06EABE06-1180-4F15-A980-CC7037BBCD19}" type="parTrans" cxnId="{49FD5643-4BE2-498C-96F7-30DBCFF0CFEC}">
      <dgm:prSet/>
      <dgm:spPr/>
      <dgm:t>
        <a:bodyPr/>
        <a:lstStyle/>
        <a:p>
          <a:endParaRPr lang="en-US"/>
        </a:p>
      </dgm:t>
    </dgm:pt>
    <dgm:pt modelId="{B462F4EA-4808-40E1-9AE5-0BA4C34541CD}" type="sibTrans" cxnId="{49FD5643-4BE2-498C-96F7-30DBCFF0CFEC}">
      <dgm:prSet/>
      <dgm:spPr/>
      <dgm:t>
        <a:bodyPr/>
        <a:lstStyle/>
        <a:p>
          <a:endParaRPr lang="en-US"/>
        </a:p>
      </dgm:t>
    </dgm:pt>
    <dgm:pt modelId="{6E463C1A-FA69-404F-B426-98DF84A4B05E}">
      <dgm:prSet phldrT="[Text]"/>
      <dgm:spPr/>
      <dgm:t>
        <a:bodyPr/>
        <a:lstStyle/>
        <a:p>
          <a:r>
            <a:rPr lang="en-US" dirty="0" smtClean="0"/>
            <a:t>Find Patterns</a:t>
          </a:r>
          <a:endParaRPr lang="en-US" dirty="0"/>
        </a:p>
      </dgm:t>
    </dgm:pt>
    <dgm:pt modelId="{F0078EA5-8AAB-4FB6-80CB-B579CE954385}" type="parTrans" cxnId="{4BC8E941-6DB3-4C99-AFAD-D5FF1D001896}">
      <dgm:prSet/>
      <dgm:spPr/>
      <dgm:t>
        <a:bodyPr/>
        <a:lstStyle/>
        <a:p>
          <a:endParaRPr lang="en-US"/>
        </a:p>
      </dgm:t>
    </dgm:pt>
    <dgm:pt modelId="{15364C07-04E5-4CAE-9D07-8BCC7CCC71E9}" type="sibTrans" cxnId="{4BC8E941-6DB3-4C99-AFAD-D5FF1D001896}">
      <dgm:prSet/>
      <dgm:spPr/>
      <dgm:t>
        <a:bodyPr/>
        <a:lstStyle/>
        <a:p>
          <a:endParaRPr lang="en-US"/>
        </a:p>
      </dgm:t>
    </dgm:pt>
    <dgm:pt modelId="{14B2E5F7-C2E3-4903-8448-0016D0C17420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2A25339D-7774-48DD-8B50-D143EE149967}" type="parTrans" cxnId="{41D7CA6C-9642-49D1-B073-783940774B5F}">
      <dgm:prSet/>
      <dgm:spPr/>
      <dgm:t>
        <a:bodyPr/>
        <a:lstStyle/>
        <a:p>
          <a:endParaRPr lang="en-US"/>
        </a:p>
      </dgm:t>
    </dgm:pt>
    <dgm:pt modelId="{E68370D0-BAF5-4847-8523-97264308A672}" type="sibTrans" cxnId="{41D7CA6C-9642-49D1-B073-783940774B5F}">
      <dgm:prSet/>
      <dgm:spPr/>
      <dgm:t>
        <a:bodyPr/>
        <a:lstStyle/>
        <a:p>
          <a:endParaRPr lang="en-US"/>
        </a:p>
      </dgm:t>
    </dgm:pt>
    <dgm:pt modelId="{D75420B2-DED2-4D56-AA13-0F21340F7C98}">
      <dgm:prSet phldrT="[Text]"/>
      <dgm:spPr/>
      <dgm:t>
        <a:bodyPr/>
        <a:lstStyle/>
        <a:p>
          <a:r>
            <a:rPr lang="en-US" dirty="0" smtClean="0"/>
            <a:t>Check By Hand</a:t>
          </a:r>
          <a:endParaRPr lang="en-US" dirty="0"/>
        </a:p>
      </dgm:t>
    </dgm:pt>
    <dgm:pt modelId="{C9B87DF9-F304-4B1C-B662-6876F0473588}" type="parTrans" cxnId="{999B3F75-641D-411D-BEAC-696AC053FEDE}">
      <dgm:prSet/>
      <dgm:spPr/>
      <dgm:t>
        <a:bodyPr/>
        <a:lstStyle/>
        <a:p>
          <a:endParaRPr lang="en-US"/>
        </a:p>
      </dgm:t>
    </dgm:pt>
    <dgm:pt modelId="{6E1CF9B9-7356-40CA-AA2F-ADC234F83B3E}" type="sibTrans" cxnId="{999B3F75-641D-411D-BEAC-696AC053FEDE}">
      <dgm:prSet/>
      <dgm:spPr/>
      <dgm:t>
        <a:bodyPr/>
        <a:lstStyle/>
        <a:p>
          <a:endParaRPr lang="en-US"/>
        </a:p>
      </dgm:t>
    </dgm:pt>
    <dgm:pt modelId="{FB7205C8-7E14-4C42-A9B3-4245398B1E6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9EF55C04-372B-4125-BE4F-3D430CFE5CCD}" type="parTrans" cxnId="{149F09F4-CE24-43E6-8F19-501F27240B70}">
      <dgm:prSet/>
      <dgm:spPr/>
      <dgm:t>
        <a:bodyPr/>
        <a:lstStyle/>
        <a:p>
          <a:endParaRPr lang="en-US"/>
        </a:p>
      </dgm:t>
    </dgm:pt>
    <dgm:pt modelId="{798BDBF6-374F-4B92-9E38-514FC3ED292E}" type="sibTrans" cxnId="{149F09F4-CE24-43E6-8F19-501F27240B70}">
      <dgm:prSet/>
      <dgm:spPr/>
      <dgm:t>
        <a:bodyPr/>
        <a:lstStyle/>
        <a:p>
          <a:endParaRPr lang="en-US"/>
        </a:p>
      </dgm:t>
    </dgm:pt>
    <dgm:pt modelId="{F2417EFA-3930-484F-9DB2-8BABCBC28E0A}">
      <dgm:prSet phldrT="[Text]"/>
      <dgm:spPr/>
      <dgm:t>
        <a:bodyPr/>
        <a:lstStyle/>
        <a:p>
          <a:r>
            <a:rPr lang="en-US" dirty="0" smtClean="0"/>
            <a:t>Translate To Code</a:t>
          </a:r>
          <a:endParaRPr lang="en-US" dirty="0"/>
        </a:p>
      </dgm:t>
    </dgm:pt>
    <dgm:pt modelId="{E0324BEF-6F5A-4974-A53D-FA5DB7C9ADC1}" type="parTrans" cxnId="{8E877BA7-42FC-487F-A741-F4612BD8E0AB}">
      <dgm:prSet/>
      <dgm:spPr/>
      <dgm:t>
        <a:bodyPr/>
        <a:lstStyle/>
        <a:p>
          <a:endParaRPr lang="en-US"/>
        </a:p>
      </dgm:t>
    </dgm:pt>
    <dgm:pt modelId="{7425FDAC-FD20-4DAA-A689-A8578007B079}" type="sibTrans" cxnId="{8E877BA7-42FC-487F-A741-F4612BD8E0AB}">
      <dgm:prSet/>
      <dgm:spPr/>
      <dgm:t>
        <a:bodyPr/>
        <a:lstStyle/>
        <a:p>
          <a:endParaRPr lang="en-US"/>
        </a:p>
      </dgm:t>
    </dgm:pt>
    <dgm:pt modelId="{AB965A7E-8413-49A9-9815-D8E529CF9BA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7BABE8D8-C70B-4C71-858B-DBAD9E32E756}" type="parTrans" cxnId="{00FC872D-1F48-4668-9039-68E7C075AA8B}">
      <dgm:prSet/>
      <dgm:spPr/>
      <dgm:t>
        <a:bodyPr/>
        <a:lstStyle/>
        <a:p>
          <a:endParaRPr lang="en-US"/>
        </a:p>
      </dgm:t>
    </dgm:pt>
    <dgm:pt modelId="{2680F62B-F41F-4BAF-BFDE-700DDB162498}" type="sibTrans" cxnId="{00FC872D-1F48-4668-9039-68E7C075AA8B}">
      <dgm:prSet/>
      <dgm:spPr/>
      <dgm:t>
        <a:bodyPr/>
        <a:lstStyle/>
        <a:p>
          <a:endParaRPr lang="en-US"/>
        </a:p>
      </dgm:t>
    </dgm:pt>
    <dgm:pt modelId="{5D5E58B3-2EBB-4E5C-B21E-B1E545FF55D5}">
      <dgm:prSet phldrT="[Text]"/>
      <dgm:spPr/>
      <dgm:t>
        <a:bodyPr/>
        <a:lstStyle/>
        <a:p>
          <a:r>
            <a:rPr lang="en-US" dirty="0" smtClean="0"/>
            <a:t>Run Test Cases</a:t>
          </a:r>
          <a:endParaRPr lang="en-US" dirty="0"/>
        </a:p>
      </dgm:t>
    </dgm:pt>
    <dgm:pt modelId="{1049114F-C81B-4BF6-A05F-AB43E1D6942E}" type="parTrans" cxnId="{6CAF0B5C-89FF-4868-BE15-6C6F65B5BEF6}">
      <dgm:prSet/>
      <dgm:spPr/>
      <dgm:t>
        <a:bodyPr/>
        <a:lstStyle/>
        <a:p>
          <a:endParaRPr lang="en-US"/>
        </a:p>
      </dgm:t>
    </dgm:pt>
    <dgm:pt modelId="{710DBF63-F3D5-4EC2-AA2B-4548648A3F62}" type="sibTrans" cxnId="{6CAF0B5C-89FF-4868-BE15-6C6F65B5BEF6}">
      <dgm:prSet/>
      <dgm:spPr/>
      <dgm:t>
        <a:bodyPr/>
        <a:lstStyle/>
        <a:p>
          <a:endParaRPr lang="en-US"/>
        </a:p>
      </dgm:t>
    </dgm:pt>
    <dgm:pt modelId="{621F7983-C9AD-4E48-B7D0-E506784A549E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46BE00C8-2C6A-4A88-B22D-27958DDCB164}" type="parTrans" cxnId="{EC3107C2-48E9-49F1-99A0-F7971A976458}">
      <dgm:prSet/>
      <dgm:spPr/>
      <dgm:t>
        <a:bodyPr/>
        <a:lstStyle/>
        <a:p>
          <a:endParaRPr lang="en-US"/>
        </a:p>
      </dgm:t>
    </dgm:pt>
    <dgm:pt modelId="{9B5B7487-2FE3-4899-9CC2-E4AD38ECEB9F}" type="sibTrans" cxnId="{EC3107C2-48E9-49F1-99A0-F7971A976458}">
      <dgm:prSet/>
      <dgm:spPr/>
      <dgm:t>
        <a:bodyPr/>
        <a:lstStyle/>
        <a:p>
          <a:endParaRPr lang="en-US"/>
        </a:p>
      </dgm:t>
    </dgm:pt>
    <dgm:pt modelId="{906B5342-D9CC-4D48-A226-889663071552}">
      <dgm:prSet phldrT="[Text]"/>
      <dgm:spPr/>
      <dgm:t>
        <a:bodyPr/>
        <a:lstStyle/>
        <a:p>
          <a:r>
            <a:rPr lang="en-US" dirty="0" smtClean="0"/>
            <a:t>Debug Failed Test Cases</a:t>
          </a:r>
          <a:endParaRPr lang="en-US" dirty="0"/>
        </a:p>
      </dgm:t>
    </dgm:pt>
    <dgm:pt modelId="{7C63AA57-8064-4CD3-8143-7955BBD7BEEB}" type="parTrans" cxnId="{B26C1335-5609-4302-9B68-4D06C57D05B3}">
      <dgm:prSet/>
      <dgm:spPr/>
      <dgm:t>
        <a:bodyPr/>
        <a:lstStyle/>
        <a:p>
          <a:endParaRPr lang="en-US"/>
        </a:p>
      </dgm:t>
    </dgm:pt>
    <dgm:pt modelId="{B92C7613-4583-4746-B697-0F6A1C4C6E97}" type="sibTrans" cxnId="{B26C1335-5609-4302-9B68-4D06C57D05B3}">
      <dgm:prSet/>
      <dgm:spPr/>
      <dgm:t>
        <a:bodyPr/>
        <a:lstStyle/>
        <a:p>
          <a:endParaRPr lang="en-US"/>
        </a:p>
      </dgm:t>
    </dgm:pt>
    <dgm:pt modelId="{72965E4B-676C-4556-8869-F3BD689F35C8}" type="pres">
      <dgm:prSet presAssocID="{D82EEF45-FFFB-4367-8DB6-E294319EAE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CEBF56-FF96-42A9-9F79-6305FC8F57F3}" type="pres">
      <dgm:prSet presAssocID="{04BD0BD8-5C85-453A-ABE2-1A9C8F38015D}" presName="composite" presStyleCnt="0"/>
      <dgm:spPr/>
    </dgm:pt>
    <dgm:pt modelId="{90428D8F-14A8-440C-8A15-BEF52FA5A9AB}" type="pres">
      <dgm:prSet presAssocID="{04BD0BD8-5C85-453A-ABE2-1A9C8F38015D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6FC26-9F21-4025-9B9A-12E8775817CF}" type="pres">
      <dgm:prSet presAssocID="{04BD0BD8-5C85-453A-ABE2-1A9C8F38015D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34A19-A541-4BF6-883D-F797DA54D469}" type="pres">
      <dgm:prSet presAssocID="{7A6DEDC0-5AB3-4697-8B02-261C60514011}" presName="sp" presStyleCnt="0"/>
      <dgm:spPr/>
    </dgm:pt>
    <dgm:pt modelId="{4127098D-854F-4F23-BC46-64B995AEBF81}" type="pres">
      <dgm:prSet presAssocID="{C6EE0357-0BBD-461C-A8F9-2C512899AB33}" presName="composite" presStyleCnt="0"/>
      <dgm:spPr/>
    </dgm:pt>
    <dgm:pt modelId="{52D1B08E-7A03-40F1-B44E-073997F93DDF}" type="pres">
      <dgm:prSet presAssocID="{C6EE0357-0BBD-461C-A8F9-2C512899AB33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69A2-ED6A-4FB9-A8FF-75E4DBFD7E81}" type="pres">
      <dgm:prSet presAssocID="{C6EE0357-0BBD-461C-A8F9-2C512899AB33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3CE337-9487-439A-99DB-7283243EA31A}" type="pres">
      <dgm:prSet presAssocID="{F35E0697-86C3-4E4F-AB16-A9D7440D5BC7}" presName="sp" presStyleCnt="0"/>
      <dgm:spPr/>
    </dgm:pt>
    <dgm:pt modelId="{A6525E65-F124-43E5-BF88-FB1CE6DE402D}" type="pres">
      <dgm:prSet presAssocID="{C9F8B67A-0419-47F6-AE01-1CBCFF555A26}" presName="composite" presStyleCnt="0"/>
      <dgm:spPr/>
    </dgm:pt>
    <dgm:pt modelId="{3D98FF8C-9B4D-46DE-A9BC-E366E44F2CC0}" type="pres">
      <dgm:prSet presAssocID="{C9F8B67A-0419-47F6-AE01-1CBCFF555A26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552DB-346D-4B78-8805-ECC9CAB0089D}" type="pres">
      <dgm:prSet presAssocID="{C9F8B67A-0419-47F6-AE01-1CBCFF555A26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60CF4-9B46-4AA2-8892-16A5B9F9B960}" type="pres">
      <dgm:prSet presAssocID="{B462F4EA-4808-40E1-9AE5-0BA4C34541CD}" presName="sp" presStyleCnt="0"/>
      <dgm:spPr/>
    </dgm:pt>
    <dgm:pt modelId="{90DF3D8C-EB9C-4B51-846B-94C5D7A99ABE}" type="pres">
      <dgm:prSet presAssocID="{14B2E5F7-C2E3-4903-8448-0016D0C17420}" presName="composite" presStyleCnt="0"/>
      <dgm:spPr/>
    </dgm:pt>
    <dgm:pt modelId="{004F4AF1-403D-4CC6-B609-4DCF280106DE}" type="pres">
      <dgm:prSet presAssocID="{14B2E5F7-C2E3-4903-8448-0016D0C17420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16A20-927F-4772-9708-47D17F02A712}" type="pres">
      <dgm:prSet presAssocID="{14B2E5F7-C2E3-4903-8448-0016D0C17420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B29ED-74D6-4990-8DA1-CE6ED3B7D9BA}" type="pres">
      <dgm:prSet presAssocID="{E68370D0-BAF5-4847-8523-97264308A672}" presName="sp" presStyleCnt="0"/>
      <dgm:spPr/>
    </dgm:pt>
    <dgm:pt modelId="{254FA745-F592-422C-8507-16C7A141435F}" type="pres">
      <dgm:prSet presAssocID="{FB7205C8-7E14-4C42-A9B3-4245398B1E67}" presName="composite" presStyleCnt="0"/>
      <dgm:spPr/>
    </dgm:pt>
    <dgm:pt modelId="{0BC6FED4-AFAD-4482-934E-7788DBD5BAEB}" type="pres">
      <dgm:prSet presAssocID="{FB7205C8-7E14-4C42-A9B3-4245398B1E67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EF78E-3514-4B91-8D43-4FB0537A7DC0}" type="pres">
      <dgm:prSet presAssocID="{FB7205C8-7E14-4C42-A9B3-4245398B1E67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F5068-C298-4B4E-9D31-B6CB259A5AC1}" type="pres">
      <dgm:prSet presAssocID="{798BDBF6-374F-4B92-9E38-514FC3ED292E}" presName="sp" presStyleCnt="0"/>
      <dgm:spPr/>
    </dgm:pt>
    <dgm:pt modelId="{ABD88366-E81B-4365-9F54-54368FC80C51}" type="pres">
      <dgm:prSet presAssocID="{AB965A7E-8413-49A9-9815-D8E529CF9BA4}" presName="composite" presStyleCnt="0"/>
      <dgm:spPr/>
    </dgm:pt>
    <dgm:pt modelId="{8FF05BEB-73A2-41AE-BC8B-F10AC0A58E62}" type="pres">
      <dgm:prSet presAssocID="{AB965A7E-8413-49A9-9815-D8E529CF9BA4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02961-724E-4CB7-86E9-B812D8326693}" type="pres">
      <dgm:prSet presAssocID="{AB965A7E-8413-49A9-9815-D8E529CF9BA4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50616-38CA-44B3-B7BC-53E00D2A833B}" type="pres">
      <dgm:prSet presAssocID="{2680F62B-F41F-4BAF-BFDE-700DDB162498}" presName="sp" presStyleCnt="0"/>
      <dgm:spPr/>
    </dgm:pt>
    <dgm:pt modelId="{DC302290-C8E1-45BF-B869-8369E85994CE}" type="pres">
      <dgm:prSet presAssocID="{621F7983-C9AD-4E48-B7D0-E506784A549E}" presName="composite" presStyleCnt="0"/>
      <dgm:spPr/>
    </dgm:pt>
    <dgm:pt modelId="{9D66E18F-51A7-4161-88CB-A31B0C29105A}" type="pres">
      <dgm:prSet presAssocID="{621F7983-C9AD-4E48-B7D0-E506784A549E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4263E-B7F5-4E97-98D2-46CD91DCF2FB}" type="pres">
      <dgm:prSet presAssocID="{621F7983-C9AD-4E48-B7D0-E506784A549E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D7CA6C-9642-49D1-B073-783940774B5F}" srcId="{D82EEF45-FFFB-4367-8DB6-E294319EAE0D}" destId="{14B2E5F7-C2E3-4903-8448-0016D0C17420}" srcOrd="3" destOrd="0" parTransId="{2A25339D-7774-48DD-8B50-D143EE149967}" sibTransId="{E68370D0-BAF5-4847-8523-97264308A672}"/>
    <dgm:cxn modelId="{58B29ED1-66F6-48A4-AA0C-34229264EF8E}" type="presOf" srcId="{04BD0BD8-5C85-453A-ABE2-1A9C8F38015D}" destId="{90428D8F-14A8-440C-8A15-BEF52FA5A9AB}" srcOrd="0" destOrd="0" presId="urn:microsoft.com/office/officeart/2005/8/layout/chevron2"/>
    <dgm:cxn modelId="{00FC872D-1F48-4668-9039-68E7C075AA8B}" srcId="{D82EEF45-FFFB-4367-8DB6-E294319EAE0D}" destId="{AB965A7E-8413-49A9-9815-D8E529CF9BA4}" srcOrd="5" destOrd="0" parTransId="{7BABE8D8-C70B-4C71-858B-DBAD9E32E756}" sibTransId="{2680F62B-F41F-4BAF-BFDE-700DDB162498}"/>
    <dgm:cxn modelId="{EE1768C7-3614-4745-88F8-9A28A3003B78}" type="presOf" srcId="{906B5342-D9CC-4D48-A226-889663071552}" destId="{E0F4263E-B7F5-4E97-98D2-46CD91DCF2FB}" srcOrd="0" destOrd="0" presId="urn:microsoft.com/office/officeart/2005/8/layout/chevron2"/>
    <dgm:cxn modelId="{B26C1335-5609-4302-9B68-4D06C57D05B3}" srcId="{621F7983-C9AD-4E48-B7D0-E506784A549E}" destId="{906B5342-D9CC-4D48-A226-889663071552}" srcOrd="0" destOrd="0" parTransId="{7C63AA57-8064-4CD3-8143-7955BBD7BEEB}" sibTransId="{B92C7613-4583-4746-B697-0F6A1C4C6E97}"/>
    <dgm:cxn modelId="{8C4D0CA7-A49E-4B20-8F11-2AD564A0AF6A}" type="presOf" srcId="{C9F8B67A-0419-47F6-AE01-1CBCFF555A26}" destId="{3D98FF8C-9B4D-46DE-A9BC-E366E44F2CC0}" srcOrd="0" destOrd="0" presId="urn:microsoft.com/office/officeart/2005/8/layout/chevron2"/>
    <dgm:cxn modelId="{BC41275D-792D-4C02-8F93-FE8CEB0BB87E}" type="presOf" srcId="{6E463C1A-FA69-404F-B426-98DF84A4B05E}" destId="{905552DB-346D-4B78-8805-ECC9CAB0089D}" srcOrd="0" destOrd="0" presId="urn:microsoft.com/office/officeart/2005/8/layout/chevron2"/>
    <dgm:cxn modelId="{5CE7891A-9B28-4642-9EF3-C6616A8C4079}" type="presOf" srcId="{AB965A7E-8413-49A9-9815-D8E529CF9BA4}" destId="{8FF05BEB-73A2-41AE-BC8B-F10AC0A58E62}" srcOrd="0" destOrd="0" presId="urn:microsoft.com/office/officeart/2005/8/layout/chevron2"/>
    <dgm:cxn modelId="{999B3F75-641D-411D-BEAC-696AC053FEDE}" srcId="{14B2E5F7-C2E3-4903-8448-0016D0C17420}" destId="{D75420B2-DED2-4D56-AA13-0F21340F7C98}" srcOrd="0" destOrd="0" parTransId="{C9B87DF9-F304-4B1C-B662-6876F0473588}" sibTransId="{6E1CF9B9-7356-40CA-AA2F-ADC234F83B3E}"/>
    <dgm:cxn modelId="{49FD5643-4BE2-498C-96F7-30DBCFF0CFEC}" srcId="{D82EEF45-FFFB-4367-8DB6-E294319EAE0D}" destId="{C9F8B67A-0419-47F6-AE01-1CBCFF555A26}" srcOrd="2" destOrd="0" parTransId="{06EABE06-1180-4F15-A980-CC7037BBCD19}" sibTransId="{B462F4EA-4808-40E1-9AE5-0BA4C34541CD}"/>
    <dgm:cxn modelId="{8807DD53-A34B-42E5-BF73-24F970055D12}" type="presOf" srcId="{5D5E58B3-2EBB-4E5C-B21E-B1E545FF55D5}" destId="{ACF02961-724E-4CB7-86E9-B812D8326693}" srcOrd="0" destOrd="0" presId="urn:microsoft.com/office/officeart/2005/8/layout/chevron2"/>
    <dgm:cxn modelId="{5E4FFACE-16AE-4139-9B17-1CB62267E6EA}" type="presOf" srcId="{D75420B2-DED2-4D56-AA13-0F21340F7C98}" destId="{5F216A20-927F-4772-9708-47D17F02A712}" srcOrd="0" destOrd="0" presId="urn:microsoft.com/office/officeart/2005/8/layout/chevron2"/>
    <dgm:cxn modelId="{703FECAA-9CD1-4BDD-8ABF-BFC95E5B4768}" type="presOf" srcId="{FB7205C8-7E14-4C42-A9B3-4245398B1E67}" destId="{0BC6FED4-AFAD-4482-934E-7788DBD5BAEB}" srcOrd="0" destOrd="0" presId="urn:microsoft.com/office/officeart/2005/8/layout/chevron2"/>
    <dgm:cxn modelId="{A9D8E7F2-B8EB-4C09-9381-6E19C95FEA7A}" type="presOf" srcId="{D82EEF45-FFFB-4367-8DB6-E294319EAE0D}" destId="{72965E4B-676C-4556-8869-F3BD689F35C8}" srcOrd="0" destOrd="0" presId="urn:microsoft.com/office/officeart/2005/8/layout/chevron2"/>
    <dgm:cxn modelId="{8E877BA7-42FC-487F-A741-F4612BD8E0AB}" srcId="{FB7205C8-7E14-4C42-A9B3-4245398B1E67}" destId="{F2417EFA-3930-484F-9DB2-8BABCBC28E0A}" srcOrd="0" destOrd="0" parTransId="{E0324BEF-6F5A-4974-A53D-FA5DB7C9ADC1}" sibTransId="{7425FDAC-FD20-4DAA-A689-A8578007B079}"/>
    <dgm:cxn modelId="{6CAF0B5C-89FF-4868-BE15-6C6F65B5BEF6}" srcId="{AB965A7E-8413-49A9-9815-D8E529CF9BA4}" destId="{5D5E58B3-2EBB-4E5C-B21E-B1E545FF55D5}" srcOrd="0" destOrd="0" parTransId="{1049114F-C81B-4BF6-A05F-AB43E1D6942E}" sibTransId="{710DBF63-F3D5-4EC2-AA2B-4548648A3F62}"/>
    <dgm:cxn modelId="{62DC2390-F390-4E4B-89D8-8D6D08D65D44}" type="presOf" srcId="{C6EE0357-0BBD-461C-A8F9-2C512899AB33}" destId="{52D1B08E-7A03-40F1-B44E-073997F93DDF}" srcOrd="0" destOrd="0" presId="urn:microsoft.com/office/officeart/2005/8/layout/chevron2"/>
    <dgm:cxn modelId="{AC385AE9-7671-4BED-8013-15565944BF09}" type="presOf" srcId="{13D28014-120B-48AD-A1D8-2A40EF711C39}" destId="{F286FC26-9F21-4025-9B9A-12E8775817CF}" srcOrd="0" destOrd="0" presId="urn:microsoft.com/office/officeart/2005/8/layout/chevron2"/>
    <dgm:cxn modelId="{FE87DCE6-51D5-4774-8F63-58689104299D}" type="presOf" srcId="{F2417EFA-3930-484F-9DB2-8BABCBC28E0A}" destId="{58CEF78E-3514-4B91-8D43-4FB0537A7DC0}" srcOrd="0" destOrd="0" presId="urn:microsoft.com/office/officeart/2005/8/layout/chevron2"/>
    <dgm:cxn modelId="{3ABBF857-C7EC-4AF0-A2C4-0D24E44B8529}" srcId="{04BD0BD8-5C85-453A-ABE2-1A9C8F38015D}" destId="{13D28014-120B-48AD-A1D8-2A40EF711C39}" srcOrd="0" destOrd="0" parTransId="{67C0FE13-B30B-4289-9220-D1DA1EAAEF4C}" sibTransId="{067E0CC8-7F38-4388-9448-5C96D77FC5A3}"/>
    <dgm:cxn modelId="{898B9D85-96DE-4674-9306-B1C552C771A1}" type="presOf" srcId="{34B3BA0D-E2BF-48B5-8CB4-3F90E038858B}" destId="{64AE69A2-ED6A-4FB9-A8FF-75E4DBFD7E81}" srcOrd="0" destOrd="0" presId="urn:microsoft.com/office/officeart/2005/8/layout/chevron2"/>
    <dgm:cxn modelId="{4BC8E941-6DB3-4C99-AFAD-D5FF1D001896}" srcId="{C9F8B67A-0419-47F6-AE01-1CBCFF555A26}" destId="{6E463C1A-FA69-404F-B426-98DF84A4B05E}" srcOrd="0" destOrd="0" parTransId="{F0078EA5-8AAB-4FB6-80CB-B579CE954385}" sibTransId="{15364C07-04E5-4CAE-9D07-8BCC7CCC71E9}"/>
    <dgm:cxn modelId="{08E32701-DE38-457A-84F1-C749E0EDC920}" srcId="{D82EEF45-FFFB-4367-8DB6-E294319EAE0D}" destId="{04BD0BD8-5C85-453A-ABE2-1A9C8F38015D}" srcOrd="0" destOrd="0" parTransId="{A9E98377-2624-4169-8FC8-CF672162545A}" sibTransId="{7A6DEDC0-5AB3-4697-8B02-261C60514011}"/>
    <dgm:cxn modelId="{573F4294-C3A5-40B5-A79C-9DD40C3C2ABD}" type="presOf" srcId="{621F7983-C9AD-4E48-B7D0-E506784A549E}" destId="{9D66E18F-51A7-4161-88CB-A31B0C29105A}" srcOrd="0" destOrd="0" presId="urn:microsoft.com/office/officeart/2005/8/layout/chevron2"/>
    <dgm:cxn modelId="{EC3107C2-48E9-49F1-99A0-F7971A976458}" srcId="{D82EEF45-FFFB-4367-8DB6-E294319EAE0D}" destId="{621F7983-C9AD-4E48-B7D0-E506784A549E}" srcOrd="6" destOrd="0" parTransId="{46BE00C8-2C6A-4A88-B22D-27958DDCB164}" sibTransId="{9B5B7487-2FE3-4899-9CC2-E4AD38ECEB9F}"/>
    <dgm:cxn modelId="{149F09F4-CE24-43E6-8F19-501F27240B70}" srcId="{D82EEF45-FFFB-4367-8DB6-E294319EAE0D}" destId="{FB7205C8-7E14-4C42-A9B3-4245398B1E67}" srcOrd="4" destOrd="0" parTransId="{9EF55C04-372B-4125-BE4F-3D430CFE5CCD}" sibTransId="{798BDBF6-374F-4B92-9E38-514FC3ED292E}"/>
    <dgm:cxn modelId="{5412D644-CA4D-4BD5-AF2D-9E6DDAF939A8}" srcId="{D82EEF45-FFFB-4367-8DB6-E294319EAE0D}" destId="{C6EE0357-0BBD-461C-A8F9-2C512899AB33}" srcOrd="1" destOrd="0" parTransId="{79FE8369-2FE3-47F9-8D97-28FC2C1BD465}" sibTransId="{F35E0697-86C3-4E4F-AB16-A9D7440D5BC7}"/>
    <dgm:cxn modelId="{4F03F733-391D-48ED-9265-7DC6402D84FD}" type="presOf" srcId="{14B2E5F7-C2E3-4903-8448-0016D0C17420}" destId="{004F4AF1-403D-4CC6-B609-4DCF280106DE}" srcOrd="0" destOrd="0" presId="urn:microsoft.com/office/officeart/2005/8/layout/chevron2"/>
    <dgm:cxn modelId="{5FBE1690-3AE7-4DF2-9975-1998E17CD789}" srcId="{C6EE0357-0BBD-461C-A8F9-2C512899AB33}" destId="{34B3BA0D-E2BF-48B5-8CB4-3F90E038858B}" srcOrd="0" destOrd="0" parTransId="{5FFF8DE2-C0E9-4D6E-B0E0-CC81B00C979A}" sibTransId="{44FCB346-D60E-455E-910B-33C5D16BEA8B}"/>
    <dgm:cxn modelId="{4D77C6E7-CEE2-42B2-B91D-25FD718B712B}" type="presParOf" srcId="{72965E4B-676C-4556-8869-F3BD689F35C8}" destId="{00CEBF56-FF96-42A9-9F79-6305FC8F57F3}" srcOrd="0" destOrd="0" presId="urn:microsoft.com/office/officeart/2005/8/layout/chevron2"/>
    <dgm:cxn modelId="{249929BE-6FB9-4636-9AE0-E005FAC949A9}" type="presParOf" srcId="{00CEBF56-FF96-42A9-9F79-6305FC8F57F3}" destId="{90428D8F-14A8-440C-8A15-BEF52FA5A9AB}" srcOrd="0" destOrd="0" presId="urn:microsoft.com/office/officeart/2005/8/layout/chevron2"/>
    <dgm:cxn modelId="{0E2160F0-A04C-4B78-B3E4-C7A14F7B662D}" type="presParOf" srcId="{00CEBF56-FF96-42A9-9F79-6305FC8F57F3}" destId="{F286FC26-9F21-4025-9B9A-12E8775817CF}" srcOrd="1" destOrd="0" presId="urn:microsoft.com/office/officeart/2005/8/layout/chevron2"/>
    <dgm:cxn modelId="{C9174485-D3F8-4F53-94FF-456311309ED6}" type="presParOf" srcId="{72965E4B-676C-4556-8869-F3BD689F35C8}" destId="{B8734A19-A541-4BF6-883D-F797DA54D469}" srcOrd="1" destOrd="0" presId="urn:microsoft.com/office/officeart/2005/8/layout/chevron2"/>
    <dgm:cxn modelId="{9F18088C-6B51-4EC6-9D75-D2DE1BA0AFB9}" type="presParOf" srcId="{72965E4B-676C-4556-8869-F3BD689F35C8}" destId="{4127098D-854F-4F23-BC46-64B995AEBF81}" srcOrd="2" destOrd="0" presId="urn:microsoft.com/office/officeart/2005/8/layout/chevron2"/>
    <dgm:cxn modelId="{320C410D-39CA-45B4-8994-0A234C37572F}" type="presParOf" srcId="{4127098D-854F-4F23-BC46-64B995AEBF81}" destId="{52D1B08E-7A03-40F1-B44E-073997F93DDF}" srcOrd="0" destOrd="0" presId="urn:microsoft.com/office/officeart/2005/8/layout/chevron2"/>
    <dgm:cxn modelId="{CE2DCE7F-A8C0-4917-95D4-9C8F09AFD351}" type="presParOf" srcId="{4127098D-854F-4F23-BC46-64B995AEBF81}" destId="{64AE69A2-ED6A-4FB9-A8FF-75E4DBFD7E81}" srcOrd="1" destOrd="0" presId="urn:microsoft.com/office/officeart/2005/8/layout/chevron2"/>
    <dgm:cxn modelId="{0AD5A415-F7BB-44ED-B099-9EA52B790C2A}" type="presParOf" srcId="{72965E4B-676C-4556-8869-F3BD689F35C8}" destId="{003CE337-9487-439A-99DB-7283243EA31A}" srcOrd="3" destOrd="0" presId="urn:microsoft.com/office/officeart/2005/8/layout/chevron2"/>
    <dgm:cxn modelId="{D11AAC3D-B508-43BA-A371-07FDCC14D958}" type="presParOf" srcId="{72965E4B-676C-4556-8869-F3BD689F35C8}" destId="{A6525E65-F124-43E5-BF88-FB1CE6DE402D}" srcOrd="4" destOrd="0" presId="urn:microsoft.com/office/officeart/2005/8/layout/chevron2"/>
    <dgm:cxn modelId="{6A24F14A-BB28-4629-9255-6F05CF0AE630}" type="presParOf" srcId="{A6525E65-F124-43E5-BF88-FB1CE6DE402D}" destId="{3D98FF8C-9B4D-46DE-A9BC-E366E44F2CC0}" srcOrd="0" destOrd="0" presId="urn:microsoft.com/office/officeart/2005/8/layout/chevron2"/>
    <dgm:cxn modelId="{044B4E2B-B7F6-4373-843C-1A472551B987}" type="presParOf" srcId="{A6525E65-F124-43E5-BF88-FB1CE6DE402D}" destId="{905552DB-346D-4B78-8805-ECC9CAB0089D}" srcOrd="1" destOrd="0" presId="urn:microsoft.com/office/officeart/2005/8/layout/chevron2"/>
    <dgm:cxn modelId="{38E6F39C-1C6D-46BD-9512-D3B9658031C5}" type="presParOf" srcId="{72965E4B-676C-4556-8869-F3BD689F35C8}" destId="{DDC60CF4-9B46-4AA2-8892-16A5B9F9B960}" srcOrd="5" destOrd="0" presId="urn:microsoft.com/office/officeart/2005/8/layout/chevron2"/>
    <dgm:cxn modelId="{00E3C07E-FE9B-4DBB-B9E5-D66B7DCDED8D}" type="presParOf" srcId="{72965E4B-676C-4556-8869-F3BD689F35C8}" destId="{90DF3D8C-EB9C-4B51-846B-94C5D7A99ABE}" srcOrd="6" destOrd="0" presId="urn:microsoft.com/office/officeart/2005/8/layout/chevron2"/>
    <dgm:cxn modelId="{0F06DDFD-7372-4497-8516-96963760A2CF}" type="presParOf" srcId="{90DF3D8C-EB9C-4B51-846B-94C5D7A99ABE}" destId="{004F4AF1-403D-4CC6-B609-4DCF280106DE}" srcOrd="0" destOrd="0" presId="urn:microsoft.com/office/officeart/2005/8/layout/chevron2"/>
    <dgm:cxn modelId="{6E7D7A7A-E116-4A61-90F1-88F02D2E173F}" type="presParOf" srcId="{90DF3D8C-EB9C-4B51-846B-94C5D7A99ABE}" destId="{5F216A20-927F-4772-9708-47D17F02A712}" srcOrd="1" destOrd="0" presId="urn:microsoft.com/office/officeart/2005/8/layout/chevron2"/>
    <dgm:cxn modelId="{D816AACF-49E0-4992-8307-3BCFE40BFEF2}" type="presParOf" srcId="{72965E4B-676C-4556-8869-F3BD689F35C8}" destId="{7BBB29ED-74D6-4990-8DA1-CE6ED3B7D9BA}" srcOrd="7" destOrd="0" presId="urn:microsoft.com/office/officeart/2005/8/layout/chevron2"/>
    <dgm:cxn modelId="{A14EFE59-3A7D-4964-B747-0CAC8FDADBF7}" type="presParOf" srcId="{72965E4B-676C-4556-8869-F3BD689F35C8}" destId="{254FA745-F592-422C-8507-16C7A141435F}" srcOrd="8" destOrd="0" presId="urn:microsoft.com/office/officeart/2005/8/layout/chevron2"/>
    <dgm:cxn modelId="{8281514E-78D3-4E1E-B7E2-4DCAD906DB90}" type="presParOf" srcId="{254FA745-F592-422C-8507-16C7A141435F}" destId="{0BC6FED4-AFAD-4482-934E-7788DBD5BAEB}" srcOrd="0" destOrd="0" presId="urn:microsoft.com/office/officeart/2005/8/layout/chevron2"/>
    <dgm:cxn modelId="{E26BE665-D694-4532-BCDF-61EC3C730964}" type="presParOf" srcId="{254FA745-F592-422C-8507-16C7A141435F}" destId="{58CEF78E-3514-4B91-8D43-4FB0537A7DC0}" srcOrd="1" destOrd="0" presId="urn:microsoft.com/office/officeart/2005/8/layout/chevron2"/>
    <dgm:cxn modelId="{87A1AF25-0D8D-4081-B92D-184D46E0C4F5}" type="presParOf" srcId="{72965E4B-676C-4556-8869-F3BD689F35C8}" destId="{782F5068-C298-4B4E-9D31-B6CB259A5AC1}" srcOrd="9" destOrd="0" presId="urn:microsoft.com/office/officeart/2005/8/layout/chevron2"/>
    <dgm:cxn modelId="{533190DE-32BE-4549-AFA0-B3FE4B7D1202}" type="presParOf" srcId="{72965E4B-676C-4556-8869-F3BD689F35C8}" destId="{ABD88366-E81B-4365-9F54-54368FC80C51}" srcOrd="10" destOrd="0" presId="urn:microsoft.com/office/officeart/2005/8/layout/chevron2"/>
    <dgm:cxn modelId="{5FB15A79-1196-49EF-A2E3-FABDC3764FDB}" type="presParOf" srcId="{ABD88366-E81B-4365-9F54-54368FC80C51}" destId="{8FF05BEB-73A2-41AE-BC8B-F10AC0A58E62}" srcOrd="0" destOrd="0" presId="urn:microsoft.com/office/officeart/2005/8/layout/chevron2"/>
    <dgm:cxn modelId="{400F945B-A21D-44E0-B691-44ADC37E7E79}" type="presParOf" srcId="{ABD88366-E81B-4365-9F54-54368FC80C51}" destId="{ACF02961-724E-4CB7-86E9-B812D8326693}" srcOrd="1" destOrd="0" presId="urn:microsoft.com/office/officeart/2005/8/layout/chevron2"/>
    <dgm:cxn modelId="{E207FEC2-8ABA-4609-B8A3-2FC30ED43430}" type="presParOf" srcId="{72965E4B-676C-4556-8869-F3BD689F35C8}" destId="{DEC50616-38CA-44B3-B7BC-53E00D2A833B}" srcOrd="11" destOrd="0" presId="urn:microsoft.com/office/officeart/2005/8/layout/chevron2"/>
    <dgm:cxn modelId="{23C47960-4FF2-4F2C-9492-88DB82D8C550}" type="presParOf" srcId="{72965E4B-676C-4556-8869-F3BD689F35C8}" destId="{DC302290-C8E1-45BF-B869-8369E85994CE}" srcOrd="12" destOrd="0" presId="urn:microsoft.com/office/officeart/2005/8/layout/chevron2"/>
    <dgm:cxn modelId="{638033DE-CDF0-4E73-8235-F0621A161E42}" type="presParOf" srcId="{DC302290-C8E1-45BF-B869-8369E85994CE}" destId="{9D66E18F-51A7-4161-88CB-A31B0C29105A}" srcOrd="0" destOrd="0" presId="urn:microsoft.com/office/officeart/2005/8/layout/chevron2"/>
    <dgm:cxn modelId="{30E4DD6C-3776-4036-B265-45F277D5B857}" type="presParOf" srcId="{DC302290-C8E1-45BF-B869-8369E85994CE}" destId="{E0F4263E-B7F5-4E97-98D2-46CD91DCF2F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2EEF45-FFFB-4367-8DB6-E294319EAE0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BD0BD8-5C85-453A-ABE2-1A9C8F38015D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A9E98377-2624-4169-8FC8-CF672162545A}" type="parTrans" cxnId="{08E32701-DE38-457A-84F1-C749E0EDC920}">
      <dgm:prSet/>
      <dgm:spPr/>
      <dgm:t>
        <a:bodyPr/>
        <a:lstStyle/>
        <a:p>
          <a:endParaRPr lang="en-US"/>
        </a:p>
      </dgm:t>
    </dgm:pt>
    <dgm:pt modelId="{7A6DEDC0-5AB3-4697-8B02-261C60514011}" type="sibTrans" cxnId="{08E32701-DE38-457A-84F1-C749E0EDC920}">
      <dgm:prSet/>
      <dgm:spPr/>
      <dgm:t>
        <a:bodyPr/>
        <a:lstStyle/>
        <a:p>
          <a:endParaRPr lang="en-US"/>
        </a:p>
      </dgm:t>
    </dgm:pt>
    <dgm:pt modelId="{13D28014-120B-48AD-A1D8-2A40EF711C39}">
      <dgm:prSet phldrT="[Text]"/>
      <dgm:spPr>
        <a:ln w="76200"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Work Example By Hand</a:t>
          </a:r>
          <a:endParaRPr lang="en-US" dirty="0"/>
        </a:p>
      </dgm:t>
    </dgm:pt>
    <dgm:pt modelId="{67C0FE13-B30B-4289-9220-D1DA1EAAEF4C}" type="parTrans" cxnId="{3ABBF857-C7EC-4AF0-A2C4-0D24E44B8529}">
      <dgm:prSet/>
      <dgm:spPr/>
      <dgm:t>
        <a:bodyPr/>
        <a:lstStyle/>
        <a:p>
          <a:endParaRPr lang="en-US"/>
        </a:p>
      </dgm:t>
    </dgm:pt>
    <dgm:pt modelId="{067E0CC8-7F38-4388-9448-5C96D77FC5A3}" type="sibTrans" cxnId="{3ABBF857-C7EC-4AF0-A2C4-0D24E44B8529}">
      <dgm:prSet/>
      <dgm:spPr/>
      <dgm:t>
        <a:bodyPr/>
        <a:lstStyle/>
        <a:p>
          <a:endParaRPr lang="en-US"/>
        </a:p>
      </dgm:t>
    </dgm:pt>
    <dgm:pt modelId="{C6EE0357-0BBD-461C-A8F9-2C512899AB3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79FE8369-2FE3-47F9-8D97-28FC2C1BD465}" type="parTrans" cxnId="{5412D644-CA4D-4BD5-AF2D-9E6DDAF939A8}">
      <dgm:prSet/>
      <dgm:spPr/>
      <dgm:t>
        <a:bodyPr/>
        <a:lstStyle/>
        <a:p>
          <a:endParaRPr lang="en-US"/>
        </a:p>
      </dgm:t>
    </dgm:pt>
    <dgm:pt modelId="{F35E0697-86C3-4E4F-AB16-A9D7440D5BC7}" type="sibTrans" cxnId="{5412D644-CA4D-4BD5-AF2D-9E6DDAF939A8}">
      <dgm:prSet/>
      <dgm:spPr/>
      <dgm:t>
        <a:bodyPr/>
        <a:lstStyle/>
        <a:p>
          <a:endParaRPr lang="en-US"/>
        </a:p>
      </dgm:t>
    </dgm:pt>
    <dgm:pt modelId="{34B3BA0D-E2BF-48B5-8CB4-3F90E038858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Write Down What You Did</a:t>
          </a:r>
          <a:endParaRPr lang="en-US" dirty="0"/>
        </a:p>
      </dgm:t>
    </dgm:pt>
    <dgm:pt modelId="{5FFF8DE2-C0E9-4D6E-B0E0-CC81B00C979A}" type="parTrans" cxnId="{5FBE1690-3AE7-4DF2-9975-1998E17CD789}">
      <dgm:prSet/>
      <dgm:spPr/>
      <dgm:t>
        <a:bodyPr/>
        <a:lstStyle/>
        <a:p>
          <a:endParaRPr lang="en-US"/>
        </a:p>
      </dgm:t>
    </dgm:pt>
    <dgm:pt modelId="{44FCB346-D60E-455E-910B-33C5D16BEA8B}" type="sibTrans" cxnId="{5FBE1690-3AE7-4DF2-9975-1998E17CD789}">
      <dgm:prSet/>
      <dgm:spPr/>
      <dgm:t>
        <a:bodyPr/>
        <a:lstStyle/>
        <a:p>
          <a:endParaRPr lang="en-US"/>
        </a:p>
      </dgm:t>
    </dgm:pt>
    <dgm:pt modelId="{C9F8B67A-0419-47F6-AE01-1CBCFF555A2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06EABE06-1180-4F15-A980-CC7037BBCD19}" type="parTrans" cxnId="{49FD5643-4BE2-498C-96F7-30DBCFF0CFEC}">
      <dgm:prSet/>
      <dgm:spPr/>
      <dgm:t>
        <a:bodyPr/>
        <a:lstStyle/>
        <a:p>
          <a:endParaRPr lang="en-US"/>
        </a:p>
      </dgm:t>
    </dgm:pt>
    <dgm:pt modelId="{B462F4EA-4808-40E1-9AE5-0BA4C34541CD}" type="sibTrans" cxnId="{49FD5643-4BE2-498C-96F7-30DBCFF0CFEC}">
      <dgm:prSet/>
      <dgm:spPr/>
      <dgm:t>
        <a:bodyPr/>
        <a:lstStyle/>
        <a:p>
          <a:endParaRPr lang="en-US"/>
        </a:p>
      </dgm:t>
    </dgm:pt>
    <dgm:pt modelId="{6E463C1A-FA69-404F-B426-98DF84A4B05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Find Patterns</a:t>
          </a:r>
          <a:endParaRPr lang="en-US" dirty="0"/>
        </a:p>
      </dgm:t>
    </dgm:pt>
    <dgm:pt modelId="{F0078EA5-8AAB-4FB6-80CB-B579CE954385}" type="parTrans" cxnId="{4BC8E941-6DB3-4C99-AFAD-D5FF1D001896}">
      <dgm:prSet/>
      <dgm:spPr/>
      <dgm:t>
        <a:bodyPr/>
        <a:lstStyle/>
        <a:p>
          <a:endParaRPr lang="en-US"/>
        </a:p>
      </dgm:t>
    </dgm:pt>
    <dgm:pt modelId="{15364C07-04E5-4CAE-9D07-8BCC7CCC71E9}" type="sibTrans" cxnId="{4BC8E941-6DB3-4C99-AFAD-D5FF1D001896}">
      <dgm:prSet/>
      <dgm:spPr/>
      <dgm:t>
        <a:bodyPr/>
        <a:lstStyle/>
        <a:p>
          <a:endParaRPr lang="en-US"/>
        </a:p>
      </dgm:t>
    </dgm:pt>
    <dgm:pt modelId="{14B2E5F7-C2E3-4903-8448-0016D0C1742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2A25339D-7774-48DD-8B50-D143EE149967}" type="parTrans" cxnId="{41D7CA6C-9642-49D1-B073-783940774B5F}">
      <dgm:prSet/>
      <dgm:spPr/>
      <dgm:t>
        <a:bodyPr/>
        <a:lstStyle/>
        <a:p>
          <a:endParaRPr lang="en-US"/>
        </a:p>
      </dgm:t>
    </dgm:pt>
    <dgm:pt modelId="{E68370D0-BAF5-4847-8523-97264308A672}" type="sibTrans" cxnId="{41D7CA6C-9642-49D1-B073-783940774B5F}">
      <dgm:prSet/>
      <dgm:spPr/>
      <dgm:t>
        <a:bodyPr/>
        <a:lstStyle/>
        <a:p>
          <a:endParaRPr lang="en-US"/>
        </a:p>
      </dgm:t>
    </dgm:pt>
    <dgm:pt modelId="{D75420B2-DED2-4D56-AA13-0F21340F7C9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Check By Hand</a:t>
          </a:r>
          <a:endParaRPr lang="en-US" dirty="0"/>
        </a:p>
      </dgm:t>
    </dgm:pt>
    <dgm:pt modelId="{C9B87DF9-F304-4B1C-B662-6876F0473588}" type="parTrans" cxnId="{999B3F75-641D-411D-BEAC-696AC053FEDE}">
      <dgm:prSet/>
      <dgm:spPr/>
      <dgm:t>
        <a:bodyPr/>
        <a:lstStyle/>
        <a:p>
          <a:endParaRPr lang="en-US"/>
        </a:p>
      </dgm:t>
    </dgm:pt>
    <dgm:pt modelId="{6E1CF9B9-7356-40CA-AA2F-ADC234F83B3E}" type="sibTrans" cxnId="{999B3F75-641D-411D-BEAC-696AC053FEDE}">
      <dgm:prSet/>
      <dgm:spPr/>
      <dgm:t>
        <a:bodyPr/>
        <a:lstStyle/>
        <a:p>
          <a:endParaRPr lang="en-US"/>
        </a:p>
      </dgm:t>
    </dgm:pt>
    <dgm:pt modelId="{FB7205C8-7E14-4C42-A9B3-4245398B1E6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9EF55C04-372B-4125-BE4F-3D430CFE5CCD}" type="parTrans" cxnId="{149F09F4-CE24-43E6-8F19-501F27240B70}">
      <dgm:prSet/>
      <dgm:spPr/>
      <dgm:t>
        <a:bodyPr/>
        <a:lstStyle/>
        <a:p>
          <a:endParaRPr lang="en-US"/>
        </a:p>
      </dgm:t>
    </dgm:pt>
    <dgm:pt modelId="{798BDBF6-374F-4B92-9E38-514FC3ED292E}" type="sibTrans" cxnId="{149F09F4-CE24-43E6-8F19-501F27240B70}">
      <dgm:prSet/>
      <dgm:spPr/>
      <dgm:t>
        <a:bodyPr/>
        <a:lstStyle/>
        <a:p>
          <a:endParaRPr lang="en-US"/>
        </a:p>
      </dgm:t>
    </dgm:pt>
    <dgm:pt modelId="{F2417EFA-3930-484F-9DB2-8BABCBC28E0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Translate To Code</a:t>
          </a:r>
          <a:endParaRPr lang="en-US" dirty="0"/>
        </a:p>
      </dgm:t>
    </dgm:pt>
    <dgm:pt modelId="{E0324BEF-6F5A-4974-A53D-FA5DB7C9ADC1}" type="parTrans" cxnId="{8E877BA7-42FC-487F-A741-F4612BD8E0AB}">
      <dgm:prSet/>
      <dgm:spPr/>
      <dgm:t>
        <a:bodyPr/>
        <a:lstStyle/>
        <a:p>
          <a:endParaRPr lang="en-US"/>
        </a:p>
      </dgm:t>
    </dgm:pt>
    <dgm:pt modelId="{7425FDAC-FD20-4DAA-A689-A8578007B079}" type="sibTrans" cxnId="{8E877BA7-42FC-487F-A741-F4612BD8E0AB}">
      <dgm:prSet/>
      <dgm:spPr/>
      <dgm:t>
        <a:bodyPr/>
        <a:lstStyle/>
        <a:p>
          <a:endParaRPr lang="en-US"/>
        </a:p>
      </dgm:t>
    </dgm:pt>
    <dgm:pt modelId="{AB965A7E-8413-49A9-9815-D8E529CF9BA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7BABE8D8-C70B-4C71-858B-DBAD9E32E756}" type="parTrans" cxnId="{00FC872D-1F48-4668-9039-68E7C075AA8B}">
      <dgm:prSet/>
      <dgm:spPr/>
      <dgm:t>
        <a:bodyPr/>
        <a:lstStyle/>
        <a:p>
          <a:endParaRPr lang="en-US"/>
        </a:p>
      </dgm:t>
    </dgm:pt>
    <dgm:pt modelId="{2680F62B-F41F-4BAF-BFDE-700DDB162498}" type="sibTrans" cxnId="{00FC872D-1F48-4668-9039-68E7C075AA8B}">
      <dgm:prSet/>
      <dgm:spPr/>
      <dgm:t>
        <a:bodyPr/>
        <a:lstStyle/>
        <a:p>
          <a:endParaRPr lang="en-US"/>
        </a:p>
      </dgm:t>
    </dgm:pt>
    <dgm:pt modelId="{5D5E58B3-2EBB-4E5C-B21E-B1E545FF55D5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Run Test Cases</a:t>
          </a:r>
          <a:endParaRPr lang="en-US" dirty="0"/>
        </a:p>
      </dgm:t>
    </dgm:pt>
    <dgm:pt modelId="{1049114F-C81B-4BF6-A05F-AB43E1D6942E}" type="parTrans" cxnId="{6CAF0B5C-89FF-4868-BE15-6C6F65B5BEF6}">
      <dgm:prSet/>
      <dgm:spPr/>
      <dgm:t>
        <a:bodyPr/>
        <a:lstStyle/>
        <a:p>
          <a:endParaRPr lang="en-US"/>
        </a:p>
      </dgm:t>
    </dgm:pt>
    <dgm:pt modelId="{710DBF63-F3D5-4EC2-AA2B-4548648A3F62}" type="sibTrans" cxnId="{6CAF0B5C-89FF-4868-BE15-6C6F65B5BEF6}">
      <dgm:prSet/>
      <dgm:spPr/>
      <dgm:t>
        <a:bodyPr/>
        <a:lstStyle/>
        <a:p>
          <a:endParaRPr lang="en-US"/>
        </a:p>
      </dgm:t>
    </dgm:pt>
    <dgm:pt modelId="{621F7983-C9AD-4E48-B7D0-E506784A549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46BE00C8-2C6A-4A88-B22D-27958DDCB164}" type="parTrans" cxnId="{EC3107C2-48E9-49F1-99A0-F7971A976458}">
      <dgm:prSet/>
      <dgm:spPr/>
      <dgm:t>
        <a:bodyPr/>
        <a:lstStyle/>
        <a:p>
          <a:endParaRPr lang="en-US"/>
        </a:p>
      </dgm:t>
    </dgm:pt>
    <dgm:pt modelId="{9B5B7487-2FE3-4899-9CC2-E4AD38ECEB9F}" type="sibTrans" cxnId="{EC3107C2-48E9-49F1-99A0-F7971A976458}">
      <dgm:prSet/>
      <dgm:spPr/>
      <dgm:t>
        <a:bodyPr/>
        <a:lstStyle/>
        <a:p>
          <a:endParaRPr lang="en-US"/>
        </a:p>
      </dgm:t>
    </dgm:pt>
    <dgm:pt modelId="{906B5342-D9CC-4D48-A226-889663071552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Debug Failed Test Cases</a:t>
          </a:r>
          <a:endParaRPr lang="en-US" dirty="0"/>
        </a:p>
      </dgm:t>
    </dgm:pt>
    <dgm:pt modelId="{7C63AA57-8064-4CD3-8143-7955BBD7BEEB}" type="parTrans" cxnId="{B26C1335-5609-4302-9B68-4D06C57D05B3}">
      <dgm:prSet/>
      <dgm:spPr/>
      <dgm:t>
        <a:bodyPr/>
        <a:lstStyle/>
        <a:p>
          <a:endParaRPr lang="en-US"/>
        </a:p>
      </dgm:t>
    </dgm:pt>
    <dgm:pt modelId="{B92C7613-4583-4746-B697-0F6A1C4C6E97}" type="sibTrans" cxnId="{B26C1335-5609-4302-9B68-4D06C57D05B3}">
      <dgm:prSet/>
      <dgm:spPr/>
      <dgm:t>
        <a:bodyPr/>
        <a:lstStyle/>
        <a:p>
          <a:endParaRPr lang="en-US"/>
        </a:p>
      </dgm:t>
    </dgm:pt>
    <dgm:pt modelId="{72965E4B-676C-4556-8869-F3BD689F35C8}" type="pres">
      <dgm:prSet presAssocID="{D82EEF45-FFFB-4367-8DB6-E294319EAE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CEBF56-FF96-42A9-9F79-6305FC8F57F3}" type="pres">
      <dgm:prSet presAssocID="{04BD0BD8-5C85-453A-ABE2-1A9C8F38015D}" presName="composite" presStyleCnt="0"/>
      <dgm:spPr/>
    </dgm:pt>
    <dgm:pt modelId="{90428D8F-14A8-440C-8A15-BEF52FA5A9AB}" type="pres">
      <dgm:prSet presAssocID="{04BD0BD8-5C85-453A-ABE2-1A9C8F38015D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6FC26-9F21-4025-9B9A-12E8775817CF}" type="pres">
      <dgm:prSet presAssocID="{04BD0BD8-5C85-453A-ABE2-1A9C8F38015D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34A19-A541-4BF6-883D-F797DA54D469}" type="pres">
      <dgm:prSet presAssocID="{7A6DEDC0-5AB3-4697-8B02-261C60514011}" presName="sp" presStyleCnt="0"/>
      <dgm:spPr/>
    </dgm:pt>
    <dgm:pt modelId="{4127098D-854F-4F23-BC46-64B995AEBF81}" type="pres">
      <dgm:prSet presAssocID="{C6EE0357-0BBD-461C-A8F9-2C512899AB33}" presName="composite" presStyleCnt="0"/>
      <dgm:spPr/>
    </dgm:pt>
    <dgm:pt modelId="{52D1B08E-7A03-40F1-B44E-073997F93DDF}" type="pres">
      <dgm:prSet presAssocID="{C6EE0357-0BBD-461C-A8F9-2C512899AB33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69A2-ED6A-4FB9-A8FF-75E4DBFD7E81}" type="pres">
      <dgm:prSet presAssocID="{C6EE0357-0BBD-461C-A8F9-2C512899AB33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3CE337-9487-439A-99DB-7283243EA31A}" type="pres">
      <dgm:prSet presAssocID="{F35E0697-86C3-4E4F-AB16-A9D7440D5BC7}" presName="sp" presStyleCnt="0"/>
      <dgm:spPr/>
    </dgm:pt>
    <dgm:pt modelId="{A6525E65-F124-43E5-BF88-FB1CE6DE402D}" type="pres">
      <dgm:prSet presAssocID="{C9F8B67A-0419-47F6-AE01-1CBCFF555A26}" presName="composite" presStyleCnt="0"/>
      <dgm:spPr/>
    </dgm:pt>
    <dgm:pt modelId="{3D98FF8C-9B4D-46DE-A9BC-E366E44F2CC0}" type="pres">
      <dgm:prSet presAssocID="{C9F8B67A-0419-47F6-AE01-1CBCFF555A26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552DB-346D-4B78-8805-ECC9CAB0089D}" type="pres">
      <dgm:prSet presAssocID="{C9F8B67A-0419-47F6-AE01-1CBCFF555A26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60CF4-9B46-4AA2-8892-16A5B9F9B960}" type="pres">
      <dgm:prSet presAssocID="{B462F4EA-4808-40E1-9AE5-0BA4C34541CD}" presName="sp" presStyleCnt="0"/>
      <dgm:spPr/>
    </dgm:pt>
    <dgm:pt modelId="{90DF3D8C-EB9C-4B51-846B-94C5D7A99ABE}" type="pres">
      <dgm:prSet presAssocID="{14B2E5F7-C2E3-4903-8448-0016D0C17420}" presName="composite" presStyleCnt="0"/>
      <dgm:spPr/>
    </dgm:pt>
    <dgm:pt modelId="{004F4AF1-403D-4CC6-B609-4DCF280106DE}" type="pres">
      <dgm:prSet presAssocID="{14B2E5F7-C2E3-4903-8448-0016D0C17420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16A20-927F-4772-9708-47D17F02A712}" type="pres">
      <dgm:prSet presAssocID="{14B2E5F7-C2E3-4903-8448-0016D0C17420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B29ED-74D6-4990-8DA1-CE6ED3B7D9BA}" type="pres">
      <dgm:prSet presAssocID="{E68370D0-BAF5-4847-8523-97264308A672}" presName="sp" presStyleCnt="0"/>
      <dgm:spPr/>
    </dgm:pt>
    <dgm:pt modelId="{254FA745-F592-422C-8507-16C7A141435F}" type="pres">
      <dgm:prSet presAssocID="{FB7205C8-7E14-4C42-A9B3-4245398B1E67}" presName="composite" presStyleCnt="0"/>
      <dgm:spPr/>
    </dgm:pt>
    <dgm:pt modelId="{0BC6FED4-AFAD-4482-934E-7788DBD5BAEB}" type="pres">
      <dgm:prSet presAssocID="{FB7205C8-7E14-4C42-A9B3-4245398B1E67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EF78E-3514-4B91-8D43-4FB0537A7DC0}" type="pres">
      <dgm:prSet presAssocID="{FB7205C8-7E14-4C42-A9B3-4245398B1E67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F5068-C298-4B4E-9D31-B6CB259A5AC1}" type="pres">
      <dgm:prSet presAssocID="{798BDBF6-374F-4B92-9E38-514FC3ED292E}" presName="sp" presStyleCnt="0"/>
      <dgm:spPr/>
    </dgm:pt>
    <dgm:pt modelId="{ABD88366-E81B-4365-9F54-54368FC80C51}" type="pres">
      <dgm:prSet presAssocID="{AB965A7E-8413-49A9-9815-D8E529CF9BA4}" presName="composite" presStyleCnt="0"/>
      <dgm:spPr/>
    </dgm:pt>
    <dgm:pt modelId="{8FF05BEB-73A2-41AE-BC8B-F10AC0A58E62}" type="pres">
      <dgm:prSet presAssocID="{AB965A7E-8413-49A9-9815-D8E529CF9BA4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02961-724E-4CB7-86E9-B812D8326693}" type="pres">
      <dgm:prSet presAssocID="{AB965A7E-8413-49A9-9815-D8E529CF9BA4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50616-38CA-44B3-B7BC-53E00D2A833B}" type="pres">
      <dgm:prSet presAssocID="{2680F62B-F41F-4BAF-BFDE-700DDB162498}" presName="sp" presStyleCnt="0"/>
      <dgm:spPr/>
    </dgm:pt>
    <dgm:pt modelId="{DC302290-C8E1-45BF-B869-8369E85994CE}" type="pres">
      <dgm:prSet presAssocID="{621F7983-C9AD-4E48-B7D0-E506784A549E}" presName="composite" presStyleCnt="0"/>
      <dgm:spPr/>
    </dgm:pt>
    <dgm:pt modelId="{9D66E18F-51A7-4161-88CB-A31B0C29105A}" type="pres">
      <dgm:prSet presAssocID="{621F7983-C9AD-4E48-B7D0-E506784A549E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4263E-B7F5-4E97-98D2-46CD91DCF2FB}" type="pres">
      <dgm:prSet presAssocID="{621F7983-C9AD-4E48-B7D0-E506784A549E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D7CA6C-9642-49D1-B073-783940774B5F}" srcId="{D82EEF45-FFFB-4367-8DB6-E294319EAE0D}" destId="{14B2E5F7-C2E3-4903-8448-0016D0C17420}" srcOrd="3" destOrd="0" parTransId="{2A25339D-7774-48DD-8B50-D143EE149967}" sibTransId="{E68370D0-BAF5-4847-8523-97264308A672}"/>
    <dgm:cxn modelId="{58B29ED1-66F6-48A4-AA0C-34229264EF8E}" type="presOf" srcId="{04BD0BD8-5C85-453A-ABE2-1A9C8F38015D}" destId="{90428D8F-14A8-440C-8A15-BEF52FA5A9AB}" srcOrd="0" destOrd="0" presId="urn:microsoft.com/office/officeart/2005/8/layout/chevron2"/>
    <dgm:cxn modelId="{00FC872D-1F48-4668-9039-68E7C075AA8B}" srcId="{D82EEF45-FFFB-4367-8DB6-E294319EAE0D}" destId="{AB965A7E-8413-49A9-9815-D8E529CF9BA4}" srcOrd="5" destOrd="0" parTransId="{7BABE8D8-C70B-4C71-858B-DBAD9E32E756}" sibTransId="{2680F62B-F41F-4BAF-BFDE-700DDB162498}"/>
    <dgm:cxn modelId="{EE1768C7-3614-4745-88F8-9A28A3003B78}" type="presOf" srcId="{906B5342-D9CC-4D48-A226-889663071552}" destId="{E0F4263E-B7F5-4E97-98D2-46CD91DCF2FB}" srcOrd="0" destOrd="0" presId="urn:microsoft.com/office/officeart/2005/8/layout/chevron2"/>
    <dgm:cxn modelId="{B26C1335-5609-4302-9B68-4D06C57D05B3}" srcId="{621F7983-C9AD-4E48-B7D0-E506784A549E}" destId="{906B5342-D9CC-4D48-A226-889663071552}" srcOrd="0" destOrd="0" parTransId="{7C63AA57-8064-4CD3-8143-7955BBD7BEEB}" sibTransId="{B92C7613-4583-4746-B697-0F6A1C4C6E97}"/>
    <dgm:cxn modelId="{8C4D0CA7-A49E-4B20-8F11-2AD564A0AF6A}" type="presOf" srcId="{C9F8B67A-0419-47F6-AE01-1CBCFF555A26}" destId="{3D98FF8C-9B4D-46DE-A9BC-E366E44F2CC0}" srcOrd="0" destOrd="0" presId="urn:microsoft.com/office/officeart/2005/8/layout/chevron2"/>
    <dgm:cxn modelId="{BC41275D-792D-4C02-8F93-FE8CEB0BB87E}" type="presOf" srcId="{6E463C1A-FA69-404F-B426-98DF84A4B05E}" destId="{905552DB-346D-4B78-8805-ECC9CAB0089D}" srcOrd="0" destOrd="0" presId="urn:microsoft.com/office/officeart/2005/8/layout/chevron2"/>
    <dgm:cxn modelId="{5CE7891A-9B28-4642-9EF3-C6616A8C4079}" type="presOf" srcId="{AB965A7E-8413-49A9-9815-D8E529CF9BA4}" destId="{8FF05BEB-73A2-41AE-BC8B-F10AC0A58E62}" srcOrd="0" destOrd="0" presId="urn:microsoft.com/office/officeart/2005/8/layout/chevron2"/>
    <dgm:cxn modelId="{999B3F75-641D-411D-BEAC-696AC053FEDE}" srcId="{14B2E5F7-C2E3-4903-8448-0016D0C17420}" destId="{D75420B2-DED2-4D56-AA13-0F21340F7C98}" srcOrd="0" destOrd="0" parTransId="{C9B87DF9-F304-4B1C-B662-6876F0473588}" sibTransId="{6E1CF9B9-7356-40CA-AA2F-ADC234F83B3E}"/>
    <dgm:cxn modelId="{49FD5643-4BE2-498C-96F7-30DBCFF0CFEC}" srcId="{D82EEF45-FFFB-4367-8DB6-E294319EAE0D}" destId="{C9F8B67A-0419-47F6-AE01-1CBCFF555A26}" srcOrd="2" destOrd="0" parTransId="{06EABE06-1180-4F15-A980-CC7037BBCD19}" sibTransId="{B462F4EA-4808-40E1-9AE5-0BA4C34541CD}"/>
    <dgm:cxn modelId="{8807DD53-A34B-42E5-BF73-24F970055D12}" type="presOf" srcId="{5D5E58B3-2EBB-4E5C-B21E-B1E545FF55D5}" destId="{ACF02961-724E-4CB7-86E9-B812D8326693}" srcOrd="0" destOrd="0" presId="urn:microsoft.com/office/officeart/2005/8/layout/chevron2"/>
    <dgm:cxn modelId="{5E4FFACE-16AE-4139-9B17-1CB62267E6EA}" type="presOf" srcId="{D75420B2-DED2-4D56-AA13-0F21340F7C98}" destId="{5F216A20-927F-4772-9708-47D17F02A712}" srcOrd="0" destOrd="0" presId="urn:microsoft.com/office/officeart/2005/8/layout/chevron2"/>
    <dgm:cxn modelId="{703FECAA-9CD1-4BDD-8ABF-BFC95E5B4768}" type="presOf" srcId="{FB7205C8-7E14-4C42-A9B3-4245398B1E67}" destId="{0BC6FED4-AFAD-4482-934E-7788DBD5BAEB}" srcOrd="0" destOrd="0" presId="urn:microsoft.com/office/officeart/2005/8/layout/chevron2"/>
    <dgm:cxn modelId="{A9D8E7F2-B8EB-4C09-9381-6E19C95FEA7A}" type="presOf" srcId="{D82EEF45-FFFB-4367-8DB6-E294319EAE0D}" destId="{72965E4B-676C-4556-8869-F3BD689F35C8}" srcOrd="0" destOrd="0" presId="urn:microsoft.com/office/officeart/2005/8/layout/chevron2"/>
    <dgm:cxn modelId="{8E877BA7-42FC-487F-A741-F4612BD8E0AB}" srcId="{FB7205C8-7E14-4C42-A9B3-4245398B1E67}" destId="{F2417EFA-3930-484F-9DB2-8BABCBC28E0A}" srcOrd="0" destOrd="0" parTransId="{E0324BEF-6F5A-4974-A53D-FA5DB7C9ADC1}" sibTransId="{7425FDAC-FD20-4DAA-A689-A8578007B079}"/>
    <dgm:cxn modelId="{6CAF0B5C-89FF-4868-BE15-6C6F65B5BEF6}" srcId="{AB965A7E-8413-49A9-9815-D8E529CF9BA4}" destId="{5D5E58B3-2EBB-4E5C-B21E-B1E545FF55D5}" srcOrd="0" destOrd="0" parTransId="{1049114F-C81B-4BF6-A05F-AB43E1D6942E}" sibTransId="{710DBF63-F3D5-4EC2-AA2B-4548648A3F62}"/>
    <dgm:cxn modelId="{62DC2390-F390-4E4B-89D8-8D6D08D65D44}" type="presOf" srcId="{C6EE0357-0BBD-461C-A8F9-2C512899AB33}" destId="{52D1B08E-7A03-40F1-B44E-073997F93DDF}" srcOrd="0" destOrd="0" presId="urn:microsoft.com/office/officeart/2005/8/layout/chevron2"/>
    <dgm:cxn modelId="{AC385AE9-7671-4BED-8013-15565944BF09}" type="presOf" srcId="{13D28014-120B-48AD-A1D8-2A40EF711C39}" destId="{F286FC26-9F21-4025-9B9A-12E8775817CF}" srcOrd="0" destOrd="0" presId="urn:microsoft.com/office/officeart/2005/8/layout/chevron2"/>
    <dgm:cxn modelId="{FE87DCE6-51D5-4774-8F63-58689104299D}" type="presOf" srcId="{F2417EFA-3930-484F-9DB2-8BABCBC28E0A}" destId="{58CEF78E-3514-4B91-8D43-4FB0537A7DC0}" srcOrd="0" destOrd="0" presId="urn:microsoft.com/office/officeart/2005/8/layout/chevron2"/>
    <dgm:cxn modelId="{3ABBF857-C7EC-4AF0-A2C4-0D24E44B8529}" srcId="{04BD0BD8-5C85-453A-ABE2-1A9C8F38015D}" destId="{13D28014-120B-48AD-A1D8-2A40EF711C39}" srcOrd="0" destOrd="0" parTransId="{67C0FE13-B30B-4289-9220-D1DA1EAAEF4C}" sibTransId="{067E0CC8-7F38-4388-9448-5C96D77FC5A3}"/>
    <dgm:cxn modelId="{898B9D85-96DE-4674-9306-B1C552C771A1}" type="presOf" srcId="{34B3BA0D-E2BF-48B5-8CB4-3F90E038858B}" destId="{64AE69A2-ED6A-4FB9-A8FF-75E4DBFD7E81}" srcOrd="0" destOrd="0" presId="urn:microsoft.com/office/officeart/2005/8/layout/chevron2"/>
    <dgm:cxn modelId="{4BC8E941-6DB3-4C99-AFAD-D5FF1D001896}" srcId="{C9F8B67A-0419-47F6-AE01-1CBCFF555A26}" destId="{6E463C1A-FA69-404F-B426-98DF84A4B05E}" srcOrd="0" destOrd="0" parTransId="{F0078EA5-8AAB-4FB6-80CB-B579CE954385}" sibTransId="{15364C07-04E5-4CAE-9D07-8BCC7CCC71E9}"/>
    <dgm:cxn modelId="{08E32701-DE38-457A-84F1-C749E0EDC920}" srcId="{D82EEF45-FFFB-4367-8DB6-E294319EAE0D}" destId="{04BD0BD8-5C85-453A-ABE2-1A9C8F38015D}" srcOrd="0" destOrd="0" parTransId="{A9E98377-2624-4169-8FC8-CF672162545A}" sibTransId="{7A6DEDC0-5AB3-4697-8B02-261C60514011}"/>
    <dgm:cxn modelId="{573F4294-C3A5-40B5-A79C-9DD40C3C2ABD}" type="presOf" srcId="{621F7983-C9AD-4E48-B7D0-E506784A549E}" destId="{9D66E18F-51A7-4161-88CB-A31B0C29105A}" srcOrd="0" destOrd="0" presId="urn:microsoft.com/office/officeart/2005/8/layout/chevron2"/>
    <dgm:cxn modelId="{EC3107C2-48E9-49F1-99A0-F7971A976458}" srcId="{D82EEF45-FFFB-4367-8DB6-E294319EAE0D}" destId="{621F7983-C9AD-4E48-B7D0-E506784A549E}" srcOrd="6" destOrd="0" parTransId="{46BE00C8-2C6A-4A88-B22D-27958DDCB164}" sibTransId="{9B5B7487-2FE3-4899-9CC2-E4AD38ECEB9F}"/>
    <dgm:cxn modelId="{149F09F4-CE24-43E6-8F19-501F27240B70}" srcId="{D82EEF45-FFFB-4367-8DB6-E294319EAE0D}" destId="{FB7205C8-7E14-4C42-A9B3-4245398B1E67}" srcOrd="4" destOrd="0" parTransId="{9EF55C04-372B-4125-BE4F-3D430CFE5CCD}" sibTransId="{798BDBF6-374F-4B92-9E38-514FC3ED292E}"/>
    <dgm:cxn modelId="{5412D644-CA4D-4BD5-AF2D-9E6DDAF939A8}" srcId="{D82EEF45-FFFB-4367-8DB6-E294319EAE0D}" destId="{C6EE0357-0BBD-461C-A8F9-2C512899AB33}" srcOrd="1" destOrd="0" parTransId="{79FE8369-2FE3-47F9-8D97-28FC2C1BD465}" sibTransId="{F35E0697-86C3-4E4F-AB16-A9D7440D5BC7}"/>
    <dgm:cxn modelId="{4F03F733-391D-48ED-9265-7DC6402D84FD}" type="presOf" srcId="{14B2E5F7-C2E3-4903-8448-0016D0C17420}" destId="{004F4AF1-403D-4CC6-B609-4DCF280106DE}" srcOrd="0" destOrd="0" presId="urn:microsoft.com/office/officeart/2005/8/layout/chevron2"/>
    <dgm:cxn modelId="{5FBE1690-3AE7-4DF2-9975-1998E17CD789}" srcId="{C6EE0357-0BBD-461C-A8F9-2C512899AB33}" destId="{34B3BA0D-E2BF-48B5-8CB4-3F90E038858B}" srcOrd="0" destOrd="0" parTransId="{5FFF8DE2-C0E9-4D6E-B0E0-CC81B00C979A}" sibTransId="{44FCB346-D60E-455E-910B-33C5D16BEA8B}"/>
    <dgm:cxn modelId="{4D77C6E7-CEE2-42B2-B91D-25FD718B712B}" type="presParOf" srcId="{72965E4B-676C-4556-8869-F3BD689F35C8}" destId="{00CEBF56-FF96-42A9-9F79-6305FC8F57F3}" srcOrd="0" destOrd="0" presId="urn:microsoft.com/office/officeart/2005/8/layout/chevron2"/>
    <dgm:cxn modelId="{249929BE-6FB9-4636-9AE0-E005FAC949A9}" type="presParOf" srcId="{00CEBF56-FF96-42A9-9F79-6305FC8F57F3}" destId="{90428D8F-14A8-440C-8A15-BEF52FA5A9AB}" srcOrd="0" destOrd="0" presId="urn:microsoft.com/office/officeart/2005/8/layout/chevron2"/>
    <dgm:cxn modelId="{0E2160F0-A04C-4B78-B3E4-C7A14F7B662D}" type="presParOf" srcId="{00CEBF56-FF96-42A9-9F79-6305FC8F57F3}" destId="{F286FC26-9F21-4025-9B9A-12E8775817CF}" srcOrd="1" destOrd="0" presId="urn:microsoft.com/office/officeart/2005/8/layout/chevron2"/>
    <dgm:cxn modelId="{C9174485-D3F8-4F53-94FF-456311309ED6}" type="presParOf" srcId="{72965E4B-676C-4556-8869-F3BD689F35C8}" destId="{B8734A19-A541-4BF6-883D-F797DA54D469}" srcOrd="1" destOrd="0" presId="urn:microsoft.com/office/officeart/2005/8/layout/chevron2"/>
    <dgm:cxn modelId="{9F18088C-6B51-4EC6-9D75-D2DE1BA0AFB9}" type="presParOf" srcId="{72965E4B-676C-4556-8869-F3BD689F35C8}" destId="{4127098D-854F-4F23-BC46-64B995AEBF81}" srcOrd="2" destOrd="0" presId="urn:microsoft.com/office/officeart/2005/8/layout/chevron2"/>
    <dgm:cxn modelId="{320C410D-39CA-45B4-8994-0A234C37572F}" type="presParOf" srcId="{4127098D-854F-4F23-BC46-64B995AEBF81}" destId="{52D1B08E-7A03-40F1-B44E-073997F93DDF}" srcOrd="0" destOrd="0" presId="urn:microsoft.com/office/officeart/2005/8/layout/chevron2"/>
    <dgm:cxn modelId="{CE2DCE7F-A8C0-4917-95D4-9C8F09AFD351}" type="presParOf" srcId="{4127098D-854F-4F23-BC46-64B995AEBF81}" destId="{64AE69A2-ED6A-4FB9-A8FF-75E4DBFD7E81}" srcOrd="1" destOrd="0" presId="urn:microsoft.com/office/officeart/2005/8/layout/chevron2"/>
    <dgm:cxn modelId="{0AD5A415-F7BB-44ED-B099-9EA52B790C2A}" type="presParOf" srcId="{72965E4B-676C-4556-8869-F3BD689F35C8}" destId="{003CE337-9487-439A-99DB-7283243EA31A}" srcOrd="3" destOrd="0" presId="urn:microsoft.com/office/officeart/2005/8/layout/chevron2"/>
    <dgm:cxn modelId="{D11AAC3D-B508-43BA-A371-07FDCC14D958}" type="presParOf" srcId="{72965E4B-676C-4556-8869-F3BD689F35C8}" destId="{A6525E65-F124-43E5-BF88-FB1CE6DE402D}" srcOrd="4" destOrd="0" presId="urn:microsoft.com/office/officeart/2005/8/layout/chevron2"/>
    <dgm:cxn modelId="{6A24F14A-BB28-4629-9255-6F05CF0AE630}" type="presParOf" srcId="{A6525E65-F124-43E5-BF88-FB1CE6DE402D}" destId="{3D98FF8C-9B4D-46DE-A9BC-E366E44F2CC0}" srcOrd="0" destOrd="0" presId="urn:microsoft.com/office/officeart/2005/8/layout/chevron2"/>
    <dgm:cxn modelId="{044B4E2B-B7F6-4373-843C-1A472551B987}" type="presParOf" srcId="{A6525E65-F124-43E5-BF88-FB1CE6DE402D}" destId="{905552DB-346D-4B78-8805-ECC9CAB0089D}" srcOrd="1" destOrd="0" presId="urn:microsoft.com/office/officeart/2005/8/layout/chevron2"/>
    <dgm:cxn modelId="{38E6F39C-1C6D-46BD-9512-D3B9658031C5}" type="presParOf" srcId="{72965E4B-676C-4556-8869-F3BD689F35C8}" destId="{DDC60CF4-9B46-4AA2-8892-16A5B9F9B960}" srcOrd="5" destOrd="0" presId="urn:microsoft.com/office/officeart/2005/8/layout/chevron2"/>
    <dgm:cxn modelId="{00E3C07E-FE9B-4DBB-B9E5-D66B7DCDED8D}" type="presParOf" srcId="{72965E4B-676C-4556-8869-F3BD689F35C8}" destId="{90DF3D8C-EB9C-4B51-846B-94C5D7A99ABE}" srcOrd="6" destOrd="0" presId="urn:microsoft.com/office/officeart/2005/8/layout/chevron2"/>
    <dgm:cxn modelId="{0F06DDFD-7372-4497-8516-96963760A2CF}" type="presParOf" srcId="{90DF3D8C-EB9C-4B51-846B-94C5D7A99ABE}" destId="{004F4AF1-403D-4CC6-B609-4DCF280106DE}" srcOrd="0" destOrd="0" presId="urn:microsoft.com/office/officeart/2005/8/layout/chevron2"/>
    <dgm:cxn modelId="{6E7D7A7A-E116-4A61-90F1-88F02D2E173F}" type="presParOf" srcId="{90DF3D8C-EB9C-4B51-846B-94C5D7A99ABE}" destId="{5F216A20-927F-4772-9708-47D17F02A712}" srcOrd="1" destOrd="0" presId="urn:microsoft.com/office/officeart/2005/8/layout/chevron2"/>
    <dgm:cxn modelId="{D816AACF-49E0-4992-8307-3BCFE40BFEF2}" type="presParOf" srcId="{72965E4B-676C-4556-8869-F3BD689F35C8}" destId="{7BBB29ED-74D6-4990-8DA1-CE6ED3B7D9BA}" srcOrd="7" destOrd="0" presId="urn:microsoft.com/office/officeart/2005/8/layout/chevron2"/>
    <dgm:cxn modelId="{A14EFE59-3A7D-4964-B747-0CAC8FDADBF7}" type="presParOf" srcId="{72965E4B-676C-4556-8869-F3BD689F35C8}" destId="{254FA745-F592-422C-8507-16C7A141435F}" srcOrd="8" destOrd="0" presId="urn:microsoft.com/office/officeart/2005/8/layout/chevron2"/>
    <dgm:cxn modelId="{8281514E-78D3-4E1E-B7E2-4DCAD906DB90}" type="presParOf" srcId="{254FA745-F592-422C-8507-16C7A141435F}" destId="{0BC6FED4-AFAD-4482-934E-7788DBD5BAEB}" srcOrd="0" destOrd="0" presId="urn:microsoft.com/office/officeart/2005/8/layout/chevron2"/>
    <dgm:cxn modelId="{E26BE665-D694-4532-BCDF-61EC3C730964}" type="presParOf" srcId="{254FA745-F592-422C-8507-16C7A141435F}" destId="{58CEF78E-3514-4B91-8D43-4FB0537A7DC0}" srcOrd="1" destOrd="0" presId="urn:microsoft.com/office/officeart/2005/8/layout/chevron2"/>
    <dgm:cxn modelId="{87A1AF25-0D8D-4081-B92D-184D46E0C4F5}" type="presParOf" srcId="{72965E4B-676C-4556-8869-F3BD689F35C8}" destId="{782F5068-C298-4B4E-9D31-B6CB259A5AC1}" srcOrd="9" destOrd="0" presId="urn:microsoft.com/office/officeart/2005/8/layout/chevron2"/>
    <dgm:cxn modelId="{533190DE-32BE-4549-AFA0-B3FE4B7D1202}" type="presParOf" srcId="{72965E4B-676C-4556-8869-F3BD689F35C8}" destId="{ABD88366-E81B-4365-9F54-54368FC80C51}" srcOrd="10" destOrd="0" presId="urn:microsoft.com/office/officeart/2005/8/layout/chevron2"/>
    <dgm:cxn modelId="{5FB15A79-1196-49EF-A2E3-FABDC3764FDB}" type="presParOf" srcId="{ABD88366-E81B-4365-9F54-54368FC80C51}" destId="{8FF05BEB-73A2-41AE-BC8B-F10AC0A58E62}" srcOrd="0" destOrd="0" presId="urn:microsoft.com/office/officeart/2005/8/layout/chevron2"/>
    <dgm:cxn modelId="{400F945B-A21D-44E0-B691-44ADC37E7E79}" type="presParOf" srcId="{ABD88366-E81B-4365-9F54-54368FC80C51}" destId="{ACF02961-724E-4CB7-86E9-B812D8326693}" srcOrd="1" destOrd="0" presId="urn:microsoft.com/office/officeart/2005/8/layout/chevron2"/>
    <dgm:cxn modelId="{E207FEC2-8ABA-4609-B8A3-2FC30ED43430}" type="presParOf" srcId="{72965E4B-676C-4556-8869-F3BD689F35C8}" destId="{DEC50616-38CA-44B3-B7BC-53E00D2A833B}" srcOrd="11" destOrd="0" presId="urn:microsoft.com/office/officeart/2005/8/layout/chevron2"/>
    <dgm:cxn modelId="{23C47960-4FF2-4F2C-9492-88DB82D8C550}" type="presParOf" srcId="{72965E4B-676C-4556-8869-F3BD689F35C8}" destId="{DC302290-C8E1-45BF-B869-8369E85994CE}" srcOrd="12" destOrd="0" presId="urn:microsoft.com/office/officeart/2005/8/layout/chevron2"/>
    <dgm:cxn modelId="{638033DE-CDF0-4E73-8235-F0621A161E42}" type="presParOf" srcId="{DC302290-C8E1-45BF-B869-8369E85994CE}" destId="{9D66E18F-51A7-4161-88CB-A31B0C29105A}" srcOrd="0" destOrd="0" presId="urn:microsoft.com/office/officeart/2005/8/layout/chevron2"/>
    <dgm:cxn modelId="{30E4DD6C-3776-4036-B265-45F277D5B857}" type="presParOf" srcId="{DC302290-C8E1-45BF-B869-8369E85994CE}" destId="{E0F4263E-B7F5-4E97-98D2-46CD91DCF2FB}" srcOrd="1" destOrd="0" presId="urn:microsoft.com/office/officeart/2005/8/layout/chevron2"/>
  </dgm:cxnLst>
  <dgm:bg/>
  <dgm:whole>
    <a:ln w="762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2EEF45-FFFB-4367-8DB6-E294319EAE0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BD0BD8-5C85-453A-ABE2-1A9C8F38015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A9E98377-2624-4169-8FC8-CF672162545A}" type="parTrans" cxnId="{08E32701-DE38-457A-84F1-C749E0EDC920}">
      <dgm:prSet/>
      <dgm:spPr/>
      <dgm:t>
        <a:bodyPr/>
        <a:lstStyle/>
        <a:p>
          <a:endParaRPr lang="en-US"/>
        </a:p>
      </dgm:t>
    </dgm:pt>
    <dgm:pt modelId="{7A6DEDC0-5AB3-4697-8B02-261C60514011}" type="sibTrans" cxnId="{08E32701-DE38-457A-84F1-C749E0EDC920}">
      <dgm:prSet/>
      <dgm:spPr/>
      <dgm:t>
        <a:bodyPr/>
        <a:lstStyle/>
        <a:p>
          <a:endParaRPr lang="en-US"/>
        </a:p>
      </dgm:t>
    </dgm:pt>
    <dgm:pt modelId="{13D28014-120B-48AD-A1D8-2A40EF711C3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Work Example By Hand</a:t>
          </a:r>
          <a:endParaRPr lang="en-US" dirty="0"/>
        </a:p>
      </dgm:t>
    </dgm:pt>
    <dgm:pt modelId="{67C0FE13-B30B-4289-9220-D1DA1EAAEF4C}" type="parTrans" cxnId="{3ABBF857-C7EC-4AF0-A2C4-0D24E44B8529}">
      <dgm:prSet/>
      <dgm:spPr/>
      <dgm:t>
        <a:bodyPr/>
        <a:lstStyle/>
        <a:p>
          <a:endParaRPr lang="en-US"/>
        </a:p>
      </dgm:t>
    </dgm:pt>
    <dgm:pt modelId="{067E0CC8-7F38-4388-9448-5C96D77FC5A3}" type="sibTrans" cxnId="{3ABBF857-C7EC-4AF0-A2C4-0D24E44B8529}">
      <dgm:prSet/>
      <dgm:spPr/>
      <dgm:t>
        <a:bodyPr/>
        <a:lstStyle/>
        <a:p>
          <a:endParaRPr lang="en-US"/>
        </a:p>
      </dgm:t>
    </dgm:pt>
    <dgm:pt modelId="{C6EE0357-0BBD-461C-A8F9-2C512899AB33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79FE8369-2FE3-47F9-8D97-28FC2C1BD465}" type="parTrans" cxnId="{5412D644-CA4D-4BD5-AF2D-9E6DDAF939A8}">
      <dgm:prSet/>
      <dgm:spPr/>
      <dgm:t>
        <a:bodyPr/>
        <a:lstStyle/>
        <a:p>
          <a:endParaRPr lang="en-US"/>
        </a:p>
      </dgm:t>
    </dgm:pt>
    <dgm:pt modelId="{F35E0697-86C3-4E4F-AB16-A9D7440D5BC7}" type="sibTrans" cxnId="{5412D644-CA4D-4BD5-AF2D-9E6DDAF939A8}">
      <dgm:prSet/>
      <dgm:spPr/>
      <dgm:t>
        <a:bodyPr/>
        <a:lstStyle/>
        <a:p>
          <a:endParaRPr lang="en-US"/>
        </a:p>
      </dgm:t>
    </dgm:pt>
    <dgm:pt modelId="{34B3BA0D-E2BF-48B5-8CB4-3F90E038858B}">
      <dgm:prSet phldrT="[Text]"/>
      <dgm:spPr>
        <a:ln w="76200"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Write Down What You Did</a:t>
          </a:r>
          <a:endParaRPr lang="en-US" dirty="0"/>
        </a:p>
      </dgm:t>
    </dgm:pt>
    <dgm:pt modelId="{5FFF8DE2-C0E9-4D6E-B0E0-CC81B00C979A}" type="parTrans" cxnId="{5FBE1690-3AE7-4DF2-9975-1998E17CD789}">
      <dgm:prSet/>
      <dgm:spPr/>
      <dgm:t>
        <a:bodyPr/>
        <a:lstStyle/>
        <a:p>
          <a:endParaRPr lang="en-US"/>
        </a:p>
      </dgm:t>
    </dgm:pt>
    <dgm:pt modelId="{44FCB346-D60E-455E-910B-33C5D16BEA8B}" type="sibTrans" cxnId="{5FBE1690-3AE7-4DF2-9975-1998E17CD789}">
      <dgm:prSet/>
      <dgm:spPr/>
      <dgm:t>
        <a:bodyPr/>
        <a:lstStyle/>
        <a:p>
          <a:endParaRPr lang="en-US"/>
        </a:p>
      </dgm:t>
    </dgm:pt>
    <dgm:pt modelId="{C9F8B67A-0419-47F6-AE01-1CBCFF555A2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06EABE06-1180-4F15-A980-CC7037BBCD19}" type="parTrans" cxnId="{49FD5643-4BE2-498C-96F7-30DBCFF0CFEC}">
      <dgm:prSet/>
      <dgm:spPr/>
      <dgm:t>
        <a:bodyPr/>
        <a:lstStyle/>
        <a:p>
          <a:endParaRPr lang="en-US"/>
        </a:p>
      </dgm:t>
    </dgm:pt>
    <dgm:pt modelId="{B462F4EA-4808-40E1-9AE5-0BA4C34541CD}" type="sibTrans" cxnId="{49FD5643-4BE2-498C-96F7-30DBCFF0CFEC}">
      <dgm:prSet/>
      <dgm:spPr/>
      <dgm:t>
        <a:bodyPr/>
        <a:lstStyle/>
        <a:p>
          <a:endParaRPr lang="en-US"/>
        </a:p>
      </dgm:t>
    </dgm:pt>
    <dgm:pt modelId="{6E463C1A-FA69-404F-B426-98DF84A4B05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Find Patterns</a:t>
          </a:r>
          <a:endParaRPr lang="en-US" dirty="0"/>
        </a:p>
      </dgm:t>
    </dgm:pt>
    <dgm:pt modelId="{F0078EA5-8AAB-4FB6-80CB-B579CE954385}" type="parTrans" cxnId="{4BC8E941-6DB3-4C99-AFAD-D5FF1D001896}">
      <dgm:prSet/>
      <dgm:spPr/>
      <dgm:t>
        <a:bodyPr/>
        <a:lstStyle/>
        <a:p>
          <a:endParaRPr lang="en-US"/>
        </a:p>
      </dgm:t>
    </dgm:pt>
    <dgm:pt modelId="{15364C07-04E5-4CAE-9D07-8BCC7CCC71E9}" type="sibTrans" cxnId="{4BC8E941-6DB3-4C99-AFAD-D5FF1D001896}">
      <dgm:prSet/>
      <dgm:spPr/>
      <dgm:t>
        <a:bodyPr/>
        <a:lstStyle/>
        <a:p>
          <a:endParaRPr lang="en-US"/>
        </a:p>
      </dgm:t>
    </dgm:pt>
    <dgm:pt modelId="{14B2E5F7-C2E3-4903-8448-0016D0C1742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2A25339D-7774-48DD-8B50-D143EE149967}" type="parTrans" cxnId="{41D7CA6C-9642-49D1-B073-783940774B5F}">
      <dgm:prSet/>
      <dgm:spPr/>
      <dgm:t>
        <a:bodyPr/>
        <a:lstStyle/>
        <a:p>
          <a:endParaRPr lang="en-US"/>
        </a:p>
      </dgm:t>
    </dgm:pt>
    <dgm:pt modelId="{E68370D0-BAF5-4847-8523-97264308A672}" type="sibTrans" cxnId="{41D7CA6C-9642-49D1-B073-783940774B5F}">
      <dgm:prSet/>
      <dgm:spPr/>
      <dgm:t>
        <a:bodyPr/>
        <a:lstStyle/>
        <a:p>
          <a:endParaRPr lang="en-US"/>
        </a:p>
      </dgm:t>
    </dgm:pt>
    <dgm:pt modelId="{D75420B2-DED2-4D56-AA13-0F21340F7C9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Check By Hand</a:t>
          </a:r>
          <a:endParaRPr lang="en-US" dirty="0"/>
        </a:p>
      </dgm:t>
    </dgm:pt>
    <dgm:pt modelId="{C9B87DF9-F304-4B1C-B662-6876F0473588}" type="parTrans" cxnId="{999B3F75-641D-411D-BEAC-696AC053FEDE}">
      <dgm:prSet/>
      <dgm:spPr/>
      <dgm:t>
        <a:bodyPr/>
        <a:lstStyle/>
        <a:p>
          <a:endParaRPr lang="en-US"/>
        </a:p>
      </dgm:t>
    </dgm:pt>
    <dgm:pt modelId="{6E1CF9B9-7356-40CA-AA2F-ADC234F83B3E}" type="sibTrans" cxnId="{999B3F75-641D-411D-BEAC-696AC053FEDE}">
      <dgm:prSet/>
      <dgm:spPr/>
      <dgm:t>
        <a:bodyPr/>
        <a:lstStyle/>
        <a:p>
          <a:endParaRPr lang="en-US"/>
        </a:p>
      </dgm:t>
    </dgm:pt>
    <dgm:pt modelId="{FB7205C8-7E14-4C42-A9B3-4245398B1E6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9EF55C04-372B-4125-BE4F-3D430CFE5CCD}" type="parTrans" cxnId="{149F09F4-CE24-43E6-8F19-501F27240B70}">
      <dgm:prSet/>
      <dgm:spPr/>
      <dgm:t>
        <a:bodyPr/>
        <a:lstStyle/>
        <a:p>
          <a:endParaRPr lang="en-US"/>
        </a:p>
      </dgm:t>
    </dgm:pt>
    <dgm:pt modelId="{798BDBF6-374F-4B92-9E38-514FC3ED292E}" type="sibTrans" cxnId="{149F09F4-CE24-43E6-8F19-501F27240B70}">
      <dgm:prSet/>
      <dgm:spPr/>
      <dgm:t>
        <a:bodyPr/>
        <a:lstStyle/>
        <a:p>
          <a:endParaRPr lang="en-US"/>
        </a:p>
      </dgm:t>
    </dgm:pt>
    <dgm:pt modelId="{F2417EFA-3930-484F-9DB2-8BABCBC28E0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Translate To Code</a:t>
          </a:r>
          <a:endParaRPr lang="en-US" dirty="0"/>
        </a:p>
      </dgm:t>
    </dgm:pt>
    <dgm:pt modelId="{E0324BEF-6F5A-4974-A53D-FA5DB7C9ADC1}" type="parTrans" cxnId="{8E877BA7-42FC-487F-A741-F4612BD8E0AB}">
      <dgm:prSet/>
      <dgm:spPr/>
      <dgm:t>
        <a:bodyPr/>
        <a:lstStyle/>
        <a:p>
          <a:endParaRPr lang="en-US"/>
        </a:p>
      </dgm:t>
    </dgm:pt>
    <dgm:pt modelId="{7425FDAC-FD20-4DAA-A689-A8578007B079}" type="sibTrans" cxnId="{8E877BA7-42FC-487F-A741-F4612BD8E0AB}">
      <dgm:prSet/>
      <dgm:spPr/>
      <dgm:t>
        <a:bodyPr/>
        <a:lstStyle/>
        <a:p>
          <a:endParaRPr lang="en-US"/>
        </a:p>
      </dgm:t>
    </dgm:pt>
    <dgm:pt modelId="{AB965A7E-8413-49A9-9815-D8E529CF9BA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7BABE8D8-C70B-4C71-858B-DBAD9E32E756}" type="parTrans" cxnId="{00FC872D-1F48-4668-9039-68E7C075AA8B}">
      <dgm:prSet/>
      <dgm:spPr/>
      <dgm:t>
        <a:bodyPr/>
        <a:lstStyle/>
        <a:p>
          <a:endParaRPr lang="en-US"/>
        </a:p>
      </dgm:t>
    </dgm:pt>
    <dgm:pt modelId="{2680F62B-F41F-4BAF-BFDE-700DDB162498}" type="sibTrans" cxnId="{00FC872D-1F48-4668-9039-68E7C075AA8B}">
      <dgm:prSet/>
      <dgm:spPr/>
      <dgm:t>
        <a:bodyPr/>
        <a:lstStyle/>
        <a:p>
          <a:endParaRPr lang="en-US"/>
        </a:p>
      </dgm:t>
    </dgm:pt>
    <dgm:pt modelId="{5D5E58B3-2EBB-4E5C-B21E-B1E545FF55D5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Run Test Cases</a:t>
          </a:r>
          <a:endParaRPr lang="en-US" dirty="0"/>
        </a:p>
      </dgm:t>
    </dgm:pt>
    <dgm:pt modelId="{1049114F-C81B-4BF6-A05F-AB43E1D6942E}" type="parTrans" cxnId="{6CAF0B5C-89FF-4868-BE15-6C6F65B5BEF6}">
      <dgm:prSet/>
      <dgm:spPr/>
      <dgm:t>
        <a:bodyPr/>
        <a:lstStyle/>
        <a:p>
          <a:endParaRPr lang="en-US"/>
        </a:p>
      </dgm:t>
    </dgm:pt>
    <dgm:pt modelId="{710DBF63-F3D5-4EC2-AA2B-4548648A3F62}" type="sibTrans" cxnId="{6CAF0B5C-89FF-4868-BE15-6C6F65B5BEF6}">
      <dgm:prSet/>
      <dgm:spPr/>
      <dgm:t>
        <a:bodyPr/>
        <a:lstStyle/>
        <a:p>
          <a:endParaRPr lang="en-US"/>
        </a:p>
      </dgm:t>
    </dgm:pt>
    <dgm:pt modelId="{621F7983-C9AD-4E48-B7D0-E506784A549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46BE00C8-2C6A-4A88-B22D-27958DDCB164}" type="parTrans" cxnId="{EC3107C2-48E9-49F1-99A0-F7971A976458}">
      <dgm:prSet/>
      <dgm:spPr/>
      <dgm:t>
        <a:bodyPr/>
        <a:lstStyle/>
        <a:p>
          <a:endParaRPr lang="en-US"/>
        </a:p>
      </dgm:t>
    </dgm:pt>
    <dgm:pt modelId="{9B5B7487-2FE3-4899-9CC2-E4AD38ECEB9F}" type="sibTrans" cxnId="{EC3107C2-48E9-49F1-99A0-F7971A976458}">
      <dgm:prSet/>
      <dgm:spPr/>
      <dgm:t>
        <a:bodyPr/>
        <a:lstStyle/>
        <a:p>
          <a:endParaRPr lang="en-US"/>
        </a:p>
      </dgm:t>
    </dgm:pt>
    <dgm:pt modelId="{906B5342-D9CC-4D48-A226-889663071552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Debug Failed Test Cases</a:t>
          </a:r>
          <a:endParaRPr lang="en-US" dirty="0"/>
        </a:p>
      </dgm:t>
    </dgm:pt>
    <dgm:pt modelId="{7C63AA57-8064-4CD3-8143-7955BBD7BEEB}" type="parTrans" cxnId="{B26C1335-5609-4302-9B68-4D06C57D05B3}">
      <dgm:prSet/>
      <dgm:spPr/>
      <dgm:t>
        <a:bodyPr/>
        <a:lstStyle/>
        <a:p>
          <a:endParaRPr lang="en-US"/>
        </a:p>
      </dgm:t>
    </dgm:pt>
    <dgm:pt modelId="{B92C7613-4583-4746-B697-0F6A1C4C6E97}" type="sibTrans" cxnId="{B26C1335-5609-4302-9B68-4D06C57D05B3}">
      <dgm:prSet/>
      <dgm:spPr/>
      <dgm:t>
        <a:bodyPr/>
        <a:lstStyle/>
        <a:p>
          <a:endParaRPr lang="en-US"/>
        </a:p>
      </dgm:t>
    </dgm:pt>
    <dgm:pt modelId="{72965E4B-676C-4556-8869-F3BD689F35C8}" type="pres">
      <dgm:prSet presAssocID="{D82EEF45-FFFB-4367-8DB6-E294319EAE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CEBF56-FF96-42A9-9F79-6305FC8F57F3}" type="pres">
      <dgm:prSet presAssocID="{04BD0BD8-5C85-453A-ABE2-1A9C8F38015D}" presName="composite" presStyleCnt="0"/>
      <dgm:spPr/>
    </dgm:pt>
    <dgm:pt modelId="{90428D8F-14A8-440C-8A15-BEF52FA5A9AB}" type="pres">
      <dgm:prSet presAssocID="{04BD0BD8-5C85-453A-ABE2-1A9C8F38015D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6FC26-9F21-4025-9B9A-12E8775817CF}" type="pres">
      <dgm:prSet presAssocID="{04BD0BD8-5C85-453A-ABE2-1A9C8F38015D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34A19-A541-4BF6-883D-F797DA54D469}" type="pres">
      <dgm:prSet presAssocID="{7A6DEDC0-5AB3-4697-8B02-261C60514011}" presName="sp" presStyleCnt="0"/>
      <dgm:spPr/>
    </dgm:pt>
    <dgm:pt modelId="{4127098D-854F-4F23-BC46-64B995AEBF81}" type="pres">
      <dgm:prSet presAssocID="{C6EE0357-0BBD-461C-A8F9-2C512899AB33}" presName="composite" presStyleCnt="0"/>
      <dgm:spPr/>
    </dgm:pt>
    <dgm:pt modelId="{52D1B08E-7A03-40F1-B44E-073997F93DDF}" type="pres">
      <dgm:prSet presAssocID="{C6EE0357-0BBD-461C-A8F9-2C512899AB33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69A2-ED6A-4FB9-A8FF-75E4DBFD7E81}" type="pres">
      <dgm:prSet presAssocID="{C6EE0357-0BBD-461C-A8F9-2C512899AB33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3CE337-9487-439A-99DB-7283243EA31A}" type="pres">
      <dgm:prSet presAssocID="{F35E0697-86C3-4E4F-AB16-A9D7440D5BC7}" presName="sp" presStyleCnt="0"/>
      <dgm:spPr/>
    </dgm:pt>
    <dgm:pt modelId="{A6525E65-F124-43E5-BF88-FB1CE6DE402D}" type="pres">
      <dgm:prSet presAssocID="{C9F8B67A-0419-47F6-AE01-1CBCFF555A26}" presName="composite" presStyleCnt="0"/>
      <dgm:spPr/>
    </dgm:pt>
    <dgm:pt modelId="{3D98FF8C-9B4D-46DE-A9BC-E366E44F2CC0}" type="pres">
      <dgm:prSet presAssocID="{C9F8B67A-0419-47F6-AE01-1CBCFF555A26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552DB-346D-4B78-8805-ECC9CAB0089D}" type="pres">
      <dgm:prSet presAssocID="{C9F8B67A-0419-47F6-AE01-1CBCFF555A26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60CF4-9B46-4AA2-8892-16A5B9F9B960}" type="pres">
      <dgm:prSet presAssocID="{B462F4EA-4808-40E1-9AE5-0BA4C34541CD}" presName="sp" presStyleCnt="0"/>
      <dgm:spPr/>
    </dgm:pt>
    <dgm:pt modelId="{90DF3D8C-EB9C-4B51-846B-94C5D7A99ABE}" type="pres">
      <dgm:prSet presAssocID="{14B2E5F7-C2E3-4903-8448-0016D0C17420}" presName="composite" presStyleCnt="0"/>
      <dgm:spPr/>
    </dgm:pt>
    <dgm:pt modelId="{004F4AF1-403D-4CC6-B609-4DCF280106DE}" type="pres">
      <dgm:prSet presAssocID="{14B2E5F7-C2E3-4903-8448-0016D0C17420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16A20-927F-4772-9708-47D17F02A712}" type="pres">
      <dgm:prSet presAssocID="{14B2E5F7-C2E3-4903-8448-0016D0C17420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B29ED-74D6-4990-8DA1-CE6ED3B7D9BA}" type="pres">
      <dgm:prSet presAssocID="{E68370D0-BAF5-4847-8523-97264308A672}" presName="sp" presStyleCnt="0"/>
      <dgm:spPr/>
    </dgm:pt>
    <dgm:pt modelId="{254FA745-F592-422C-8507-16C7A141435F}" type="pres">
      <dgm:prSet presAssocID="{FB7205C8-7E14-4C42-A9B3-4245398B1E67}" presName="composite" presStyleCnt="0"/>
      <dgm:spPr/>
    </dgm:pt>
    <dgm:pt modelId="{0BC6FED4-AFAD-4482-934E-7788DBD5BAEB}" type="pres">
      <dgm:prSet presAssocID="{FB7205C8-7E14-4C42-A9B3-4245398B1E67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EF78E-3514-4B91-8D43-4FB0537A7DC0}" type="pres">
      <dgm:prSet presAssocID="{FB7205C8-7E14-4C42-A9B3-4245398B1E67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F5068-C298-4B4E-9D31-B6CB259A5AC1}" type="pres">
      <dgm:prSet presAssocID="{798BDBF6-374F-4B92-9E38-514FC3ED292E}" presName="sp" presStyleCnt="0"/>
      <dgm:spPr/>
    </dgm:pt>
    <dgm:pt modelId="{ABD88366-E81B-4365-9F54-54368FC80C51}" type="pres">
      <dgm:prSet presAssocID="{AB965A7E-8413-49A9-9815-D8E529CF9BA4}" presName="composite" presStyleCnt="0"/>
      <dgm:spPr/>
    </dgm:pt>
    <dgm:pt modelId="{8FF05BEB-73A2-41AE-BC8B-F10AC0A58E62}" type="pres">
      <dgm:prSet presAssocID="{AB965A7E-8413-49A9-9815-D8E529CF9BA4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02961-724E-4CB7-86E9-B812D8326693}" type="pres">
      <dgm:prSet presAssocID="{AB965A7E-8413-49A9-9815-D8E529CF9BA4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50616-38CA-44B3-B7BC-53E00D2A833B}" type="pres">
      <dgm:prSet presAssocID="{2680F62B-F41F-4BAF-BFDE-700DDB162498}" presName="sp" presStyleCnt="0"/>
      <dgm:spPr/>
    </dgm:pt>
    <dgm:pt modelId="{DC302290-C8E1-45BF-B869-8369E85994CE}" type="pres">
      <dgm:prSet presAssocID="{621F7983-C9AD-4E48-B7D0-E506784A549E}" presName="composite" presStyleCnt="0"/>
      <dgm:spPr/>
    </dgm:pt>
    <dgm:pt modelId="{9D66E18F-51A7-4161-88CB-A31B0C29105A}" type="pres">
      <dgm:prSet presAssocID="{621F7983-C9AD-4E48-B7D0-E506784A549E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4263E-B7F5-4E97-98D2-46CD91DCF2FB}" type="pres">
      <dgm:prSet presAssocID="{621F7983-C9AD-4E48-B7D0-E506784A549E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D7CA6C-9642-49D1-B073-783940774B5F}" srcId="{D82EEF45-FFFB-4367-8DB6-E294319EAE0D}" destId="{14B2E5F7-C2E3-4903-8448-0016D0C17420}" srcOrd="3" destOrd="0" parTransId="{2A25339D-7774-48DD-8B50-D143EE149967}" sibTransId="{E68370D0-BAF5-4847-8523-97264308A672}"/>
    <dgm:cxn modelId="{58B29ED1-66F6-48A4-AA0C-34229264EF8E}" type="presOf" srcId="{04BD0BD8-5C85-453A-ABE2-1A9C8F38015D}" destId="{90428D8F-14A8-440C-8A15-BEF52FA5A9AB}" srcOrd="0" destOrd="0" presId="urn:microsoft.com/office/officeart/2005/8/layout/chevron2"/>
    <dgm:cxn modelId="{00FC872D-1F48-4668-9039-68E7C075AA8B}" srcId="{D82EEF45-FFFB-4367-8DB6-E294319EAE0D}" destId="{AB965A7E-8413-49A9-9815-D8E529CF9BA4}" srcOrd="5" destOrd="0" parTransId="{7BABE8D8-C70B-4C71-858B-DBAD9E32E756}" sibTransId="{2680F62B-F41F-4BAF-BFDE-700DDB162498}"/>
    <dgm:cxn modelId="{EE1768C7-3614-4745-88F8-9A28A3003B78}" type="presOf" srcId="{906B5342-D9CC-4D48-A226-889663071552}" destId="{E0F4263E-B7F5-4E97-98D2-46CD91DCF2FB}" srcOrd="0" destOrd="0" presId="urn:microsoft.com/office/officeart/2005/8/layout/chevron2"/>
    <dgm:cxn modelId="{B26C1335-5609-4302-9B68-4D06C57D05B3}" srcId="{621F7983-C9AD-4E48-B7D0-E506784A549E}" destId="{906B5342-D9CC-4D48-A226-889663071552}" srcOrd="0" destOrd="0" parTransId="{7C63AA57-8064-4CD3-8143-7955BBD7BEEB}" sibTransId="{B92C7613-4583-4746-B697-0F6A1C4C6E97}"/>
    <dgm:cxn modelId="{8C4D0CA7-A49E-4B20-8F11-2AD564A0AF6A}" type="presOf" srcId="{C9F8B67A-0419-47F6-AE01-1CBCFF555A26}" destId="{3D98FF8C-9B4D-46DE-A9BC-E366E44F2CC0}" srcOrd="0" destOrd="0" presId="urn:microsoft.com/office/officeart/2005/8/layout/chevron2"/>
    <dgm:cxn modelId="{BC41275D-792D-4C02-8F93-FE8CEB0BB87E}" type="presOf" srcId="{6E463C1A-FA69-404F-B426-98DF84A4B05E}" destId="{905552DB-346D-4B78-8805-ECC9CAB0089D}" srcOrd="0" destOrd="0" presId="urn:microsoft.com/office/officeart/2005/8/layout/chevron2"/>
    <dgm:cxn modelId="{5CE7891A-9B28-4642-9EF3-C6616A8C4079}" type="presOf" srcId="{AB965A7E-8413-49A9-9815-D8E529CF9BA4}" destId="{8FF05BEB-73A2-41AE-BC8B-F10AC0A58E62}" srcOrd="0" destOrd="0" presId="urn:microsoft.com/office/officeart/2005/8/layout/chevron2"/>
    <dgm:cxn modelId="{999B3F75-641D-411D-BEAC-696AC053FEDE}" srcId="{14B2E5F7-C2E3-4903-8448-0016D0C17420}" destId="{D75420B2-DED2-4D56-AA13-0F21340F7C98}" srcOrd="0" destOrd="0" parTransId="{C9B87DF9-F304-4B1C-B662-6876F0473588}" sibTransId="{6E1CF9B9-7356-40CA-AA2F-ADC234F83B3E}"/>
    <dgm:cxn modelId="{49FD5643-4BE2-498C-96F7-30DBCFF0CFEC}" srcId="{D82EEF45-FFFB-4367-8DB6-E294319EAE0D}" destId="{C9F8B67A-0419-47F6-AE01-1CBCFF555A26}" srcOrd="2" destOrd="0" parTransId="{06EABE06-1180-4F15-A980-CC7037BBCD19}" sibTransId="{B462F4EA-4808-40E1-9AE5-0BA4C34541CD}"/>
    <dgm:cxn modelId="{8807DD53-A34B-42E5-BF73-24F970055D12}" type="presOf" srcId="{5D5E58B3-2EBB-4E5C-B21E-B1E545FF55D5}" destId="{ACF02961-724E-4CB7-86E9-B812D8326693}" srcOrd="0" destOrd="0" presId="urn:microsoft.com/office/officeart/2005/8/layout/chevron2"/>
    <dgm:cxn modelId="{5E4FFACE-16AE-4139-9B17-1CB62267E6EA}" type="presOf" srcId="{D75420B2-DED2-4D56-AA13-0F21340F7C98}" destId="{5F216A20-927F-4772-9708-47D17F02A712}" srcOrd="0" destOrd="0" presId="urn:microsoft.com/office/officeart/2005/8/layout/chevron2"/>
    <dgm:cxn modelId="{703FECAA-9CD1-4BDD-8ABF-BFC95E5B4768}" type="presOf" srcId="{FB7205C8-7E14-4C42-A9B3-4245398B1E67}" destId="{0BC6FED4-AFAD-4482-934E-7788DBD5BAEB}" srcOrd="0" destOrd="0" presId="urn:microsoft.com/office/officeart/2005/8/layout/chevron2"/>
    <dgm:cxn modelId="{A9D8E7F2-B8EB-4C09-9381-6E19C95FEA7A}" type="presOf" srcId="{D82EEF45-FFFB-4367-8DB6-E294319EAE0D}" destId="{72965E4B-676C-4556-8869-F3BD689F35C8}" srcOrd="0" destOrd="0" presId="urn:microsoft.com/office/officeart/2005/8/layout/chevron2"/>
    <dgm:cxn modelId="{8E877BA7-42FC-487F-A741-F4612BD8E0AB}" srcId="{FB7205C8-7E14-4C42-A9B3-4245398B1E67}" destId="{F2417EFA-3930-484F-9DB2-8BABCBC28E0A}" srcOrd="0" destOrd="0" parTransId="{E0324BEF-6F5A-4974-A53D-FA5DB7C9ADC1}" sibTransId="{7425FDAC-FD20-4DAA-A689-A8578007B079}"/>
    <dgm:cxn modelId="{6CAF0B5C-89FF-4868-BE15-6C6F65B5BEF6}" srcId="{AB965A7E-8413-49A9-9815-D8E529CF9BA4}" destId="{5D5E58B3-2EBB-4E5C-B21E-B1E545FF55D5}" srcOrd="0" destOrd="0" parTransId="{1049114F-C81B-4BF6-A05F-AB43E1D6942E}" sibTransId="{710DBF63-F3D5-4EC2-AA2B-4548648A3F62}"/>
    <dgm:cxn modelId="{62DC2390-F390-4E4B-89D8-8D6D08D65D44}" type="presOf" srcId="{C6EE0357-0BBD-461C-A8F9-2C512899AB33}" destId="{52D1B08E-7A03-40F1-B44E-073997F93DDF}" srcOrd="0" destOrd="0" presId="urn:microsoft.com/office/officeart/2005/8/layout/chevron2"/>
    <dgm:cxn modelId="{AC385AE9-7671-4BED-8013-15565944BF09}" type="presOf" srcId="{13D28014-120B-48AD-A1D8-2A40EF711C39}" destId="{F286FC26-9F21-4025-9B9A-12E8775817CF}" srcOrd="0" destOrd="0" presId="urn:microsoft.com/office/officeart/2005/8/layout/chevron2"/>
    <dgm:cxn modelId="{FE87DCE6-51D5-4774-8F63-58689104299D}" type="presOf" srcId="{F2417EFA-3930-484F-9DB2-8BABCBC28E0A}" destId="{58CEF78E-3514-4B91-8D43-4FB0537A7DC0}" srcOrd="0" destOrd="0" presId="urn:microsoft.com/office/officeart/2005/8/layout/chevron2"/>
    <dgm:cxn modelId="{3ABBF857-C7EC-4AF0-A2C4-0D24E44B8529}" srcId="{04BD0BD8-5C85-453A-ABE2-1A9C8F38015D}" destId="{13D28014-120B-48AD-A1D8-2A40EF711C39}" srcOrd="0" destOrd="0" parTransId="{67C0FE13-B30B-4289-9220-D1DA1EAAEF4C}" sibTransId="{067E0CC8-7F38-4388-9448-5C96D77FC5A3}"/>
    <dgm:cxn modelId="{898B9D85-96DE-4674-9306-B1C552C771A1}" type="presOf" srcId="{34B3BA0D-E2BF-48B5-8CB4-3F90E038858B}" destId="{64AE69A2-ED6A-4FB9-A8FF-75E4DBFD7E81}" srcOrd="0" destOrd="0" presId="urn:microsoft.com/office/officeart/2005/8/layout/chevron2"/>
    <dgm:cxn modelId="{4BC8E941-6DB3-4C99-AFAD-D5FF1D001896}" srcId="{C9F8B67A-0419-47F6-AE01-1CBCFF555A26}" destId="{6E463C1A-FA69-404F-B426-98DF84A4B05E}" srcOrd="0" destOrd="0" parTransId="{F0078EA5-8AAB-4FB6-80CB-B579CE954385}" sibTransId="{15364C07-04E5-4CAE-9D07-8BCC7CCC71E9}"/>
    <dgm:cxn modelId="{08E32701-DE38-457A-84F1-C749E0EDC920}" srcId="{D82EEF45-FFFB-4367-8DB6-E294319EAE0D}" destId="{04BD0BD8-5C85-453A-ABE2-1A9C8F38015D}" srcOrd="0" destOrd="0" parTransId="{A9E98377-2624-4169-8FC8-CF672162545A}" sibTransId="{7A6DEDC0-5AB3-4697-8B02-261C60514011}"/>
    <dgm:cxn modelId="{573F4294-C3A5-40B5-A79C-9DD40C3C2ABD}" type="presOf" srcId="{621F7983-C9AD-4E48-B7D0-E506784A549E}" destId="{9D66E18F-51A7-4161-88CB-A31B0C29105A}" srcOrd="0" destOrd="0" presId="urn:microsoft.com/office/officeart/2005/8/layout/chevron2"/>
    <dgm:cxn modelId="{EC3107C2-48E9-49F1-99A0-F7971A976458}" srcId="{D82EEF45-FFFB-4367-8DB6-E294319EAE0D}" destId="{621F7983-C9AD-4E48-B7D0-E506784A549E}" srcOrd="6" destOrd="0" parTransId="{46BE00C8-2C6A-4A88-B22D-27958DDCB164}" sibTransId="{9B5B7487-2FE3-4899-9CC2-E4AD38ECEB9F}"/>
    <dgm:cxn modelId="{149F09F4-CE24-43E6-8F19-501F27240B70}" srcId="{D82EEF45-FFFB-4367-8DB6-E294319EAE0D}" destId="{FB7205C8-7E14-4C42-A9B3-4245398B1E67}" srcOrd="4" destOrd="0" parTransId="{9EF55C04-372B-4125-BE4F-3D430CFE5CCD}" sibTransId="{798BDBF6-374F-4B92-9E38-514FC3ED292E}"/>
    <dgm:cxn modelId="{5412D644-CA4D-4BD5-AF2D-9E6DDAF939A8}" srcId="{D82EEF45-FFFB-4367-8DB6-E294319EAE0D}" destId="{C6EE0357-0BBD-461C-A8F9-2C512899AB33}" srcOrd="1" destOrd="0" parTransId="{79FE8369-2FE3-47F9-8D97-28FC2C1BD465}" sibTransId="{F35E0697-86C3-4E4F-AB16-A9D7440D5BC7}"/>
    <dgm:cxn modelId="{4F03F733-391D-48ED-9265-7DC6402D84FD}" type="presOf" srcId="{14B2E5F7-C2E3-4903-8448-0016D0C17420}" destId="{004F4AF1-403D-4CC6-B609-4DCF280106DE}" srcOrd="0" destOrd="0" presId="urn:microsoft.com/office/officeart/2005/8/layout/chevron2"/>
    <dgm:cxn modelId="{5FBE1690-3AE7-4DF2-9975-1998E17CD789}" srcId="{C6EE0357-0BBD-461C-A8F9-2C512899AB33}" destId="{34B3BA0D-E2BF-48B5-8CB4-3F90E038858B}" srcOrd="0" destOrd="0" parTransId="{5FFF8DE2-C0E9-4D6E-B0E0-CC81B00C979A}" sibTransId="{44FCB346-D60E-455E-910B-33C5D16BEA8B}"/>
    <dgm:cxn modelId="{4D77C6E7-CEE2-42B2-B91D-25FD718B712B}" type="presParOf" srcId="{72965E4B-676C-4556-8869-F3BD689F35C8}" destId="{00CEBF56-FF96-42A9-9F79-6305FC8F57F3}" srcOrd="0" destOrd="0" presId="urn:microsoft.com/office/officeart/2005/8/layout/chevron2"/>
    <dgm:cxn modelId="{249929BE-6FB9-4636-9AE0-E005FAC949A9}" type="presParOf" srcId="{00CEBF56-FF96-42A9-9F79-6305FC8F57F3}" destId="{90428D8F-14A8-440C-8A15-BEF52FA5A9AB}" srcOrd="0" destOrd="0" presId="urn:microsoft.com/office/officeart/2005/8/layout/chevron2"/>
    <dgm:cxn modelId="{0E2160F0-A04C-4B78-B3E4-C7A14F7B662D}" type="presParOf" srcId="{00CEBF56-FF96-42A9-9F79-6305FC8F57F3}" destId="{F286FC26-9F21-4025-9B9A-12E8775817CF}" srcOrd="1" destOrd="0" presId="urn:microsoft.com/office/officeart/2005/8/layout/chevron2"/>
    <dgm:cxn modelId="{C9174485-D3F8-4F53-94FF-456311309ED6}" type="presParOf" srcId="{72965E4B-676C-4556-8869-F3BD689F35C8}" destId="{B8734A19-A541-4BF6-883D-F797DA54D469}" srcOrd="1" destOrd="0" presId="urn:microsoft.com/office/officeart/2005/8/layout/chevron2"/>
    <dgm:cxn modelId="{9F18088C-6B51-4EC6-9D75-D2DE1BA0AFB9}" type="presParOf" srcId="{72965E4B-676C-4556-8869-F3BD689F35C8}" destId="{4127098D-854F-4F23-BC46-64B995AEBF81}" srcOrd="2" destOrd="0" presId="urn:microsoft.com/office/officeart/2005/8/layout/chevron2"/>
    <dgm:cxn modelId="{320C410D-39CA-45B4-8994-0A234C37572F}" type="presParOf" srcId="{4127098D-854F-4F23-BC46-64B995AEBF81}" destId="{52D1B08E-7A03-40F1-B44E-073997F93DDF}" srcOrd="0" destOrd="0" presId="urn:microsoft.com/office/officeart/2005/8/layout/chevron2"/>
    <dgm:cxn modelId="{CE2DCE7F-A8C0-4917-95D4-9C8F09AFD351}" type="presParOf" srcId="{4127098D-854F-4F23-BC46-64B995AEBF81}" destId="{64AE69A2-ED6A-4FB9-A8FF-75E4DBFD7E81}" srcOrd="1" destOrd="0" presId="urn:microsoft.com/office/officeart/2005/8/layout/chevron2"/>
    <dgm:cxn modelId="{0AD5A415-F7BB-44ED-B099-9EA52B790C2A}" type="presParOf" srcId="{72965E4B-676C-4556-8869-F3BD689F35C8}" destId="{003CE337-9487-439A-99DB-7283243EA31A}" srcOrd="3" destOrd="0" presId="urn:microsoft.com/office/officeart/2005/8/layout/chevron2"/>
    <dgm:cxn modelId="{D11AAC3D-B508-43BA-A371-07FDCC14D958}" type="presParOf" srcId="{72965E4B-676C-4556-8869-F3BD689F35C8}" destId="{A6525E65-F124-43E5-BF88-FB1CE6DE402D}" srcOrd="4" destOrd="0" presId="urn:microsoft.com/office/officeart/2005/8/layout/chevron2"/>
    <dgm:cxn modelId="{6A24F14A-BB28-4629-9255-6F05CF0AE630}" type="presParOf" srcId="{A6525E65-F124-43E5-BF88-FB1CE6DE402D}" destId="{3D98FF8C-9B4D-46DE-A9BC-E366E44F2CC0}" srcOrd="0" destOrd="0" presId="urn:microsoft.com/office/officeart/2005/8/layout/chevron2"/>
    <dgm:cxn modelId="{044B4E2B-B7F6-4373-843C-1A472551B987}" type="presParOf" srcId="{A6525E65-F124-43E5-BF88-FB1CE6DE402D}" destId="{905552DB-346D-4B78-8805-ECC9CAB0089D}" srcOrd="1" destOrd="0" presId="urn:microsoft.com/office/officeart/2005/8/layout/chevron2"/>
    <dgm:cxn modelId="{38E6F39C-1C6D-46BD-9512-D3B9658031C5}" type="presParOf" srcId="{72965E4B-676C-4556-8869-F3BD689F35C8}" destId="{DDC60CF4-9B46-4AA2-8892-16A5B9F9B960}" srcOrd="5" destOrd="0" presId="urn:microsoft.com/office/officeart/2005/8/layout/chevron2"/>
    <dgm:cxn modelId="{00E3C07E-FE9B-4DBB-B9E5-D66B7DCDED8D}" type="presParOf" srcId="{72965E4B-676C-4556-8869-F3BD689F35C8}" destId="{90DF3D8C-EB9C-4B51-846B-94C5D7A99ABE}" srcOrd="6" destOrd="0" presId="urn:microsoft.com/office/officeart/2005/8/layout/chevron2"/>
    <dgm:cxn modelId="{0F06DDFD-7372-4497-8516-96963760A2CF}" type="presParOf" srcId="{90DF3D8C-EB9C-4B51-846B-94C5D7A99ABE}" destId="{004F4AF1-403D-4CC6-B609-4DCF280106DE}" srcOrd="0" destOrd="0" presId="urn:microsoft.com/office/officeart/2005/8/layout/chevron2"/>
    <dgm:cxn modelId="{6E7D7A7A-E116-4A61-90F1-88F02D2E173F}" type="presParOf" srcId="{90DF3D8C-EB9C-4B51-846B-94C5D7A99ABE}" destId="{5F216A20-927F-4772-9708-47D17F02A712}" srcOrd="1" destOrd="0" presId="urn:microsoft.com/office/officeart/2005/8/layout/chevron2"/>
    <dgm:cxn modelId="{D816AACF-49E0-4992-8307-3BCFE40BFEF2}" type="presParOf" srcId="{72965E4B-676C-4556-8869-F3BD689F35C8}" destId="{7BBB29ED-74D6-4990-8DA1-CE6ED3B7D9BA}" srcOrd="7" destOrd="0" presId="urn:microsoft.com/office/officeart/2005/8/layout/chevron2"/>
    <dgm:cxn modelId="{A14EFE59-3A7D-4964-B747-0CAC8FDADBF7}" type="presParOf" srcId="{72965E4B-676C-4556-8869-F3BD689F35C8}" destId="{254FA745-F592-422C-8507-16C7A141435F}" srcOrd="8" destOrd="0" presId="urn:microsoft.com/office/officeart/2005/8/layout/chevron2"/>
    <dgm:cxn modelId="{8281514E-78D3-4E1E-B7E2-4DCAD906DB90}" type="presParOf" srcId="{254FA745-F592-422C-8507-16C7A141435F}" destId="{0BC6FED4-AFAD-4482-934E-7788DBD5BAEB}" srcOrd="0" destOrd="0" presId="urn:microsoft.com/office/officeart/2005/8/layout/chevron2"/>
    <dgm:cxn modelId="{E26BE665-D694-4532-BCDF-61EC3C730964}" type="presParOf" srcId="{254FA745-F592-422C-8507-16C7A141435F}" destId="{58CEF78E-3514-4B91-8D43-4FB0537A7DC0}" srcOrd="1" destOrd="0" presId="urn:microsoft.com/office/officeart/2005/8/layout/chevron2"/>
    <dgm:cxn modelId="{87A1AF25-0D8D-4081-B92D-184D46E0C4F5}" type="presParOf" srcId="{72965E4B-676C-4556-8869-F3BD689F35C8}" destId="{782F5068-C298-4B4E-9D31-B6CB259A5AC1}" srcOrd="9" destOrd="0" presId="urn:microsoft.com/office/officeart/2005/8/layout/chevron2"/>
    <dgm:cxn modelId="{533190DE-32BE-4549-AFA0-B3FE4B7D1202}" type="presParOf" srcId="{72965E4B-676C-4556-8869-F3BD689F35C8}" destId="{ABD88366-E81B-4365-9F54-54368FC80C51}" srcOrd="10" destOrd="0" presId="urn:microsoft.com/office/officeart/2005/8/layout/chevron2"/>
    <dgm:cxn modelId="{5FB15A79-1196-49EF-A2E3-FABDC3764FDB}" type="presParOf" srcId="{ABD88366-E81B-4365-9F54-54368FC80C51}" destId="{8FF05BEB-73A2-41AE-BC8B-F10AC0A58E62}" srcOrd="0" destOrd="0" presId="urn:microsoft.com/office/officeart/2005/8/layout/chevron2"/>
    <dgm:cxn modelId="{400F945B-A21D-44E0-B691-44ADC37E7E79}" type="presParOf" srcId="{ABD88366-E81B-4365-9F54-54368FC80C51}" destId="{ACF02961-724E-4CB7-86E9-B812D8326693}" srcOrd="1" destOrd="0" presId="urn:microsoft.com/office/officeart/2005/8/layout/chevron2"/>
    <dgm:cxn modelId="{E207FEC2-8ABA-4609-B8A3-2FC30ED43430}" type="presParOf" srcId="{72965E4B-676C-4556-8869-F3BD689F35C8}" destId="{DEC50616-38CA-44B3-B7BC-53E00D2A833B}" srcOrd="11" destOrd="0" presId="urn:microsoft.com/office/officeart/2005/8/layout/chevron2"/>
    <dgm:cxn modelId="{23C47960-4FF2-4F2C-9492-88DB82D8C550}" type="presParOf" srcId="{72965E4B-676C-4556-8869-F3BD689F35C8}" destId="{DC302290-C8E1-45BF-B869-8369E85994CE}" srcOrd="12" destOrd="0" presId="urn:microsoft.com/office/officeart/2005/8/layout/chevron2"/>
    <dgm:cxn modelId="{638033DE-CDF0-4E73-8235-F0621A161E42}" type="presParOf" srcId="{DC302290-C8E1-45BF-B869-8369E85994CE}" destId="{9D66E18F-51A7-4161-88CB-A31B0C29105A}" srcOrd="0" destOrd="0" presId="urn:microsoft.com/office/officeart/2005/8/layout/chevron2"/>
    <dgm:cxn modelId="{30E4DD6C-3776-4036-B265-45F277D5B857}" type="presParOf" srcId="{DC302290-C8E1-45BF-B869-8369E85994CE}" destId="{E0F4263E-B7F5-4E97-98D2-46CD91DCF2F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2EEF45-FFFB-4367-8DB6-E294319EAE0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BD0BD8-5C85-453A-ABE2-1A9C8F38015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A9E98377-2624-4169-8FC8-CF672162545A}" type="parTrans" cxnId="{08E32701-DE38-457A-84F1-C749E0EDC920}">
      <dgm:prSet/>
      <dgm:spPr/>
      <dgm:t>
        <a:bodyPr/>
        <a:lstStyle/>
        <a:p>
          <a:endParaRPr lang="en-US"/>
        </a:p>
      </dgm:t>
    </dgm:pt>
    <dgm:pt modelId="{7A6DEDC0-5AB3-4697-8B02-261C60514011}" type="sibTrans" cxnId="{08E32701-DE38-457A-84F1-C749E0EDC920}">
      <dgm:prSet/>
      <dgm:spPr/>
      <dgm:t>
        <a:bodyPr/>
        <a:lstStyle/>
        <a:p>
          <a:endParaRPr lang="en-US"/>
        </a:p>
      </dgm:t>
    </dgm:pt>
    <dgm:pt modelId="{13D28014-120B-48AD-A1D8-2A40EF711C3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Work Example By Hand</a:t>
          </a:r>
          <a:endParaRPr lang="en-US" dirty="0"/>
        </a:p>
      </dgm:t>
    </dgm:pt>
    <dgm:pt modelId="{67C0FE13-B30B-4289-9220-D1DA1EAAEF4C}" type="parTrans" cxnId="{3ABBF857-C7EC-4AF0-A2C4-0D24E44B8529}">
      <dgm:prSet/>
      <dgm:spPr/>
      <dgm:t>
        <a:bodyPr/>
        <a:lstStyle/>
        <a:p>
          <a:endParaRPr lang="en-US"/>
        </a:p>
      </dgm:t>
    </dgm:pt>
    <dgm:pt modelId="{067E0CC8-7F38-4388-9448-5C96D77FC5A3}" type="sibTrans" cxnId="{3ABBF857-C7EC-4AF0-A2C4-0D24E44B8529}">
      <dgm:prSet/>
      <dgm:spPr/>
      <dgm:t>
        <a:bodyPr/>
        <a:lstStyle/>
        <a:p>
          <a:endParaRPr lang="en-US"/>
        </a:p>
      </dgm:t>
    </dgm:pt>
    <dgm:pt modelId="{C6EE0357-0BBD-461C-A8F9-2C512899AB3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79FE8369-2FE3-47F9-8D97-28FC2C1BD465}" type="parTrans" cxnId="{5412D644-CA4D-4BD5-AF2D-9E6DDAF939A8}">
      <dgm:prSet/>
      <dgm:spPr/>
      <dgm:t>
        <a:bodyPr/>
        <a:lstStyle/>
        <a:p>
          <a:endParaRPr lang="en-US"/>
        </a:p>
      </dgm:t>
    </dgm:pt>
    <dgm:pt modelId="{F35E0697-86C3-4E4F-AB16-A9D7440D5BC7}" type="sibTrans" cxnId="{5412D644-CA4D-4BD5-AF2D-9E6DDAF939A8}">
      <dgm:prSet/>
      <dgm:spPr/>
      <dgm:t>
        <a:bodyPr/>
        <a:lstStyle/>
        <a:p>
          <a:endParaRPr lang="en-US"/>
        </a:p>
      </dgm:t>
    </dgm:pt>
    <dgm:pt modelId="{34B3BA0D-E2BF-48B5-8CB4-3F90E038858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Write Down What You Did</a:t>
          </a:r>
          <a:endParaRPr lang="en-US" dirty="0"/>
        </a:p>
      </dgm:t>
    </dgm:pt>
    <dgm:pt modelId="{5FFF8DE2-C0E9-4D6E-B0E0-CC81B00C979A}" type="parTrans" cxnId="{5FBE1690-3AE7-4DF2-9975-1998E17CD789}">
      <dgm:prSet/>
      <dgm:spPr/>
      <dgm:t>
        <a:bodyPr/>
        <a:lstStyle/>
        <a:p>
          <a:endParaRPr lang="en-US"/>
        </a:p>
      </dgm:t>
    </dgm:pt>
    <dgm:pt modelId="{44FCB346-D60E-455E-910B-33C5D16BEA8B}" type="sibTrans" cxnId="{5FBE1690-3AE7-4DF2-9975-1998E17CD789}">
      <dgm:prSet/>
      <dgm:spPr/>
      <dgm:t>
        <a:bodyPr/>
        <a:lstStyle/>
        <a:p>
          <a:endParaRPr lang="en-US"/>
        </a:p>
      </dgm:t>
    </dgm:pt>
    <dgm:pt modelId="{C9F8B67A-0419-47F6-AE01-1CBCFF555A26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06EABE06-1180-4F15-A980-CC7037BBCD19}" type="parTrans" cxnId="{49FD5643-4BE2-498C-96F7-30DBCFF0CFEC}">
      <dgm:prSet/>
      <dgm:spPr/>
      <dgm:t>
        <a:bodyPr/>
        <a:lstStyle/>
        <a:p>
          <a:endParaRPr lang="en-US"/>
        </a:p>
      </dgm:t>
    </dgm:pt>
    <dgm:pt modelId="{B462F4EA-4808-40E1-9AE5-0BA4C34541CD}" type="sibTrans" cxnId="{49FD5643-4BE2-498C-96F7-30DBCFF0CFEC}">
      <dgm:prSet/>
      <dgm:spPr/>
      <dgm:t>
        <a:bodyPr/>
        <a:lstStyle/>
        <a:p>
          <a:endParaRPr lang="en-US"/>
        </a:p>
      </dgm:t>
    </dgm:pt>
    <dgm:pt modelId="{6E463C1A-FA69-404F-B426-98DF84A4B05E}">
      <dgm:prSet phldrT="[Text]"/>
      <dgm:spPr>
        <a:ln w="76200"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Find Patterns</a:t>
          </a:r>
          <a:endParaRPr lang="en-US" dirty="0"/>
        </a:p>
      </dgm:t>
    </dgm:pt>
    <dgm:pt modelId="{F0078EA5-8AAB-4FB6-80CB-B579CE954385}" type="parTrans" cxnId="{4BC8E941-6DB3-4C99-AFAD-D5FF1D001896}">
      <dgm:prSet/>
      <dgm:spPr/>
      <dgm:t>
        <a:bodyPr/>
        <a:lstStyle/>
        <a:p>
          <a:endParaRPr lang="en-US"/>
        </a:p>
      </dgm:t>
    </dgm:pt>
    <dgm:pt modelId="{15364C07-04E5-4CAE-9D07-8BCC7CCC71E9}" type="sibTrans" cxnId="{4BC8E941-6DB3-4C99-AFAD-D5FF1D001896}">
      <dgm:prSet/>
      <dgm:spPr/>
      <dgm:t>
        <a:bodyPr/>
        <a:lstStyle/>
        <a:p>
          <a:endParaRPr lang="en-US"/>
        </a:p>
      </dgm:t>
    </dgm:pt>
    <dgm:pt modelId="{14B2E5F7-C2E3-4903-8448-0016D0C1742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2A25339D-7774-48DD-8B50-D143EE149967}" type="parTrans" cxnId="{41D7CA6C-9642-49D1-B073-783940774B5F}">
      <dgm:prSet/>
      <dgm:spPr/>
      <dgm:t>
        <a:bodyPr/>
        <a:lstStyle/>
        <a:p>
          <a:endParaRPr lang="en-US"/>
        </a:p>
      </dgm:t>
    </dgm:pt>
    <dgm:pt modelId="{E68370D0-BAF5-4847-8523-97264308A672}" type="sibTrans" cxnId="{41D7CA6C-9642-49D1-B073-783940774B5F}">
      <dgm:prSet/>
      <dgm:spPr/>
      <dgm:t>
        <a:bodyPr/>
        <a:lstStyle/>
        <a:p>
          <a:endParaRPr lang="en-US"/>
        </a:p>
      </dgm:t>
    </dgm:pt>
    <dgm:pt modelId="{D75420B2-DED2-4D56-AA13-0F21340F7C9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Check By Hand</a:t>
          </a:r>
          <a:endParaRPr lang="en-US" dirty="0"/>
        </a:p>
      </dgm:t>
    </dgm:pt>
    <dgm:pt modelId="{C9B87DF9-F304-4B1C-B662-6876F0473588}" type="parTrans" cxnId="{999B3F75-641D-411D-BEAC-696AC053FEDE}">
      <dgm:prSet/>
      <dgm:spPr/>
      <dgm:t>
        <a:bodyPr/>
        <a:lstStyle/>
        <a:p>
          <a:endParaRPr lang="en-US"/>
        </a:p>
      </dgm:t>
    </dgm:pt>
    <dgm:pt modelId="{6E1CF9B9-7356-40CA-AA2F-ADC234F83B3E}" type="sibTrans" cxnId="{999B3F75-641D-411D-BEAC-696AC053FEDE}">
      <dgm:prSet/>
      <dgm:spPr/>
      <dgm:t>
        <a:bodyPr/>
        <a:lstStyle/>
        <a:p>
          <a:endParaRPr lang="en-US"/>
        </a:p>
      </dgm:t>
    </dgm:pt>
    <dgm:pt modelId="{FB7205C8-7E14-4C42-A9B3-4245398B1E6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9EF55C04-372B-4125-BE4F-3D430CFE5CCD}" type="parTrans" cxnId="{149F09F4-CE24-43E6-8F19-501F27240B70}">
      <dgm:prSet/>
      <dgm:spPr/>
      <dgm:t>
        <a:bodyPr/>
        <a:lstStyle/>
        <a:p>
          <a:endParaRPr lang="en-US"/>
        </a:p>
      </dgm:t>
    </dgm:pt>
    <dgm:pt modelId="{798BDBF6-374F-4B92-9E38-514FC3ED292E}" type="sibTrans" cxnId="{149F09F4-CE24-43E6-8F19-501F27240B70}">
      <dgm:prSet/>
      <dgm:spPr/>
      <dgm:t>
        <a:bodyPr/>
        <a:lstStyle/>
        <a:p>
          <a:endParaRPr lang="en-US"/>
        </a:p>
      </dgm:t>
    </dgm:pt>
    <dgm:pt modelId="{F2417EFA-3930-484F-9DB2-8BABCBC28E0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Translate To Code</a:t>
          </a:r>
          <a:endParaRPr lang="en-US" dirty="0"/>
        </a:p>
      </dgm:t>
    </dgm:pt>
    <dgm:pt modelId="{E0324BEF-6F5A-4974-A53D-FA5DB7C9ADC1}" type="parTrans" cxnId="{8E877BA7-42FC-487F-A741-F4612BD8E0AB}">
      <dgm:prSet/>
      <dgm:spPr/>
      <dgm:t>
        <a:bodyPr/>
        <a:lstStyle/>
        <a:p>
          <a:endParaRPr lang="en-US"/>
        </a:p>
      </dgm:t>
    </dgm:pt>
    <dgm:pt modelId="{7425FDAC-FD20-4DAA-A689-A8578007B079}" type="sibTrans" cxnId="{8E877BA7-42FC-487F-A741-F4612BD8E0AB}">
      <dgm:prSet/>
      <dgm:spPr/>
      <dgm:t>
        <a:bodyPr/>
        <a:lstStyle/>
        <a:p>
          <a:endParaRPr lang="en-US"/>
        </a:p>
      </dgm:t>
    </dgm:pt>
    <dgm:pt modelId="{AB965A7E-8413-49A9-9815-D8E529CF9BA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7BABE8D8-C70B-4C71-858B-DBAD9E32E756}" type="parTrans" cxnId="{00FC872D-1F48-4668-9039-68E7C075AA8B}">
      <dgm:prSet/>
      <dgm:spPr/>
      <dgm:t>
        <a:bodyPr/>
        <a:lstStyle/>
        <a:p>
          <a:endParaRPr lang="en-US"/>
        </a:p>
      </dgm:t>
    </dgm:pt>
    <dgm:pt modelId="{2680F62B-F41F-4BAF-BFDE-700DDB162498}" type="sibTrans" cxnId="{00FC872D-1F48-4668-9039-68E7C075AA8B}">
      <dgm:prSet/>
      <dgm:spPr/>
      <dgm:t>
        <a:bodyPr/>
        <a:lstStyle/>
        <a:p>
          <a:endParaRPr lang="en-US"/>
        </a:p>
      </dgm:t>
    </dgm:pt>
    <dgm:pt modelId="{5D5E58B3-2EBB-4E5C-B21E-B1E545FF55D5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Run Test Cases</a:t>
          </a:r>
          <a:endParaRPr lang="en-US" dirty="0"/>
        </a:p>
      </dgm:t>
    </dgm:pt>
    <dgm:pt modelId="{1049114F-C81B-4BF6-A05F-AB43E1D6942E}" type="parTrans" cxnId="{6CAF0B5C-89FF-4868-BE15-6C6F65B5BEF6}">
      <dgm:prSet/>
      <dgm:spPr/>
      <dgm:t>
        <a:bodyPr/>
        <a:lstStyle/>
        <a:p>
          <a:endParaRPr lang="en-US"/>
        </a:p>
      </dgm:t>
    </dgm:pt>
    <dgm:pt modelId="{710DBF63-F3D5-4EC2-AA2B-4548648A3F62}" type="sibTrans" cxnId="{6CAF0B5C-89FF-4868-BE15-6C6F65B5BEF6}">
      <dgm:prSet/>
      <dgm:spPr/>
      <dgm:t>
        <a:bodyPr/>
        <a:lstStyle/>
        <a:p>
          <a:endParaRPr lang="en-US"/>
        </a:p>
      </dgm:t>
    </dgm:pt>
    <dgm:pt modelId="{621F7983-C9AD-4E48-B7D0-E506784A549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46BE00C8-2C6A-4A88-B22D-27958DDCB164}" type="parTrans" cxnId="{EC3107C2-48E9-49F1-99A0-F7971A976458}">
      <dgm:prSet/>
      <dgm:spPr/>
      <dgm:t>
        <a:bodyPr/>
        <a:lstStyle/>
        <a:p>
          <a:endParaRPr lang="en-US"/>
        </a:p>
      </dgm:t>
    </dgm:pt>
    <dgm:pt modelId="{9B5B7487-2FE3-4899-9CC2-E4AD38ECEB9F}" type="sibTrans" cxnId="{EC3107C2-48E9-49F1-99A0-F7971A976458}">
      <dgm:prSet/>
      <dgm:spPr/>
      <dgm:t>
        <a:bodyPr/>
        <a:lstStyle/>
        <a:p>
          <a:endParaRPr lang="en-US"/>
        </a:p>
      </dgm:t>
    </dgm:pt>
    <dgm:pt modelId="{906B5342-D9CC-4D48-A226-889663071552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Debug Failed Test Cases</a:t>
          </a:r>
          <a:endParaRPr lang="en-US" dirty="0"/>
        </a:p>
      </dgm:t>
    </dgm:pt>
    <dgm:pt modelId="{7C63AA57-8064-4CD3-8143-7955BBD7BEEB}" type="parTrans" cxnId="{B26C1335-5609-4302-9B68-4D06C57D05B3}">
      <dgm:prSet/>
      <dgm:spPr/>
      <dgm:t>
        <a:bodyPr/>
        <a:lstStyle/>
        <a:p>
          <a:endParaRPr lang="en-US"/>
        </a:p>
      </dgm:t>
    </dgm:pt>
    <dgm:pt modelId="{B92C7613-4583-4746-B697-0F6A1C4C6E97}" type="sibTrans" cxnId="{B26C1335-5609-4302-9B68-4D06C57D05B3}">
      <dgm:prSet/>
      <dgm:spPr/>
      <dgm:t>
        <a:bodyPr/>
        <a:lstStyle/>
        <a:p>
          <a:endParaRPr lang="en-US"/>
        </a:p>
      </dgm:t>
    </dgm:pt>
    <dgm:pt modelId="{72965E4B-676C-4556-8869-F3BD689F35C8}" type="pres">
      <dgm:prSet presAssocID="{D82EEF45-FFFB-4367-8DB6-E294319EAE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CEBF56-FF96-42A9-9F79-6305FC8F57F3}" type="pres">
      <dgm:prSet presAssocID="{04BD0BD8-5C85-453A-ABE2-1A9C8F38015D}" presName="composite" presStyleCnt="0"/>
      <dgm:spPr/>
    </dgm:pt>
    <dgm:pt modelId="{90428D8F-14A8-440C-8A15-BEF52FA5A9AB}" type="pres">
      <dgm:prSet presAssocID="{04BD0BD8-5C85-453A-ABE2-1A9C8F38015D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6FC26-9F21-4025-9B9A-12E8775817CF}" type="pres">
      <dgm:prSet presAssocID="{04BD0BD8-5C85-453A-ABE2-1A9C8F38015D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34A19-A541-4BF6-883D-F797DA54D469}" type="pres">
      <dgm:prSet presAssocID="{7A6DEDC0-5AB3-4697-8B02-261C60514011}" presName="sp" presStyleCnt="0"/>
      <dgm:spPr/>
    </dgm:pt>
    <dgm:pt modelId="{4127098D-854F-4F23-BC46-64B995AEBF81}" type="pres">
      <dgm:prSet presAssocID="{C6EE0357-0BBD-461C-A8F9-2C512899AB33}" presName="composite" presStyleCnt="0"/>
      <dgm:spPr/>
    </dgm:pt>
    <dgm:pt modelId="{52D1B08E-7A03-40F1-B44E-073997F93DDF}" type="pres">
      <dgm:prSet presAssocID="{C6EE0357-0BBD-461C-A8F9-2C512899AB33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69A2-ED6A-4FB9-A8FF-75E4DBFD7E81}" type="pres">
      <dgm:prSet presAssocID="{C6EE0357-0BBD-461C-A8F9-2C512899AB33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3CE337-9487-439A-99DB-7283243EA31A}" type="pres">
      <dgm:prSet presAssocID="{F35E0697-86C3-4E4F-AB16-A9D7440D5BC7}" presName="sp" presStyleCnt="0"/>
      <dgm:spPr/>
    </dgm:pt>
    <dgm:pt modelId="{A6525E65-F124-43E5-BF88-FB1CE6DE402D}" type="pres">
      <dgm:prSet presAssocID="{C9F8B67A-0419-47F6-AE01-1CBCFF555A26}" presName="composite" presStyleCnt="0"/>
      <dgm:spPr/>
    </dgm:pt>
    <dgm:pt modelId="{3D98FF8C-9B4D-46DE-A9BC-E366E44F2CC0}" type="pres">
      <dgm:prSet presAssocID="{C9F8B67A-0419-47F6-AE01-1CBCFF555A26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552DB-346D-4B78-8805-ECC9CAB0089D}" type="pres">
      <dgm:prSet presAssocID="{C9F8B67A-0419-47F6-AE01-1CBCFF555A26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60CF4-9B46-4AA2-8892-16A5B9F9B960}" type="pres">
      <dgm:prSet presAssocID="{B462F4EA-4808-40E1-9AE5-0BA4C34541CD}" presName="sp" presStyleCnt="0"/>
      <dgm:spPr/>
    </dgm:pt>
    <dgm:pt modelId="{90DF3D8C-EB9C-4B51-846B-94C5D7A99ABE}" type="pres">
      <dgm:prSet presAssocID="{14B2E5F7-C2E3-4903-8448-0016D0C17420}" presName="composite" presStyleCnt="0"/>
      <dgm:spPr/>
    </dgm:pt>
    <dgm:pt modelId="{004F4AF1-403D-4CC6-B609-4DCF280106DE}" type="pres">
      <dgm:prSet presAssocID="{14B2E5F7-C2E3-4903-8448-0016D0C17420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16A20-927F-4772-9708-47D17F02A712}" type="pres">
      <dgm:prSet presAssocID="{14B2E5F7-C2E3-4903-8448-0016D0C17420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B29ED-74D6-4990-8DA1-CE6ED3B7D9BA}" type="pres">
      <dgm:prSet presAssocID="{E68370D0-BAF5-4847-8523-97264308A672}" presName="sp" presStyleCnt="0"/>
      <dgm:spPr/>
    </dgm:pt>
    <dgm:pt modelId="{254FA745-F592-422C-8507-16C7A141435F}" type="pres">
      <dgm:prSet presAssocID="{FB7205C8-7E14-4C42-A9B3-4245398B1E67}" presName="composite" presStyleCnt="0"/>
      <dgm:spPr/>
    </dgm:pt>
    <dgm:pt modelId="{0BC6FED4-AFAD-4482-934E-7788DBD5BAEB}" type="pres">
      <dgm:prSet presAssocID="{FB7205C8-7E14-4C42-A9B3-4245398B1E67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EF78E-3514-4B91-8D43-4FB0537A7DC0}" type="pres">
      <dgm:prSet presAssocID="{FB7205C8-7E14-4C42-A9B3-4245398B1E67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F5068-C298-4B4E-9D31-B6CB259A5AC1}" type="pres">
      <dgm:prSet presAssocID="{798BDBF6-374F-4B92-9E38-514FC3ED292E}" presName="sp" presStyleCnt="0"/>
      <dgm:spPr/>
    </dgm:pt>
    <dgm:pt modelId="{ABD88366-E81B-4365-9F54-54368FC80C51}" type="pres">
      <dgm:prSet presAssocID="{AB965A7E-8413-49A9-9815-D8E529CF9BA4}" presName="composite" presStyleCnt="0"/>
      <dgm:spPr/>
    </dgm:pt>
    <dgm:pt modelId="{8FF05BEB-73A2-41AE-BC8B-F10AC0A58E62}" type="pres">
      <dgm:prSet presAssocID="{AB965A7E-8413-49A9-9815-D8E529CF9BA4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02961-724E-4CB7-86E9-B812D8326693}" type="pres">
      <dgm:prSet presAssocID="{AB965A7E-8413-49A9-9815-D8E529CF9BA4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50616-38CA-44B3-B7BC-53E00D2A833B}" type="pres">
      <dgm:prSet presAssocID="{2680F62B-F41F-4BAF-BFDE-700DDB162498}" presName="sp" presStyleCnt="0"/>
      <dgm:spPr/>
    </dgm:pt>
    <dgm:pt modelId="{DC302290-C8E1-45BF-B869-8369E85994CE}" type="pres">
      <dgm:prSet presAssocID="{621F7983-C9AD-4E48-B7D0-E506784A549E}" presName="composite" presStyleCnt="0"/>
      <dgm:spPr/>
    </dgm:pt>
    <dgm:pt modelId="{9D66E18F-51A7-4161-88CB-A31B0C29105A}" type="pres">
      <dgm:prSet presAssocID="{621F7983-C9AD-4E48-B7D0-E506784A549E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4263E-B7F5-4E97-98D2-46CD91DCF2FB}" type="pres">
      <dgm:prSet presAssocID="{621F7983-C9AD-4E48-B7D0-E506784A549E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D7CA6C-9642-49D1-B073-783940774B5F}" srcId="{D82EEF45-FFFB-4367-8DB6-E294319EAE0D}" destId="{14B2E5F7-C2E3-4903-8448-0016D0C17420}" srcOrd="3" destOrd="0" parTransId="{2A25339D-7774-48DD-8B50-D143EE149967}" sibTransId="{E68370D0-BAF5-4847-8523-97264308A672}"/>
    <dgm:cxn modelId="{58B29ED1-66F6-48A4-AA0C-34229264EF8E}" type="presOf" srcId="{04BD0BD8-5C85-453A-ABE2-1A9C8F38015D}" destId="{90428D8F-14A8-440C-8A15-BEF52FA5A9AB}" srcOrd="0" destOrd="0" presId="urn:microsoft.com/office/officeart/2005/8/layout/chevron2"/>
    <dgm:cxn modelId="{00FC872D-1F48-4668-9039-68E7C075AA8B}" srcId="{D82EEF45-FFFB-4367-8DB6-E294319EAE0D}" destId="{AB965A7E-8413-49A9-9815-D8E529CF9BA4}" srcOrd="5" destOrd="0" parTransId="{7BABE8D8-C70B-4C71-858B-DBAD9E32E756}" sibTransId="{2680F62B-F41F-4BAF-BFDE-700DDB162498}"/>
    <dgm:cxn modelId="{EE1768C7-3614-4745-88F8-9A28A3003B78}" type="presOf" srcId="{906B5342-D9CC-4D48-A226-889663071552}" destId="{E0F4263E-B7F5-4E97-98D2-46CD91DCF2FB}" srcOrd="0" destOrd="0" presId="urn:microsoft.com/office/officeart/2005/8/layout/chevron2"/>
    <dgm:cxn modelId="{B26C1335-5609-4302-9B68-4D06C57D05B3}" srcId="{621F7983-C9AD-4E48-B7D0-E506784A549E}" destId="{906B5342-D9CC-4D48-A226-889663071552}" srcOrd="0" destOrd="0" parTransId="{7C63AA57-8064-4CD3-8143-7955BBD7BEEB}" sibTransId="{B92C7613-4583-4746-B697-0F6A1C4C6E97}"/>
    <dgm:cxn modelId="{8C4D0CA7-A49E-4B20-8F11-2AD564A0AF6A}" type="presOf" srcId="{C9F8B67A-0419-47F6-AE01-1CBCFF555A26}" destId="{3D98FF8C-9B4D-46DE-A9BC-E366E44F2CC0}" srcOrd="0" destOrd="0" presId="urn:microsoft.com/office/officeart/2005/8/layout/chevron2"/>
    <dgm:cxn modelId="{BC41275D-792D-4C02-8F93-FE8CEB0BB87E}" type="presOf" srcId="{6E463C1A-FA69-404F-B426-98DF84A4B05E}" destId="{905552DB-346D-4B78-8805-ECC9CAB0089D}" srcOrd="0" destOrd="0" presId="urn:microsoft.com/office/officeart/2005/8/layout/chevron2"/>
    <dgm:cxn modelId="{5CE7891A-9B28-4642-9EF3-C6616A8C4079}" type="presOf" srcId="{AB965A7E-8413-49A9-9815-D8E529CF9BA4}" destId="{8FF05BEB-73A2-41AE-BC8B-F10AC0A58E62}" srcOrd="0" destOrd="0" presId="urn:microsoft.com/office/officeart/2005/8/layout/chevron2"/>
    <dgm:cxn modelId="{999B3F75-641D-411D-BEAC-696AC053FEDE}" srcId="{14B2E5F7-C2E3-4903-8448-0016D0C17420}" destId="{D75420B2-DED2-4D56-AA13-0F21340F7C98}" srcOrd="0" destOrd="0" parTransId="{C9B87DF9-F304-4B1C-B662-6876F0473588}" sibTransId="{6E1CF9B9-7356-40CA-AA2F-ADC234F83B3E}"/>
    <dgm:cxn modelId="{49FD5643-4BE2-498C-96F7-30DBCFF0CFEC}" srcId="{D82EEF45-FFFB-4367-8DB6-E294319EAE0D}" destId="{C9F8B67A-0419-47F6-AE01-1CBCFF555A26}" srcOrd="2" destOrd="0" parTransId="{06EABE06-1180-4F15-A980-CC7037BBCD19}" sibTransId="{B462F4EA-4808-40E1-9AE5-0BA4C34541CD}"/>
    <dgm:cxn modelId="{8807DD53-A34B-42E5-BF73-24F970055D12}" type="presOf" srcId="{5D5E58B3-2EBB-4E5C-B21E-B1E545FF55D5}" destId="{ACF02961-724E-4CB7-86E9-B812D8326693}" srcOrd="0" destOrd="0" presId="urn:microsoft.com/office/officeart/2005/8/layout/chevron2"/>
    <dgm:cxn modelId="{5E4FFACE-16AE-4139-9B17-1CB62267E6EA}" type="presOf" srcId="{D75420B2-DED2-4D56-AA13-0F21340F7C98}" destId="{5F216A20-927F-4772-9708-47D17F02A712}" srcOrd="0" destOrd="0" presId="urn:microsoft.com/office/officeart/2005/8/layout/chevron2"/>
    <dgm:cxn modelId="{703FECAA-9CD1-4BDD-8ABF-BFC95E5B4768}" type="presOf" srcId="{FB7205C8-7E14-4C42-A9B3-4245398B1E67}" destId="{0BC6FED4-AFAD-4482-934E-7788DBD5BAEB}" srcOrd="0" destOrd="0" presId="urn:microsoft.com/office/officeart/2005/8/layout/chevron2"/>
    <dgm:cxn modelId="{A9D8E7F2-B8EB-4C09-9381-6E19C95FEA7A}" type="presOf" srcId="{D82EEF45-FFFB-4367-8DB6-E294319EAE0D}" destId="{72965E4B-676C-4556-8869-F3BD689F35C8}" srcOrd="0" destOrd="0" presId="urn:microsoft.com/office/officeart/2005/8/layout/chevron2"/>
    <dgm:cxn modelId="{8E877BA7-42FC-487F-A741-F4612BD8E0AB}" srcId="{FB7205C8-7E14-4C42-A9B3-4245398B1E67}" destId="{F2417EFA-3930-484F-9DB2-8BABCBC28E0A}" srcOrd="0" destOrd="0" parTransId="{E0324BEF-6F5A-4974-A53D-FA5DB7C9ADC1}" sibTransId="{7425FDAC-FD20-4DAA-A689-A8578007B079}"/>
    <dgm:cxn modelId="{6CAF0B5C-89FF-4868-BE15-6C6F65B5BEF6}" srcId="{AB965A7E-8413-49A9-9815-D8E529CF9BA4}" destId="{5D5E58B3-2EBB-4E5C-B21E-B1E545FF55D5}" srcOrd="0" destOrd="0" parTransId="{1049114F-C81B-4BF6-A05F-AB43E1D6942E}" sibTransId="{710DBF63-F3D5-4EC2-AA2B-4548648A3F62}"/>
    <dgm:cxn modelId="{62DC2390-F390-4E4B-89D8-8D6D08D65D44}" type="presOf" srcId="{C6EE0357-0BBD-461C-A8F9-2C512899AB33}" destId="{52D1B08E-7A03-40F1-B44E-073997F93DDF}" srcOrd="0" destOrd="0" presId="urn:microsoft.com/office/officeart/2005/8/layout/chevron2"/>
    <dgm:cxn modelId="{AC385AE9-7671-4BED-8013-15565944BF09}" type="presOf" srcId="{13D28014-120B-48AD-A1D8-2A40EF711C39}" destId="{F286FC26-9F21-4025-9B9A-12E8775817CF}" srcOrd="0" destOrd="0" presId="urn:microsoft.com/office/officeart/2005/8/layout/chevron2"/>
    <dgm:cxn modelId="{FE87DCE6-51D5-4774-8F63-58689104299D}" type="presOf" srcId="{F2417EFA-3930-484F-9DB2-8BABCBC28E0A}" destId="{58CEF78E-3514-4B91-8D43-4FB0537A7DC0}" srcOrd="0" destOrd="0" presId="urn:microsoft.com/office/officeart/2005/8/layout/chevron2"/>
    <dgm:cxn modelId="{3ABBF857-C7EC-4AF0-A2C4-0D24E44B8529}" srcId="{04BD0BD8-5C85-453A-ABE2-1A9C8F38015D}" destId="{13D28014-120B-48AD-A1D8-2A40EF711C39}" srcOrd="0" destOrd="0" parTransId="{67C0FE13-B30B-4289-9220-D1DA1EAAEF4C}" sibTransId="{067E0CC8-7F38-4388-9448-5C96D77FC5A3}"/>
    <dgm:cxn modelId="{898B9D85-96DE-4674-9306-B1C552C771A1}" type="presOf" srcId="{34B3BA0D-E2BF-48B5-8CB4-3F90E038858B}" destId="{64AE69A2-ED6A-4FB9-A8FF-75E4DBFD7E81}" srcOrd="0" destOrd="0" presId="urn:microsoft.com/office/officeart/2005/8/layout/chevron2"/>
    <dgm:cxn modelId="{4BC8E941-6DB3-4C99-AFAD-D5FF1D001896}" srcId="{C9F8B67A-0419-47F6-AE01-1CBCFF555A26}" destId="{6E463C1A-FA69-404F-B426-98DF84A4B05E}" srcOrd="0" destOrd="0" parTransId="{F0078EA5-8AAB-4FB6-80CB-B579CE954385}" sibTransId="{15364C07-04E5-4CAE-9D07-8BCC7CCC71E9}"/>
    <dgm:cxn modelId="{08E32701-DE38-457A-84F1-C749E0EDC920}" srcId="{D82EEF45-FFFB-4367-8DB6-E294319EAE0D}" destId="{04BD0BD8-5C85-453A-ABE2-1A9C8F38015D}" srcOrd="0" destOrd="0" parTransId="{A9E98377-2624-4169-8FC8-CF672162545A}" sibTransId="{7A6DEDC0-5AB3-4697-8B02-261C60514011}"/>
    <dgm:cxn modelId="{573F4294-C3A5-40B5-A79C-9DD40C3C2ABD}" type="presOf" srcId="{621F7983-C9AD-4E48-B7D0-E506784A549E}" destId="{9D66E18F-51A7-4161-88CB-A31B0C29105A}" srcOrd="0" destOrd="0" presId="urn:microsoft.com/office/officeart/2005/8/layout/chevron2"/>
    <dgm:cxn modelId="{EC3107C2-48E9-49F1-99A0-F7971A976458}" srcId="{D82EEF45-FFFB-4367-8DB6-E294319EAE0D}" destId="{621F7983-C9AD-4E48-B7D0-E506784A549E}" srcOrd="6" destOrd="0" parTransId="{46BE00C8-2C6A-4A88-B22D-27958DDCB164}" sibTransId="{9B5B7487-2FE3-4899-9CC2-E4AD38ECEB9F}"/>
    <dgm:cxn modelId="{149F09F4-CE24-43E6-8F19-501F27240B70}" srcId="{D82EEF45-FFFB-4367-8DB6-E294319EAE0D}" destId="{FB7205C8-7E14-4C42-A9B3-4245398B1E67}" srcOrd="4" destOrd="0" parTransId="{9EF55C04-372B-4125-BE4F-3D430CFE5CCD}" sibTransId="{798BDBF6-374F-4B92-9E38-514FC3ED292E}"/>
    <dgm:cxn modelId="{5412D644-CA4D-4BD5-AF2D-9E6DDAF939A8}" srcId="{D82EEF45-FFFB-4367-8DB6-E294319EAE0D}" destId="{C6EE0357-0BBD-461C-A8F9-2C512899AB33}" srcOrd="1" destOrd="0" parTransId="{79FE8369-2FE3-47F9-8D97-28FC2C1BD465}" sibTransId="{F35E0697-86C3-4E4F-AB16-A9D7440D5BC7}"/>
    <dgm:cxn modelId="{4F03F733-391D-48ED-9265-7DC6402D84FD}" type="presOf" srcId="{14B2E5F7-C2E3-4903-8448-0016D0C17420}" destId="{004F4AF1-403D-4CC6-B609-4DCF280106DE}" srcOrd="0" destOrd="0" presId="urn:microsoft.com/office/officeart/2005/8/layout/chevron2"/>
    <dgm:cxn modelId="{5FBE1690-3AE7-4DF2-9975-1998E17CD789}" srcId="{C6EE0357-0BBD-461C-A8F9-2C512899AB33}" destId="{34B3BA0D-E2BF-48B5-8CB4-3F90E038858B}" srcOrd="0" destOrd="0" parTransId="{5FFF8DE2-C0E9-4D6E-B0E0-CC81B00C979A}" sibTransId="{44FCB346-D60E-455E-910B-33C5D16BEA8B}"/>
    <dgm:cxn modelId="{4D77C6E7-CEE2-42B2-B91D-25FD718B712B}" type="presParOf" srcId="{72965E4B-676C-4556-8869-F3BD689F35C8}" destId="{00CEBF56-FF96-42A9-9F79-6305FC8F57F3}" srcOrd="0" destOrd="0" presId="urn:microsoft.com/office/officeart/2005/8/layout/chevron2"/>
    <dgm:cxn modelId="{249929BE-6FB9-4636-9AE0-E005FAC949A9}" type="presParOf" srcId="{00CEBF56-FF96-42A9-9F79-6305FC8F57F3}" destId="{90428D8F-14A8-440C-8A15-BEF52FA5A9AB}" srcOrd="0" destOrd="0" presId="urn:microsoft.com/office/officeart/2005/8/layout/chevron2"/>
    <dgm:cxn modelId="{0E2160F0-A04C-4B78-B3E4-C7A14F7B662D}" type="presParOf" srcId="{00CEBF56-FF96-42A9-9F79-6305FC8F57F3}" destId="{F286FC26-9F21-4025-9B9A-12E8775817CF}" srcOrd="1" destOrd="0" presId="urn:microsoft.com/office/officeart/2005/8/layout/chevron2"/>
    <dgm:cxn modelId="{C9174485-D3F8-4F53-94FF-456311309ED6}" type="presParOf" srcId="{72965E4B-676C-4556-8869-F3BD689F35C8}" destId="{B8734A19-A541-4BF6-883D-F797DA54D469}" srcOrd="1" destOrd="0" presId="urn:microsoft.com/office/officeart/2005/8/layout/chevron2"/>
    <dgm:cxn modelId="{9F18088C-6B51-4EC6-9D75-D2DE1BA0AFB9}" type="presParOf" srcId="{72965E4B-676C-4556-8869-F3BD689F35C8}" destId="{4127098D-854F-4F23-BC46-64B995AEBF81}" srcOrd="2" destOrd="0" presId="urn:microsoft.com/office/officeart/2005/8/layout/chevron2"/>
    <dgm:cxn modelId="{320C410D-39CA-45B4-8994-0A234C37572F}" type="presParOf" srcId="{4127098D-854F-4F23-BC46-64B995AEBF81}" destId="{52D1B08E-7A03-40F1-B44E-073997F93DDF}" srcOrd="0" destOrd="0" presId="urn:microsoft.com/office/officeart/2005/8/layout/chevron2"/>
    <dgm:cxn modelId="{CE2DCE7F-A8C0-4917-95D4-9C8F09AFD351}" type="presParOf" srcId="{4127098D-854F-4F23-BC46-64B995AEBF81}" destId="{64AE69A2-ED6A-4FB9-A8FF-75E4DBFD7E81}" srcOrd="1" destOrd="0" presId="urn:microsoft.com/office/officeart/2005/8/layout/chevron2"/>
    <dgm:cxn modelId="{0AD5A415-F7BB-44ED-B099-9EA52B790C2A}" type="presParOf" srcId="{72965E4B-676C-4556-8869-F3BD689F35C8}" destId="{003CE337-9487-439A-99DB-7283243EA31A}" srcOrd="3" destOrd="0" presId="urn:microsoft.com/office/officeart/2005/8/layout/chevron2"/>
    <dgm:cxn modelId="{D11AAC3D-B508-43BA-A371-07FDCC14D958}" type="presParOf" srcId="{72965E4B-676C-4556-8869-F3BD689F35C8}" destId="{A6525E65-F124-43E5-BF88-FB1CE6DE402D}" srcOrd="4" destOrd="0" presId="urn:microsoft.com/office/officeart/2005/8/layout/chevron2"/>
    <dgm:cxn modelId="{6A24F14A-BB28-4629-9255-6F05CF0AE630}" type="presParOf" srcId="{A6525E65-F124-43E5-BF88-FB1CE6DE402D}" destId="{3D98FF8C-9B4D-46DE-A9BC-E366E44F2CC0}" srcOrd="0" destOrd="0" presId="urn:microsoft.com/office/officeart/2005/8/layout/chevron2"/>
    <dgm:cxn modelId="{044B4E2B-B7F6-4373-843C-1A472551B987}" type="presParOf" srcId="{A6525E65-F124-43E5-BF88-FB1CE6DE402D}" destId="{905552DB-346D-4B78-8805-ECC9CAB0089D}" srcOrd="1" destOrd="0" presId="urn:microsoft.com/office/officeart/2005/8/layout/chevron2"/>
    <dgm:cxn modelId="{38E6F39C-1C6D-46BD-9512-D3B9658031C5}" type="presParOf" srcId="{72965E4B-676C-4556-8869-F3BD689F35C8}" destId="{DDC60CF4-9B46-4AA2-8892-16A5B9F9B960}" srcOrd="5" destOrd="0" presId="urn:microsoft.com/office/officeart/2005/8/layout/chevron2"/>
    <dgm:cxn modelId="{00E3C07E-FE9B-4DBB-B9E5-D66B7DCDED8D}" type="presParOf" srcId="{72965E4B-676C-4556-8869-F3BD689F35C8}" destId="{90DF3D8C-EB9C-4B51-846B-94C5D7A99ABE}" srcOrd="6" destOrd="0" presId="urn:microsoft.com/office/officeart/2005/8/layout/chevron2"/>
    <dgm:cxn modelId="{0F06DDFD-7372-4497-8516-96963760A2CF}" type="presParOf" srcId="{90DF3D8C-EB9C-4B51-846B-94C5D7A99ABE}" destId="{004F4AF1-403D-4CC6-B609-4DCF280106DE}" srcOrd="0" destOrd="0" presId="urn:microsoft.com/office/officeart/2005/8/layout/chevron2"/>
    <dgm:cxn modelId="{6E7D7A7A-E116-4A61-90F1-88F02D2E173F}" type="presParOf" srcId="{90DF3D8C-EB9C-4B51-846B-94C5D7A99ABE}" destId="{5F216A20-927F-4772-9708-47D17F02A712}" srcOrd="1" destOrd="0" presId="urn:microsoft.com/office/officeart/2005/8/layout/chevron2"/>
    <dgm:cxn modelId="{D816AACF-49E0-4992-8307-3BCFE40BFEF2}" type="presParOf" srcId="{72965E4B-676C-4556-8869-F3BD689F35C8}" destId="{7BBB29ED-74D6-4990-8DA1-CE6ED3B7D9BA}" srcOrd="7" destOrd="0" presId="urn:microsoft.com/office/officeart/2005/8/layout/chevron2"/>
    <dgm:cxn modelId="{A14EFE59-3A7D-4964-B747-0CAC8FDADBF7}" type="presParOf" srcId="{72965E4B-676C-4556-8869-F3BD689F35C8}" destId="{254FA745-F592-422C-8507-16C7A141435F}" srcOrd="8" destOrd="0" presId="urn:microsoft.com/office/officeart/2005/8/layout/chevron2"/>
    <dgm:cxn modelId="{8281514E-78D3-4E1E-B7E2-4DCAD906DB90}" type="presParOf" srcId="{254FA745-F592-422C-8507-16C7A141435F}" destId="{0BC6FED4-AFAD-4482-934E-7788DBD5BAEB}" srcOrd="0" destOrd="0" presId="urn:microsoft.com/office/officeart/2005/8/layout/chevron2"/>
    <dgm:cxn modelId="{E26BE665-D694-4532-BCDF-61EC3C730964}" type="presParOf" srcId="{254FA745-F592-422C-8507-16C7A141435F}" destId="{58CEF78E-3514-4B91-8D43-4FB0537A7DC0}" srcOrd="1" destOrd="0" presId="urn:microsoft.com/office/officeart/2005/8/layout/chevron2"/>
    <dgm:cxn modelId="{87A1AF25-0D8D-4081-B92D-184D46E0C4F5}" type="presParOf" srcId="{72965E4B-676C-4556-8869-F3BD689F35C8}" destId="{782F5068-C298-4B4E-9D31-B6CB259A5AC1}" srcOrd="9" destOrd="0" presId="urn:microsoft.com/office/officeart/2005/8/layout/chevron2"/>
    <dgm:cxn modelId="{533190DE-32BE-4549-AFA0-B3FE4B7D1202}" type="presParOf" srcId="{72965E4B-676C-4556-8869-F3BD689F35C8}" destId="{ABD88366-E81B-4365-9F54-54368FC80C51}" srcOrd="10" destOrd="0" presId="urn:microsoft.com/office/officeart/2005/8/layout/chevron2"/>
    <dgm:cxn modelId="{5FB15A79-1196-49EF-A2E3-FABDC3764FDB}" type="presParOf" srcId="{ABD88366-E81B-4365-9F54-54368FC80C51}" destId="{8FF05BEB-73A2-41AE-BC8B-F10AC0A58E62}" srcOrd="0" destOrd="0" presId="urn:microsoft.com/office/officeart/2005/8/layout/chevron2"/>
    <dgm:cxn modelId="{400F945B-A21D-44E0-B691-44ADC37E7E79}" type="presParOf" srcId="{ABD88366-E81B-4365-9F54-54368FC80C51}" destId="{ACF02961-724E-4CB7-86E9-B812D8326693}" srcOrd="1" destOrd="0" presId="urn:microsoft.com/office/officeart/2005/8/layout/chevron2"/>
    <dgm:cxn modelId="{E207FEC2-8ABA-4609-B8A3-2FC30ED43430}" type="presParOf" srcId="{72965E4B-676C-4556-8869-F3BD689F35C8}" destId="{DEC50616-38CA-44B3-B7BC-53E00D2A833B}" srcOrd="11" destOrd="0" presId="urn:microsoft.com/office/officeart/2005/8/layout/chevron2"/>
    <dgm:cxn modelId="{23C47960-4FF2-4F2C-9492-88DB82D8C550}" type="presParOf" srcId="{72965E4B-676C-4556-8869-F3BD689F35C8}" destId="{DC302290-C8E1-45BF-B869-8369E85994CE}" srcOrd="12" destOrd="0" presId="urn:microsoft.com/office/officeart/2005/8/layout/chevron2"/>
    <dgm:cxn modelId="{638033DE-CDF0-4E73-8235-F0621A161E42}" type="presParOf" srcId="{DC302290-C8E1-45BF-B869-8369E85994CE}" destId="{9D66E18F-51A7-4161-88CB-A31B0C29105A}" srcOrd="0" destOrd="0" presId="urn:microsoft.com/office/officeart/2005/8/layout/chevron2"/>
    <dgm:cxn modelId="{30E4DD6C-3776-4036-B265-45F277D5B857}" type="presParOf" srcId="{DC302290-C8E1-45BF-B869-8369E85994CE}" destId="{E0F4263E-B7F5-4E97-98D2-46CD91DCF2F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2EEF45-FFFB-4367-8DB6-E294319EAE0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BD0BD8-5C85-453A-ABE2-1A9C8F38015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A9E98377-2624-4169-8FC8-CF672162545A}" type="parTrans" cxnId="{08E32701-DE38-457A-84F1-C749E0EDC920}">
      <dgm:prSet/>
      <dgm:spPr/>
      <dgm:t>
        <a:bodyPr/>
        <a:lstStyle/>
        <a:p>
          <a:endParaRPr lang="en-US"/>
        </a:p>
      </dgm:t>
    </dgm:pt>
    <dgm:pt modelId="{7A6DEDC0-5AB3-4697-8B02-261C60514011}" type="sibTrans" cxnId="{08E32701-DE38-457A-84F1-C749E0EDC920}">
      <dgm:prSet/>
      <dgm:spPr/>
      <dgm:t>
        <a:bodyPr/>
        <a:lstStyle/>
        <a:p>
          <a:endParaRPr lang="en-US"/>
        </a:p>
      </dgm:t>
    </dgm:pt>
    <dgm:pt modelId="{13D28014-120B-48AD-A1D8-2A40EF711C3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Work Example By Hand</a:t>
          </a:r>
          <a:endParaRPr lang="en-US" dirty="0"/>
        </a:p>
      </dgm:t>
    </dgm:pt>
    <dgm:pt modelId="{67C0FE13-B30B-4289-9220-D1DA1EAAEF4C}" type="parTrans" cxnId="{3ABBF857-C7EC-4AF0-A2C4-0D24E44B8529}">
      <dgm:prSet/>
      <dgm:spPr/>
      <dgm:t>
        <a:bodyPr/>
        <a:lstStyle/>
        <a:p>
          <a:endParaRPr lang="en-US"/>
        </a:p>
      </dgm:t>
    </dgm:pt>
    <dgm:pt modelId="{067E0CC8-7F38-4388-9448-5C96D77FC5A3}" type="sibTrans" cxnId="{3ABBF857-C7EC-4AF0-A2C4-0D24E44B8529}">
      <dgm:prSet/>
      <dgm:spPr/>
      <dgm:t>
        <a:bodyPr/>
        <a:lstStyle/>
        <a:p>
          <a:endParaRPr lang="en-US"/>
        </a:p>
      </dgm:t>
    </dgm:pt>
    <dgm:pt modelId="{C6EE0357-0BBD-461C-A8F9-2C512899AB3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79FE8369-2FE3-47F9-8D97-28FC2C1BD465}" type="parTrans" cxnId="{5412D644-CA4D-4BD5-AF2D-9E6DDAF939A8}">
      <dgm:prSet/>
      <dgm:spPr/>
      <dgm:t>
        <a:bodyPr/>
        <a:lstStyle/>
        <a:p>
          <a:endParaRPr lang="en-US"/>
        </a:p>
      </dgm:t>
    </dgm:pt>
    <dgm:pt modelId="{F35E0697-86C3-4E4F-AB16-A9D7440D5BC7}" type="sibTrans" cxnId="{5412D644-CA4D-4BD5-AF2D-9E6DDAF939A8}">
      <dgm:prSet/>
      <dgm:spPr/>
      <dgm:t>
        <a:bodyPr/>
        <a:lstStyle/>
        <a:p>
          <a:endParaRPr lang="en-US"/>
        </a:p>
      </dgm:t>
    </dgm:pt>
    <dgm:pt modelId="{34B3BA0D-E2BF-48B5-8CB4-3F90E038858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Write Down What You Did</a:t>
          </a:r>
          <a:endParaRPr lang="en-US" dirty="0"/>
        </a:p>
      </dgm:t>
    </dgm:pt>
    <dgm:pt modelId="{5FFF8DE2-C0E9-4D6E-B0E0-CC81B00C979A}" type="parTrans" cxnId="{5FBE1690-3AE7-4DF2-9975-1998E17CD789}">
      <dgm:prSet/>
      <dgm:spPr/>
      <dgm:t>
        <a:bodyPr/>
        <a:lstStyle/>
        <a:p>
          <a:endParaRPr lang="en-US"/>
        </a:p>
      </dgm:t>
    </dgm:pt>
    <dgm:pt modelId="{44FCB346-D60E-455E-910B-33C5D16BEA8B}" type="sibTrans" cxnId="{5FBE1690-3AE7-4DF2-9975-1998E17CD789}">
      <dgm:prSet/>
      <dgm:spPr/>
      <dgm:t>
        <a:bodyPr/>
        <a:lstStyle/>
        <a:p>
          <a:endParaRPr lang="en-US"/>
        </a:p>
      </dgm:t>
    </dgm:pt>
    <dgm:pt modelId="{C9F8B67A-0419-47F6-AE01-1CBCFF555A26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06EABE06-1180-4F15-A980-CC7037BBCD19}" type="parTrans" cxnId="{49FD5643-4BE2-498C-96F7-30DBCFF0CFEC}">
      <dgm:prSet/>
      <dgm:spPr/>
      <dgm:t>
        <a:bodyPr/>
        <a:lstStyle/>
        <a:p>
          <a:endParaRPr lang="en-US"/>
        </a:p>
      </dgm:t>
    </dgm:pt>
    <dgm:pt modelId="{B462F4EA-4808-40E1-9AE5-0BA4C34541CD}" type="sibTrans" cxnId="{49FD5643-4BE2-498C-96F7-30DBCFF0CFEC}">
      <dgm:prSet/>
      <dgm:spPr/>
      <dgm:t>
        <a:bodyPr/>
        <a:lstStyle/>
        <a:p>
          <a:endParaRPr lang="en-US"/>
        </a:p>
      </dgm:t>
    </dgm:pt>
    <dgm:pt modelId="{6E463C1A-FA69-404F-B426-98DF84A4B05E}">
      <dgm:prSet phldrT="[Text]"/>
      <dgm:spPr>
        <a:ln w="76200"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Find Patterns</a:t>
          </a:r>
          <a:endParaRPr lang="en-US" dirty="0"/>
        </a:p>
      </dgm:t>
    </dgm:pt>
    <dgm:pt modelId="{F0078EA5-8AAB-4FB6-80CB-B579CE954385}" type="parTrans" cxnId="{4BC8E941-6DB3-4C99-AFAD-D5FF1D001896}">
      <dgm:prSet/>
      <dgm:spPr/>
      <dgm:t>
        <a:bodyPr/>
        <a:lstStyle/>
        <a:p>
          <a:endParaRPr lang="en-US"/>
        </a:p>
      </dgm:t>
    </dgm:pt>
    <dgm:pt modelId="{15364C07-04E5-4CAE-9D07-8BCC7CCC71E9}" type="sibTrans" cxnId="{4BC8E941-6DB3-4C99-AFAD-D5FF1D001896}">
      <dgm:prSet/>
      <dgm:spPr/>
      <dgm:t>
        <a:bodyPr/>
        <a:lstStyle/>
        <a:p>
          <a:endParaRPr lang="en-US"/>
        </a:p>
      </dgm:t>
    </dgm:pt>
    <dgm:pt modelId="{14B2E5F7-C2E3-4903-8448-0016D0C1742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2A25339D-7774-48DD-8B50-D143EE149967}" type="parTrans" cxnId="{41D7CA6C-9642-49D1-B073-783940774B5F}">
      <dgm:prSet/>
      <dgm:spPr/>
      <dgm:t>
        <a:bodyPr/>
        <a:lstStyle/>
        <a:p>
          <a:endParaRPr lang="en-US"/>
        </a:p>
      </dgm:t>
    </dgm:pt>
    <dgm:pt modelId="{E68370D0-BAF5-4847-8523-97264308A672}" type="sibTrans" cxnId="{41D7CA6C-9642-49D1-B073-783940774B5F}">
      <dgm:prSet/>
      <dgm:spPr/>
      <dgm:t>
        <a:bodyPr/>
        <a:lstStyle/>
        <a:p>
          <a:endParaRPr lang="en-US"/>
        </a:p>
      </dgm:t>
    </dgm:pt>
    <dgm:pt modelId="{D75420B2-DED2-4D56-AA13-0F21340F7C9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Check By Hand</a:t>
          </a:r>
          <a:endParaRPr lang="en-US" dirty="0"/>
        </a:p>
      </dgm:t>
    </dgm:pt>
    <dgm:pt modelId="{C9B87DF9-F304-4B1C-B662-6876F0473588}" type="parTrans" cxnId="{999B3F75-641D-411D-BEAC-696AC053FEDE}">
      <dgm:prSet/>
      <dgm:spPr/>
      <dgm:t>
        <a:bodyPr/>
        <a:lstStyle/>
        <a:p>
          <a:endParaRPr lang="en-US"/>
        </a:p>
      </dgm:t>
    </dgm:pt>
    <dgm:pt modelId="{6E1CF9B9-7356-40CA-AA2F-ADC234F83B3E}" type="sibTrans" cxnId="{999B3F75-641D-411D-BEAC-696AC053FEDE}">
      <dgm:prSet/>
      <dgm:spPr/>
      <dgm:t>
        <a:bodyPr/>
        <a:lstStyle/>
        <a:p>
          <a:endParaRPr lang="en-US"/>
        </a:p>
      </dgm:t>
    </dgm:pt>
    <dgm:pt modelId="{FB7205C8-7E14-4C42-A9B3-4245398B1E6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9EF55C04-372B-4125-BE4F-3D430CFE5CCD}" type="parTrans" cxnId="{149F09F4-CE24-43E6-8F19-501F27240B70}">
      <dgm:prSet/>
      <dgm:spPr/>
      <dgm:t>
        <a:bodyPr/>
        <a:lstStyle/>
        <a:p>
          <a:endParaRPr lang="en-US"/>
        </a:p>
      </dgm:t>
    </dgm:pt>
    <dgm:pt modelId="{798BDBF6-374F-4B92-9E38-514FC3ED292E}" type="sibTrans" cxnId="{149F09F4-CE24-43E6-8F19-501F27240B70}">
      <dgm:prSet/>
      <dgm:spPr/>
      <dgm:t>
        <a:bodyPr/>
        <a:lstStyle/>
        <a:p>
          <a:endParaRPr lang="en-US"/>
        </a:p>
      </dgm:t>
    </dgm:pt>
    <dgm:pt modelId="{F2417EFA-3930-484F-9DB2-8BABCBC28E0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Translate To Code</a:t>
          </a:r>
          <a:endParaRPr lang="en-US" dirty="0"/>
        </a:p>
      </dgm:t>
    </dgm:pt>
    <dgm:pt modelId="{E0324BEF-6F5A-4974-A53D-FA5DB7C9ADC1}" type="parTrans" cxnId="{8E877BA7-42FC-487F-A741-F4612BD8E0AB}">
      <dgm:prSet/>
      <dgm:spPr/>
      <dgm:t>
        <a:bodyPr/>
        <a:lstStyle/>
        <a:p>
          <a:endParaRPr lang="en-US"/>
        </a:p>
      </dgm:t>
    </dgm:pt>
    <dgm:pt modelId="{7425FDAC-FD20-4DAA-A689-A8578007B079}" type="sibTrans" cxnId="{8E877BA7-42FC-487F-A741-F4612BD8E0AB}">
      <dgm:prSet/>
      <dgm:spPr/>
      <dgm:t>
        <a:bodyPr/>
        <a:lstStyle/>
        <a:p>
          <a:endParaRPr lang="en-US"/>
        </a:p>
      </dgm:t>
    </dgm:pt>
    <dgm:pt modelId="{AB965A7E-8413-49A9-9815-D8E529CF9BA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7BABE8D8-C70B-4C71-858B-DBAD9E32E756}" type="parTrans" cxnId="{00FC872D-1F48-4668-9039-68E7C075AA8B}">
      <dgm:prSet/>
      <dgm:spPr/>
      <dgm:t>
        <a:bodyPr/>
        <a:lstStyle/>
        <a:p>
          <a:endParaRPr lang="en-US"/>
        </a:p>
      </dgm:t>
    </dgm:pt>
    <dgm:pt modelId="{2680F62B-F41F-4BAF-BFDE-700DDB162498}" type="sibTrans" cxnId="{00FC872D-1F48-4668-9039-68E7C075AA8B}">
      <dgm:prSet/>
      <dgm:spPr/>
      <dgm:t>
        <a:bodyPr/>
        <a:lstStyle/>
        <a:p>
          <a:endParaRPr lang="en-US"/>
        </a:p>
      </dgm:t>
    </dgm:pt>
    <dgm:pt modelId="{5D5E58B3-2EBB-4E5C-B21E-B1E545FF55D5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Run Test Cases</a:t>
          </a:r>
          <a:endParaRPr lang="en-US" dirty="0"/>
        </a:p>
      </dgm:t>
    </dgm:pt>
    <dgm:pt modelId="{1049114F-C81B-4BF6-A05F-AB43E1D6942E}" type="parTrans" cxnId="{6CAF0B5C-89FF-4868-BE15-6C6F65B5BEF6}">
      <dgm:prSet/>
      <dgm:spPr/>
      <dgm:t>
        <a:bodyPr/>
        <a:lstStyle/>
        <a:p>
          <a:endParaRPr lang="en-US"/>
        </a:p>
      </dgm:t>
    </dgm:pt>
    <dgm:pt modelId="{710DBF63-F3D5-4EC2-AA2B-4548648A3F62}" type="sibTrans" cxnId="{6CAF0B5C-89FF-4868-BE15-6C6F65B5BEF6}">
      <dgm:prSet/>
      <dgm:spPr/>
      <dgm:t>
        <a:bodyPr/>
        <a:lstStyle/>
        <a:p>
          <a:endParaRPr lang="en-US"/>
        </a:p>
      </dgm:t>
    </dgm:pt>
    <dgm:pt modelId="{621F7983-C9AD-4E48-B7D0-E506784A549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46BE00C8-2C6A-4A88-B22D-27958DDCB164}" type="parTrans" cxnId="{EC3107C2-48E9-49F1-99A0-F7971A976458}">
      <dgm:prSet/>
      <dgm:spPr/>
      <dgm:t>
        <a:bodyPr/>
        <a:lstStyle/>
        <a:p>
          <a:endParaRPr lang="en-US"/>
        </a:p>
      </dgm:t>
    </dgm:pt>
    <dgm:pt modelId="{9B5B7487-2FE3-4899-9CC2-E4AD38ECEB9F}" type="sibTrans" cxnId="{EC3107C2-48E9-49F1-99A0-F7971A976458}">
      <dgm:prSet/>
      <dgm:spPr/>
      <dgm:t>
        <a:bodyPr/>
        <a:lstStyle/>
        <a:p>
          <a:endParaRPr lang="en-US"/>
        </a:p>
      </dgm:t>
    </dgm:pt>
    <dgm:pt modelId="{906B5342-D9CC-4D48-A226-889663071552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Debug Failed Test Cases</a:t>
          </a:r>
          <a:endParaRPr lang="en-US" dirty="0"/>
        </a:p>
      </dgm:t>
    </dgm:pt>
    <dgm:pt modelId="{7C63AA57-8064-4CD3-8143-7955BBD7BEEB}" type="parTrans" cxnId="{B26C1335-5609-4302-9B68-4D06C57D05B3}">
      <dgm:prSet/>
      <dgm:spPr/>
      <dgm:t>
        <a:bodyPr/>
        <a:lstStyle/>
        <a:p>
          <a:endParaRPr lang="en-US"/>
        </a:p>
      </dgm:t>
    </dgm:pt>
    <dgm:pt modelId="{B92C7613-4583-4746-B697-0F6A1C4C6E97}" type="sibTrans" cxnId="{B26C1335-5609-4302-9B68-4D06C57D05B3}">
      <dgm:prSet/>
      <dgm:spPr/>
      <dgm:t>
        <a:bodyPr/>
        <a:lstStyle/>
        <a:p>
          <a:endParaRPr lang="en-US"/>
        </a:p>
      </dgm:t>
    </dgm:pt>
    <dgm:pt modelId="{72965E4B-676C-4556-8869-F3BD689F35C8}" type="pres">
      <dgm:prSet presAssocID="{D82EEF45-FFFB-4367-8DB6-E294319EAE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CEBF56-FF96-42A9-9F79-6305FC8F57F3}" type="pres">
      <dgm:prSet presAssocID="{04BD0BD8-5C85-453A-ABE2-1A9C8F38015D}" presName="composite" presStyleCnt="0"/>
      <dgm:spPr/>
    </dgm:pt>
    <dgm:pt modelId="{90428D8F-14A8-440C-8A15-BEF52FA5A9AB}" type="pres">
      <dgm:prSet presAssocID="{04BD0BD8-5C85-453A-ABE2-1A9C8F38015D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6FC26-9F21-4025-9B9A-12E8775817CF}" type="pres">
      <dgm:prSet presAssocID="{04BD0BD8-5C85-453A-ABE2-1A9C8F38015D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34A19-A541-4BF6-883D-F797DA54D469}" type="pres">
      <dgm:prSet presAssocID="{7A6DEDC0-5AB3-4697-8B02-261C60514011}" presName="sp" presStyleCnt="0"/>
      <dgm:spPr/>
    </dgm:pt>
    <dgm:pt modelId="{4127098D-854F-4F23-BC46-64B995AEBF81}" type="pres">
      <dgm:prSet presAssocID="{C6EE0357-0BBD-461C-A8F9-2C512899AB33}" presName="composite" presStyleCnt="0"/>
      <dgm:spPr/>
    </dgm:pt>
    <dgm:pt modelId="{52D1B08E-7A03-40F1-B44E-073997F93DDF}" type="pres">
      <dgm:prSet presAssocID="{C6EE0357-0BBD-461C-A8F9-2C512899AB33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69A2-ED6A-4FB9-A8FF-75E4DBFD7E81}" type="pres">
      <dgm:prSet presAssocID="{C6EE0357-0BBD-461C-A8F9-2C512899AB33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3CE337-9487-439A-99DB-7283243EA31A}" type="pres">
      <dgm:prSet presAssocID="{F35E0697-86C3-4E4F-AB16-A9D7440D5BC7}" presName="sp" presStyleCnt="0"/>
      <dgm:spPr/>
    </dgm:pt>
    <dgm:pt modelId="{A6525E65-F124-43E5-BF88-FB1CE6DE402D}" type="pres">
      <dgm:prSet presAssocID="{C9F8B67A-0419-47F6-AE01-1CBCFF555A26}" presName="composite" presStyleCnt="0"/>
      <dgm:spPr/>
    </dgm:pt>
    <dgm:pt modelId="{3D98FF8C-9B4D-46DE-A9BC-E366E44F2CC0}" type="pres">
      <dgm:prSet presAssocID="{C9F8B67A-0419-47F6-AE01-1CBCFF555A26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552DB-346D-4B78-8805-ECC9CAB0089D}" type="pres">
      <dgm:prSet presAssocID="{C9F8B67A-0419-47F6-AE01-1CBCFF555A26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60CF4-9B46-4AA2-8892-16A5B9F9B960}" type="pres">
      <dgm:prSet presAssocID="{B462F4EA-4808-40E1-9AE5-0BA4C34541CD}" presName="sp" presStyleCnt="0"/>
      <dgm:spPr/>
    </dgm:pt>
    <dgm:pt modelId="{90DF3D8C-EB9C-4B51-846B-94C5D7A99ABE}" type="pres">
      <dgm:prSet presAssocID="{14B2E5F7-C2E3-4903-8448-0016D0C17420}" presName="composite" presStyleCnt="0"/>
      <dgm:spPr/>
    </dgm:pt>
    <dgm:pt modelId="{004F4AF1-403D-4CC6-B609-4DCF280106DE}" type="pres">
      <dgm:prSet presAssocID="{14B2E5F7-C2E3-4903-8448-0016D0C17420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16A20-927F-4772-9708-47D17F02A712}" type="pres">
      <dgm:prSet presAssocID="{14B2E5F7-C2E3-4903-8448-0016D0C17420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B29ED-74D6-4990-8DA1-CE6ED3B7D9BA}" type="pres">
      <dgm:prSet presAssocID="{E68370D0-BAF5-4847-8523-97264308A672}" presName="sp" presStyleCnt="0"/>
      <dgm:spPr/>
    </dgm:pt>
    <dgm:pt modelId="{254FA745-F592-422C-8507-16C7A141435F}" type="pres">
      <dgm:prSet presAssocID="{FB7205C8-7E14-4C42-A9B3-4245398B1E67}" presName="composite" presStyleCnt="0"/>
      <dgm:spPr/>
    </dgm:pt>
    <dgm:pt modelId="{0BC6FED4-AFAD-4482-934E-7788DBD5BAEB}" type="pres">
      <dgm:prSet presAssocID="{FB7205C8-7E14-4C42-A9B3-4245398B1E67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EF78E-3514-4B91-8D43-4FB0537A7DC0}" type="pres">
      <dgm:prSet presAssocID="{FB7205C8-7E14-4C42-A9B3-4245398B1E67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F5068-C298-4B4E-9D31-B6CB259A5AC1}" type="pres">
      <dgm:prSet presAssocID="{798BDBF6-374F-4B92-9E38-514FC3ED292E}" presName="sp" presStyleCnt="0"/>
      <dgm:spPr/>
    </dgm:pt>
    <dgm:pt modelId="{ABD88366-E81B-4365-9F54-54368FC80C51}" type="pres">
      <dgm:prSet presAssocID="{AB965A7E-8413-49A9-9815-D8E529CF9BA4}" presName="composite" presStyleCnt="0"/>
      <dgm:spPr/>
    </dgm:pt>
    <dgm:pt modelId="{8FF05BEB-73A2-41AE-BC8B-F10AC0A58E62}" type="pres">
      <dgm:prSet presAssocID="{AB965A7E-8413-49A9-9815-D8E529CF9BA4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02961-724E-4CB7-86E9-B812D8326693}" type="pres">
      <dgm:prSet presAssocID="{AB965A7E-8413-49A9-9815-D8E529CF9BA4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50616-38CA-44B3-B7BC-53E00D2A833B}" type="pres">
      <dgm:prSet presAssocID="{2680F62B-F41F-4BAF-BFDE-700DDB162498}" presName="sp" presStyleCnt="0"/>
      <dgm:spPr/>
    </dgm:pt>
    <dgm:pt modelId="{DC302290-C8E1-45BF-B869-8369E85994CE}" type="pres">
      <dgm:prSet presAssocID="{621F7983-C9AD-4E48-B7D0-E506784A549E}" presName="composite" presStyleCnt="0"/>
      <dgm:spPr/>
    </dgm:pt>
    <dgm:pt modelId="{9D66E18F-51A7-4161-88CB-A31B0C29105A}" type="pres">
      <dgm:prSet presAssocID="{621F7983-C9AD-4E48-B7D0-E506784A549E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4263E-B7F5-4E97-98D2-46CD91DCF2FB}" type="pres">
      <dgm:prSet presAssocID="{621F7983-C9AD-4E48-B7D0-E506784A549E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D7CA6C-9642-49D1-B073-783940774B5F}" srcId="{D82EEF45-FFFB-4367-8DB6-E294319EAE0D}" destId="{14B2E5F7-C2E3-4903-8448-0016D0C17420}" srcOrd="3" destOrd="0" parTransId="{2A25339D-7774-48DD-8B50-D143EE149967}" sibTransId="{E68370D0-BAF5-4847-8523-97264308A672}"/>
    <dgm:cxn modelId="{58B29ED1-66F6-48A4-AA0C-34229264EF8E}" type="presOf" srcId="{04BD0BD8-5C85-453A-ABE2-1A9C8F38015D}" destId="{90428D8F-14A8-440C-8A15-BEF52FA5A9AB}" srcOrd="0" destOrd="0" presId="urn:microsoft.com/office/officeart/2005/8/layout/chevron2"/>
    <dgm:cxn modelId="{00FC872D-1F48-4668-9039-68E7C075AA8B}" srcId="{D82EEF45-FFFB-4367-8DB6-E294319EAE0D}" destId="{AB965A7E-8413-49A9-9815-D8E529CF9BA4}" srcOrd="5" destOrd="0" parTransId="{7BABE8D8-C70B-4C71-858B-DBAD9E32E756}" sibTransId="{2680F62B-F41F-4BAF-BFDE-700DDB162498}"/>
    <dgm:cxn modelId="{EE1768C7-3614-4745-88F8-9A28A3003B78}" type="presOf" srcId="{906B5342-D9CC-4D48-A226-889663071552}" destId="{E0F4263E-B7F5-4E97-98D2-46CD91DCF2FB}" srcOrd="0" destOrd="0" presId="urn:microsoft.com/office/officeart/2005/8/layout/chevron2"/>
    <dgm:cxn modelId="{B26C1335-5609-4302-9B68-4D06C57D05B3}" srcId="{621F7983-C9AD-4E48-B7D0-E506784A549E}" destId="{906B5342-D9CC-4D48-A226-889663071552}" srcOrd="0" destOrd="0" parTransId="{7C63AA57-8064-4CD3-8143-7955BBD7BEEB}" sibTransId="{B92C7613-4583-4746-B697-0F6A1C4C6E97}"/>
    <dgm:cxn modelId="{8C4D0CA7-A49E-4B20-8F11-2AD564A0AF6A}" type="presOf" srcId="{C9F8B67A-0419-47F6-AE01-1CBCFF555A26}" destId="{3D98FF8C-9B4D-46DE-A9BC-E366E44F2CC0}" srcOrd="0" destOrd="0" presId="urn:microsoft.com/office/officeart/2005/8/layout/chevron2"/>
    <dgm:cxn modelId="{BC41275D-792D-4C02-8F93-FE8CEB0BB87E}" type="presOf" srcId="{6E463C1A-FA69-404F-B426-98DF84A4B05E}" destId="{905552DB-346D-4B78-8805-ECC9CAB0089D}" srcOrd="0" destOrd="0" presId="urn:microsoft.com/office/officeart/2005/8/layout/chevron2"/>
    <dgm:cxn modelId="{5CE7891A-9B28-4642-9EF3-C6616A8C4079}" type="presOf" srcId="{AB965A7E-8413-49A9-9815-D8E529CF9BA4}" destId="{8FF05BEB-73A2-41AE-BC8B-F10AC0A58E62}" srcOrd="0" destOrd="0" presId="urn:microsoft.com/office/officeart/2005/8/layout/chevron2"/>
    <dgm:cxn modelId="{999B3F75-641D-411D-BEAC-696AC053FEDE}" srcId="{14B2E5F7-C2E3-4903-8448-0016D0C17420}" destId="{D75420B2-DED2-4D56-AA13-0F21340F7C98}" srcOrd="0" destOrd="0" parTransId="{C9B87DF9-F304-4B1C-B662-6876F0473588}" sibTransId="{6E1CF9B9-7356-40CA-AA2F-ADC234F83B3E}"/>
    <dgm:cxn modelId="{49FD5643-4BE2-498C-96F7-30DBCFF0CFEC}" srcId="{D82EEF45-FFFB-4367-8DB6-E294319EAE0D}" destId="{C9F8B67A-0419-47F6-AE01-1CBCFF555A26}" srcOrd="2" destOrd="0" parTransId="{06EABE06-1180-4F15-A980-CC7037BBCD19}" sibTransId="{B462F4EA-4808-40E1-9AE5-0BA4C34541CD}"/>
    <dgm:cxn modelId="{8807DD53-A34B-42E5-BF73-24F970055D12}" type="presOf" srcId="{5D5E58B3-2EBB-4E5C-B21E-B1E545FF55D5}" destId="{ACF02961-724E-4CB7-86E9-B812D8326693}" srcOrd="0" destOrd="0" presId="urn:microsoft.com/office/officeart/2005/8/layout/chevron2"/>
    <dgm:cxn modelId="{5E4FFACE-16AE-4139-9B17-1CB62267E6EA}" type="presOf" srcId="{D75420B2-DED2-4D56-AA13-0F21340F7C98}" destId="{5F216A20-927F-4772-9708-47D17F02A712}" srcOrd="0" destOrd="0" presId="urn:microsoft.com/office/officeart/2005/8/layout/chevron2"/>
    <dgm:cxn modelId="{703FECAA-9CD1-4BDD-8ABF-BFC95E5B4768}" type="presOf" srcId="{FB7205C8-7E14-4C42-A9B3-4245398B1E67}" destId="{0BC6FED4-AFAD-4482-934E-7788DBD5BAEB}" srcOrd="0" destOrd="0" presId="urn:microsoft.com/office/officeart/2005/8/layout/chevron2"/>
    <dgm:cxn modelId="{A9D8E7F2-B8EB-4C09-9381-6E19C95FEA7A}" type="presOf" srcId="{D82EEF45-FFFB-4367-8DB6-E294319EAE0D}" destId="{72965E4B-676C-4556-8869-F3BD689F35C8}" srcOrd="0" destOrd="0" presId="urn:microsoft.com/office/officeart/2005/8/layout/chevron2"/>
    <dgm:cxn modelId="{8E877BA7-42FC-487F-A741-F4612BD8E0AB}" srcId="{FB7205C8-7E14-4C42-A9B3-4245398B1E67}" destId="{F2417EFA-3930-484F-9DB2-8BABCBC28E0A}" srcOrd="0" destOrd="0" parTransId="{E0324BEF-6F5A-4974-A53D-FA5DB7C9ADC1}" sibTransId="{7425FDAC-FD20-4DAA-A689-A8578007B079}"/>
    <dgm:cxn modelId="{6CAF0B5C-89FF-4868-BE15-6C6F65B5BEF6}" srcId="{AB965A7E-8413-49A9-9815-D8E529CF9BA4}" destId="{5D5E58B3-2EBB-4E5C-B21E-B1E545FF55D5}" srcOrd="0" destOrd="0" parTransId="{1049114F-C81B-4BF6-A05F-AB43E1D6942E}" sibTransId="{710DBF63-F3D5-4EC2-AA2B-4548648A3F62}"/>
    <dgm:cxn modelId="{62DC2390-F390-4E4B-89D8-8D6D08D65D44}" type="presOf" srcId="{C6EE0357-0BBD-461C-A8F9-2C512899AB33}" destId="{52D1B08E-7A03-40F1-B44E-073997F93DDF}" srcOrd="0" destOrd="0" presId="urn:microsoft.com/office/officeart/2005/8/layout/chevron2"/>
    <dgm:cxn modelId="{AC385AE9-7671-4BED-8013-15565944BF09}" type="presOf" srcId="{13D28014-120B-48AD-A1D8-2A40EF711C39}" destId="{F286FC26-9F21-4025-9B9A-12E8775817CF}" srcOrd="0" destOrd="0" presId="urn:microsoft.com/office/officeart/2005/8/layout/chevron2"/>
    <dgm:cxn modelId="{FE87DCE6-51D5-4774-8F63-58689104299D}" type="presOf" srcId="{F2417EFA-3930-484F-9DB2-8BABCBC28E0A}" destId="{58CEF78E-3514-4B91-8D43-4FB0537A7DC0}" srcOrd="0" destOrd="0" presId="urn:microsoft.com/office/officeart/2005/8/layout/chevron2"/>
    <dgm:cxn modelId="{3ABBF857-C7EC-4AF0-A2C4-0D24E44B8529}" srcId="{04BD0BD8-5C85-453A-ABE2-1A9C8F38015D}" destId="{13D28014-120B-48AD-A1D8-2A40EF711C39}" srcOrd="0" destOrd="0" parTransId="{67C0FE13-B30B-4289-9220-D1DA1EAAEF4C}" sibTransId="{067E0CC8-7F38-4388-9448-5C96D77FC5A3}"/>
    <dgm:cxn modelId="{898B9D85-96DE-4674-9306-B1C552C771A1}" type="presOf" srcId="{34B3BA0D-E2BF-48B5-8CB4-3F90E038858B}" destId="{64AE69A2-ED6A-4FB9-A8FF-75E4DBFD7E81}" srcOrd="0" destOrd="0" presId="urn:microsoft.com/office/officeart/2005/8/layout/chevron2"/>
    <dgm:cxn modelId="{4BC8E941-6DB3-4C99-AFAD-D5FF1D001896}" srcId="{C9F8B67A-0419-47F6-AE01-1CBCFF555A26}" destId="{6E463C1A-FA69-404F-B426-98DF84A4B05E}" srcOrd="0" destOrd="0" parTransId="{F0078EA5-8AAB-4FB6-80CB-B579CE954385}" sibTransId="{15364C07-04E5-4CAE-9D07-8BCC7CCC71E9}"/>
    <dgm:cxn modelId="{08E32701-DE38-457A-84F1-C749E0EDC920}" srcId="{D82EEF45-FFFB-4367-8DB6-E294319EAE0D}" destId="{04BD0BD8-5C85-453A-ABE2-1A9C8F38015D}" srcOrd="0" destOrd="0" parTransId="{A9E98377-2624-4169-8FC8-CF672162545A}" sibTransId="{7A6DEDC0-5AB3-4697-8B02-261C60514011}"/>
    <dgm:cxn modelId="{573F4294-C3A5-40B5-A79C-9DD40C3C2ABD}" type="presOf" srcId="{621F7983-C9AD-4E48-B7D0-E506784A549E}" destId="{9D66E18F-51A7-4161-88CB-A31B0C29105A}" srcOrd="0" destOrd="0" presId="urn:microsoft.com/office/officeart/2005/8/layout/chevron2"/>
    <dgm:cxn modelId="{EC3107C2-48E9-49F1-99A0-F7971A976458}" srcId="{D82EEF45-FFFB-4367-8DB6-E294319EAE0D}" destId="{621F7983-C9AD-4E48-B7D0-E506784A549E}" srcOrd="6" destOrd="0" parTransId="{46BE00C8-2C6A-4A88-B22D-27958DDCB164}" sibTransId="{9B5B7487-2FE3-4899-9CC2-E4AD38ECEB9F}"/>
    <dgm:cxn modelId="{149F09F4-CE24-43E6-8F19-501F27240B70}" srcId="{D82EEF45-FFFB-4367-8DB6-E294319EAE0D}" destId="{FB7205C8-7E14-4C42-A9B3-4245398B1E67}" srcOrd="4" destOrd="0" parTransId="{9EF55C04-372B-4125-BE4F-3D430CFE5CCD}" sibTransId="{798BDBF6-374F-4B92-9E38-514FC3ED292E}"/>
    <dgm:cxn modelId="{5412D644-CA4D-4BD5-AF2D-9E6DDAF939A8}" srcId="{D82EEF45-FFFB-4367-8DB6-E294319EAE0D}" destId="{C6EE0357-0BBD-461C-A8F9-2C512899AB33}" srcOrd="1" destOrd="0" parTransId="{79FE8369-2FE3-47F9-8D97-28FC2C1BD465}" sibTransId="{F35E0697-86C3-4E4F-AB16-A9D7440D5BC7}"/>
    <dgm:cxn modelId="{4F03F733-391D-48ED-9265-7DC6402D84FD}" type="presOf" srcId="{14B2E5F7-C2E3-4903-8448-0016D0C17420}" destId="{004F4AF1-403D-4CC6-B609-4DCF280106DE}" srcOrd="0" destOrd="0" presId="urn:microsoft.com/office/officeart/2005/8/layout/chevron2"/>
    <dgm:cxn modelId="{5FBE1690-3AE7-4DF2-9975-1998E17CD789}" srcId="{C6EE0357-0BBD-461C-A8F9-2C512899AB33}" destId="{34B3BA0D-E2BF-48B5-8CB4-3F90E038858B}" srcOrd="0" destOrd="0" parTransId="{5FFF8DE2-C0E9-4D6E-B0E0-CC81B00C979A}" sibTransId="{44FCB346-D60E-455E-910B-33C5D16BEA8B}"/>
    <dgm:cxn modelId="{4D77C6E7-CEE2-42B2-B91D-25FD718B712B}" type="presParOf" srcId="{72965E4B-676C-4556-8869-F3BD689F35C8}" destId="{00CEBF56-FF96-42A9-9F79-6305FC8F57F3}" srcOrd="0" destOrd="0" presId="urn:microsoft.com/office/officeart/2005/8/layout/chevron2"/>
    <dgm:cxn modelId="{249929BE-6FB9-4636-9AE0-E005FAC949A9}" type="presParOf" srcId="{00CEBF56-FF96-42A9-9F79-6305FC8F57F3}" destId="{90428D8F-14A8-440C-8A15-BEF52FA5A9AB}" srcOrd="0" destOrd="0" presId="urn:microsoft.com/office/officeart/2005/8/layout/chevron2"/>
    <dgm:cxn modelId="{0E2160F0-A04C-4B78-B3E4-C7A14F7B662D}" type="presParOf" srcId="{00CEBF56-FF96-42A9-9F79-6305FC8F57F3}" destId="{F286FC26-9F21-4025-9B9A-12E8775817CF}" srcOrd="1" destOrd="0" presId="urn:microsoft.com/office/officeart/2005/8/layout/chevron2"/>
    <dgm:cxn modelId="{C9174485-D3F8-4F53-94FF-456311309ED6}" type="presParOf" srcId="{72965E4B-676C-4556-8869-F3BD689F35C8}" destId="{B8734A19-A541-4BF6-883D-F797DA54D469}" srcOrd="1" destOrd="0" presId="urn:microsoft.com/office/officeart/2005/8/layout/chevron2"/>
    <dgm:cxn modelId="{9F18088C-6B51-4EC6-9D75-D2DE1BA0AFB9}" type="presParOf" srcId="{72965E4B-676C-4556-8869-F3BD689F35C8}" destId="{4127098D-854F-4F23-BC46-64B995AEBF81}" srcOrd="2" destOrd="0" presId="urn:microsoft.com/office/officeart/2005/8/layout/chevron2"/>
    <dgm:cxn modelId="{320C410D-39CA-45B4-8994-0A234C37572F}" type="presParOf" srcId="{4127098D-854F-4F23-BC46-64B995AEBF81}" destId="{52D1B08E-7A03-40F1-B44E-073997F93DDF}" srcOrd="0" destOrd="0" presId="urn:microsoft.com/office/officeart/2005/8/layout/chevron2"/>
    <dgm:cxn modelId="{CE2DCE7F-A8C0-4917-95D4-9C8F09AFD351}" type="presParOf" srcId="{4127098D-854F-4F23-BC46-64B995AEBF81}" destId="{64AE69A2-ED6A-4FB9-A8FF-75E4DBFD7E81}" srcOrd="1" destOrd="0" presId="urn:microsoft.com/office/officeart/2005/8/layout/chevron2"/>
    <dgm:cxn modelId="{0AD5A415-F7BB-44ED-B099-9EA52B790C2A}" type="presParOf" srcId="{72965E4B-676C-4556-8869-F3BD689F35C8}" destId="{003CE337-9487-439A-99DB-7283243EA31A}" srcOrd="3" destOrd="0" presId="urn:microsoft.com/office/officeart/2005/8/layout/chevron2"/>
    <dgm:cxn modelId="{D11AAC3D-B508-43BA-A371-07FDCC14D958}" type="presParOf" srcId="{72965E4B-676C-4556-8869-F3BD689F35C8}" destId="{A6525E65-F124-43E5-BF88-FB1CE6DE402D}" srcOrd="4" destOrd="0" presId="urn:microsoft.com/office/officeart/2005/8/layout/chevron2"/>
    <dgm:cxn modelId="{6A24F14A-BB28-4629-9255-6F05CF0AE630}" type="presParOf" srcId="{A6525E65-F124-43E5-BF88-FB1CE6DE402D}" destId="{3D98FF8C-9B4D-46DE-A9BC-E366E44F2CC0}" srcOrd="0" destOrd="0" presId="urn:microsoft.com/office/officeart/2005/8/layout/chevron2"/>
    <dgm:cxn modelId="{044B4E2B-B7F6-4373-843C-1A472551B987}" type="presParOf" srcId="{A6525E65-F124-43E5-BF88-FB1CE6DE402D}" destId="{905552DB-346D-4B78-8805-ECC9CAB0089D}" srcOrd="1" destOrd="0" presId="urn:microsoft.com/office/officeart/2005/8/layout/chevron2"/>
    <dgm:cxn modelId="{38E6F39C-1C6D-46BD-9512-D3B9658031C5}" type="presParOf" srcId="{72965E4B-676C-4556-8869-F3BD689F35C8}" destId="{DDC60CF4-9B46-4AA2-8892-16A5B9F9B960}" srcOrd="5" destOrd="0" presId="urn:microsoft.com/office/officeart/2005/8/layout/chevron2"/>
    <dgm:cxn modelId="{00E3C07E-FE9B-4DBB-B9E5-D66B7DCDED8D}" type="presParOf" srcId="{72965E4B-676C-4556-8869-F3BD689F35C8}" destId="{90DF3D8C-EB9C-4B51-846B-94C5D7A99ABE}" srcOrd="6" destOrd="0" presId="urn:microsoft.com/office/officeart/2005/8/layout/chevron2"/>
    <dgm:cxn modelId="{0F06DDFD-7372-4497-8516-96963760A2CF}" type="presParOf" srcId="{90DF3D8C-EB9C-4B51-846B-94C5D7A99ABE}" destId="{004F4AF1-403D-4CC6-B609-4DCF280106DE}" srcOrd="0" destOrd="0" presId="urn:microsoft.com/office/officeart/2005/8/layout/chevron2"/>
    <dgm:cxn modelId="{6E7D7A7A-E116-4A61-90F1-88F02D2E173F}" type="presParOf" srcId="{90DF3D8C-EB9C-4B51-846B-94C5D7A99ABE}" destId="{5F216A20-927F-4772-9708-47D17F02A712}" srcOrd="1" destOrd="0" presId="urn:microsoft.com/office/officeart/2005/8/layout/chevron2"/>
    <dgm:cxn modelId="{D816AACF-49E0-4992-8307-3BCFE40BFEF2}" type="presParOf" srcId="{72965E4B-676C-4556-8869-F3BD689F35C8}" destId="{7BBB29ED-74D6-4990-8DA1-CE6ED3B7D9BA}" srcOrd="7" destOrd="0" presId="urn:microsoft.com/office/officeart/2005/8/layout/chevron2"/>
    <dgm:cxn modelId="{A14EFE59-3A7D-4964-B747-0CAC8FDADBF7}" type="presParOf" srcId="{72965E4B-676C-4556-8869-F3BD689F35C8}" destId="{254FA745-F592-422C-8507-16C7A141435F}" srcOrd="8" destOrd="0" presId="urn:microsoft.com/office/officeart/2005/8/layout/chevron2"/>
    <dgm:cxn modelId="{8281514E-78D3-4E1E-B7E2-4DCAD906DB90}" type="presParOf" srcId="{254FA745-F592-422C-8507-16C7A141435F}" destId="{0BC6FED4-AFAD-4482-934E-7788DBD5BAEB}" srcOrd="0" destOrd="0" presId="urn:microsoft.com/office/officeart/2005/8/layout/chevron2"/>
    <dgm:cxn modelId="{E26BE665-D694-4532-BCDF-61EC3C730964}" type="presParOf" srcId="{254FA745-F592-422C-8507-16C7A141435F}" destId="{58CEF78E-3514-4B91-8D43-4FB0537A7DC0}" srcOrd="1" destOrd="0" presId="urn:microsoft.com/office/officeart/2005/8/layout/chevron2"/>
    <dgm:cxn modelId="{87A1AF25-0D8D-4081-B92D-184D46E0C4F5}" type="presParOf" srcId="{72965E4B-676C-4556-8869-F3BD689F35C8}" destId="{782F5068-C298-4B4E-9D31-B6CB259A5AC1}" srcOrd="9" destOrd="0" presId="urn:microsoft.com/office/officeart/2005/8/layout/chevron2"/>
    <dgm:cxn modelId="{533190DE-32BE-4549-AFA0-B3FE4B7D1202}" type="presParOf" srcId="{72965E4B-676C-4556-8869-F3BD689F35C8}" destId="{ABD88366-E81B-4365-9F54-54368FC80C51}" srcOrd="10" destOrd="0" presId="urn:microsoft.com/office/officeart/2005/8/layout/chevron2"/>
    <dgm:cxn modelId="{5FB15A79-1196-49EF-A2E3-FABDC3764FDB}" type="presParOf" srcId="{ABD88366-E81B-4365-9F54-54368FC80C51}" destId="{8FF05BEB-73A2-41AE-BC8B-F10AC0A58E62}" srcOrd="0" destOrd="0" presId="urn:microsoft.com/office/officeart/2005/8/layout/chevron2"/>
    <dgm:cxn modelId="{400F945B-A21D-44E0-B691-44ADC37E7E79}" type="presParOf" srcId="{ABD88366-E81B-4365-9F54-54368FC80C51}" destId="{ACF02961-724E-4CB7-86E9-B812D8326693}" srcOrd="1" destOrd="0" presId="urn:microsoft.com/office/officeart/2005/8/layout/chevron2"/>
    <dgm:cxn modelId="{E207FEC2-8ABA-4609-B8A3-2FC30ED43430}" type="presParOf" srcId="{72965E4B-676C-4556-8869-F3BD689F35C8}" destId="{DEC50616-38CA-44B3-B7BC-53E00D2A833B}" srcOrd="11" destOrd="0" presId="urn:microsoft.com/office/officeart/2005/8/layout/chevron2"/>
    <dgm:cxn modelId="{23C47960-4FF2-4F2C-9492-88DB82D8C550}" type="presParOf" srcId="{72965E4B-676C-4556-8869-F3BD689F35C8}" destId="{DC302290-C8E1-45BF-B869-8369E85994CE}" srcOrd="12" destOrd="0" presId="urn:microsoft.com/office/officeart/2005/8/layout/chevron2"/>
    <dgm:cxn modelId="{638033DE-CDF0-4E73-8235-F0621A161E42}" type="presParOf" srcId="{DC302290-C8E1-45BF-B869-8369E85994CE}" destId="{9D66E18F-51A7-4161-88CB-A31B0C29105A}" srcOrd="0" destOrd="0" presId="urn:microsoft.com/office/officeart/2005/8/layout/chevron2"/>
    <dgm:cxn modelId="{30E4DD6C-3776-4036-B265-45F277D5B857}" type="presParOf" srcId="{DC302290-C8E1-45BF-B869-8369E85994CE}" destId="{E0F4263E-B7F5-4E97-98D2-46CD91DCF2F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2EEF45-FFFB-4367-8DB6-E294319EAE0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BD0BD8-5C85-453A-ABE2-1A9C8F38015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A9E98377-2624-4169-8FC8-CF672162545A}" type="parTrans" cxnId="{08E32701-DE38-457A-84F1-C749E0EDC920}">
      <dgm:prSet/>
      <dgm:spPr/>
      <dgm:t>
        <a:bodyPr/>
        <a:lstStyle/>
        <a:p>
          <a:endParaRPr lang="en-US"/>
        </a:p>
      </dgm:t>
    </dgm:pt>
    <dgm:pt modelId="{7A6DEDC0-5AB3-4697-8B02-261C60514011}" type="sibTrans" cxnId="{08E32701-DE38-457A-84F1-C749E0EDC920}">
      <dgm:prSet/>
      <dgm:spPr/>
      <dgm:t>
        <a:bodyPr/>
        <a:lstStyle/>
        <a:p>
          <a:endParaRPr lang="en-US"/>
        </a:p>
      </dgm:t>
    </dgm:pt>
    <dgm:pt modelId="{13D28014-120B-48AD-A1D8-2A40EF711C3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Work Example By Hand</a:t>
          </a:r>
          <a:endParaRPr lang="en-US" dirty="0"/>
        </a:p>
      </dgm:t>
    </dgm:pt>
    <dgm:pt modelId="{67C0FE13-B30B-4289-9220-D1DA1EAAEF4C}" type="parTrans" cxnId="{3ABBF857-C7EC-4AF0-A2C4-0D24E44B8529}">
      <dgm:prSet/>
      <dgm:spPr/>
      <dgm:t>
        <a:bodyPr/>
        <a:lstStyle/>
        <a:p>
          <a:endParaRPr lang="en-US"/>
        </a:p>
      </dgm:t>
    </dgm:pt>
    <dgm:pt modelId="{067E0CC8-7F38-4388-9448-5C96D77FC5A3}" type="sibTrans" cxnId="{3ABBF857-C7EC-4AF0-A2C4-0D24E44B8529}">
      <dgm:prSet/>
      <dgm:spPr/>
      <dgm:t>
        <a:bodyPr/>
        <a:lstStyle/>
        <a:p>
          <a:endParaRPr lang="en-US"/>
        </a:p>
      </dgm:t>
    </dgm:pt>
    <dgm:pt modelId="{C6EE0357-0BBD-461C-A8F9-2C512899AB3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79FE8369-2FE3-47F9-8D97-28FC2C1BD465}" type="parTrans" cxnId="{5412D644-CA4D-4BD5-AF2D-9E6DDAF939A8}">
      <dgm:prSet/>
      <dgm:spPr/>
      <dgm:t>
        <a:bodyPr/>
        <a:lstStyle/>
        <a:p>
          <a:endParaRPr lang="en-US"/>
        </a:p>
      </dgm:t>
    </dgm:pt>
    <dgm:pt modelId="{F35E0697-86C3-4E4F-AB16-A9D7440D5BC7}" type="sibTrans" cxnId="{5412D644-CA4D-4BD5-AF2D-9E6DDAF939A8}">
      <dgm:prSet/>
      <dgm:spPr/>
      <dgm:t>
        <a:bodyPr/>
        <a:lstStyle/>
        <a:p>
          <a:endParaRPr lang="en-US"/>
        </a:p>
      </dgm:t>
    </dgm:pt>
    <dgm:pt modelId="{34B3BA0D-E2BF-48B5-8CB4-3F90E038858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Write Down What You Did</a:t>
          </a:r>
          <a:endParaRPr lang="en-US" dirty="0"/>
        </a:p>
      </dgm:t>
    </dgm:pt>
    <dgm:pt modelId="{5FFF8DE2-C0E9-4D6E-B0E0-CC81B00C979A}" type="parTrans" cxnId="{5FBE1690-3AE7-4DF2-9975-1998E17CD789}">
      <dgm:prSet/>
      <dgm:spPr/>
      <dgm:t>
        <a:bodyPr/>
        <a:lstStyle/>
        <a:p>
          <a:endParaRPr lang="en-US"/>
        </a:p>
      </dgm:t>
    </dgm:pt>
    <dgm:pt modelId="{44FCB346-D60E-455E-910B-33C5D16BEA8B}" type="sibTrans" cxnId="{5FBE1690-3AE7-4DF2-9975-1998E17CD789}">
      <dgm:prSet/>
      <dgm:spPr/>
      <dgm:t>
        <a:bodyPr/>
        <a:lstStyle/>
        <a:p>
          <a:endParaRPr lang="en-US"/>
        </a:p>
      </dgm:t>
    </dgm:pt>
    <dgm:pt modelId="{C9F8B67A-0419-47F6-AE01-1CBCFF555A2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06EABE06-1180-4F15-A980-CC7037BBCD19}" type="parTrans" cxnId="{49FD5643-4BE2-498C-96F7-30DBCFF0CFEC}">
      <dgm:prSet/>
      <dgm:spPr/>
      <dgm:t>
        <a:bodyPr/>
        <a:lstStyle/>
        <a:p>
          <a:endParaRPr lang="en-US"/>
        </a:p>
      </dgm:t>
    </dgm:pt>
    <dgm:pt modelId="{B462F4EA-4808-40E1-9AE5-0BA4C34541CD}" type="sibTrans" cxnId="{49FD5643-4BE2-498C-96F7-30DBCFF0CFEC}">
      <dgm:prSet/>
      <dgm:spPr/>
      <dgm:t>
        <a:bodyPr/>
        <a:lstStyle/>
        <a:p>
          <a:endParaRPr lang="en-US"/>
        </a:p>
      </dgm:t>
    </dgm:pt>
    <dgm:pt modelId="{6E463C1A-FA69-404F-B426-98DF84A4B05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Find Patterns</a:t>
          </a:r>
          <a:endParaRPr lang="en-US" dirty="0"/>
        </a:p>
      </dgm:t>
    </dgm:pt>
    <dgm:pt modelId="{F0078EA5-8AAB-4FB6-80CB-B579CE954385}" type="parTrans" cxnId="{4BC8E941-6DB3-4C99-AFAD-D5FF1D001896}">
      <dgm:prSet/>
      <dgm:spPr/>
      <dgm:t>
        <a:bodyPr/>
        <a:lstStyle/>
        <a:p>
          <a:endParaRPr lang="en-US"/>
        </a:p>
      </dgm:t>
    </dgm:pt>
    <dgm:pt modelId="{15364C07-04E5-4CAE-9D07-8BCC7CCC71E9}" type="sibTrans" cxnId="{4BC8E941-6DB3-4C99-AFAD-D5FF1D001896}">
      <dgm:prSet/>
      <dgm:spPr/>
      <dgm:t>
        <a:bodyPr/>
        <a:lstStyle/>
        <a:p>
          <a:endParaRPr lang="en-US"/>
        </a:p>
      </dgm:t>
    </dgm:pt>
    <dgm:pt modelId="{14B2E5F7-C2E3-4903-8448-0016D0C17420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2A25339D-7774-48DD-8B50-D143EE149967}" type="parTrans" cxnId="{41D7CA6C-9642-49D1-B073-783940774B5F}">
      <dgm:prSet/>
      <dgm:spPr/>
      <dgm:t>
        <a:bodyPr/>
        <a:lstStyle/>
        <a:p>
          <a:endParaRPr lang="en-US"/>
        </a:p>
      </dgm:t>
    </dgm:pt>
    <dgm:pt modelId="{E68370D0-BAF5-4847-8523-97264308A672}" type="sibTrans" cxnId="{41D7CA6C-9642-49D1-B073-783940774B5F}">
      <dgm:prSet/>
      <dgm:spPr/>
      <dgm:t>
        <a:bodyPr/>
        <a:lstStyle/>
        <a:p>
          <a:endParaRPr lang="en-US"/>
        </a:p>
      </dgm:t>
    </dgm:pt>
    <dgm:pt modelId="{D75420B2-DED2-4D56-AA13-0F21340F7C98}">
      <dgm:prSet phldrT="[Text]"/>
      <dgm:spPr>
        <a:ln w="76200"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Check By Hand</a:t>
          </a:r>
          <a:endParaRPr lang="en-US" dirty="0"/>
        </a:p>
      </dgm:t>
    </dgm:pt>
    <dgm:pt modelId="{C9B87DF9-F304-4B1C-B662-6876F0473588}" type="parTrans" cxnId="{999B3F75-641D-411D-BEAC-696AC053FEDE}">
      <dgm:prSet/>
      <dgm:spPr/>
      <dgm:t>
        <a:bodyPr/>
        <a:lstStyle/>
        <a:p>
          <a:endParaRPr lang="en-US"/>
        </a:p>
      </dgm:t>
    </dgm:pt>
    <dgm:pt modelId="{6E1CF9B9-7356-40CA-AA2F-ADC234F83B3E}" type="sibTrans" cxnId="{999B3F75-641D-411D-BEAC-696AC053FEDE}">
      <dgm:prSet/>
      <dgm:spPr/>
      <dgm:t>
        <a:bodyPr/>
        <a:lstStyle/>
        <a:p>
          <a:endParaRPr lang="en-US"/>
        </a:p>
      </dgm:t>
    </dgm:pt>
    <dgm:pt modelId="{FB7205C8-7E14-4C42-A9B3-4245398B1E6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9EF55C04-372B-4125-BE4F-3D430CFE5CCD}" type="parTrans" cxnId="{149F09F4-CE24-43E6-8F19-501F27240B70}">
      <dgm:prSet/>
      <dgm:spPr/>
      <dgm:t>
        <a:bodyPr/>
        <a:lstStyle/>
        <a:p>
          <a:endParaRPr lang="en-US"/>
        </a:p>
      </dgm:t>
    </dgm:pt>
    <dgm:pt modelId="{798BDBF6-374F-4B92-9E38-514FC3ED292E}" type="sibTrans" cxnId="{149F09F4-CE24-43E6-8F19-501F27240B70}">
      <dgm:prSet/>
      <dgm:spPr/>
      <dgm:t>
        <a:bodyPr/>
        <a:lstStyle/>
        <a:p>
          <a:endParaRPr lang="en-US"/>
        </a:p>
      </dgm:t>
    </dgm:pt>
    <dgm:pt modelId="{F2417EFA-3930-484F-9DB2-8BABCBC28E0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Translate To Code</a:t>
          </a:r>
          <a:endParaRPr lang="en-US" dirty="0"/>
        </a:p>
      </dgm:t>
    </dgm:pt>
    <dgm:pt modelId="{E0324BEF-6F5A-4974-A53D-FA5DB7C9ADC1}" type="parTrans" cxnId="{8E877BA7-42FC-487F-A741-F4612BD8E0AB}">
      <dgm:prSet/>
      <dgm:spPr/>
      <dgm:t>
        <a:bodyPr/>
        <a:lstStyle/>
        <a:p>
          <a:endParaRPr lang="en-US"/>
        </a:p>
      </dgm:t>
    </dgm:pt>
    <dgm:pt modelId="{7425FDAC-FD20-4DAA-A689-A8578007B079}" type="sibTrans" cxnId="{8E877BA7-42FC-487F-A741-F4612BD8E0AB}">
      <dgm:prSet/>
      <dgm:spPr/>
      <dgm:t>
        <a:bodyPr/>
        <a:lstStyle/>
        <a:p>
          <a:endParaRPr lang="en-US"/>
        </a:p>
      </dgm:t>
    </dgm:pt>
    <dgm:pt modelId="{AB965A7E-8413-49A9-9815-D8E529CF9BA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7BABE8D8-C70B-4C71-858B-DBAD9E32E756}" type="parTrans" cxnId="{00FC872D-1F48-4668-9039-68E7C075AA8B}">
      <dgm:prSet/>
      <dgm:spPr/>
      <dgm:t>
        <a:bodyPr/>
        <a:lstStyle/>
        <a:p>
          <a:endParaRPr lang="en-US"/>
        </a:p>
      </dgm:t>
    </dgm:pt>
    <dgm:pt modelId="{2680F62B-F41F-4BAF-BFDE-700DDB162498}" type="sibTrans" cxnId="{00FC872D-1F48-4668-9039-68E7C075AA8B}">
      <dgm:prSet/>
      <dgm:spPr/>
      <dgm:t>
        <a:bodyPr/>
        <a:lstStyle/>
        <a:p>
          <a:endParaRPr lang="en-US"/>
        </a:p>
      </dgm:t>
    </dgm:pt>
    <dgm:pt modelId="{5D5E58B3-2EBB-4E5C-B21E-B1E545FF55D5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Run Test Cases</a:t>
          </a:r>
          <a:endParaRPr lang="en-US" dirty="0"/>
        </a:p>
      </dgm:t>
    </dgm:pt>
    <dgm:pt modelId="{1049114F-C81B-4BF6-A05F-AB43E1D6942E}" type="parTrans" cxnId="{6CAF0B5C-89FF-4868-BE15-6C6F65B5BEF6}">
      <dgm:prSet/>
      <dgm:spPr/>
      <dgm:t>
        <a:bodyPr/>
        <a:lstStyle/>
        <a:p>
          <a:endParaRPr lang="en-US"/>
        </a:p>
      </dgm:t>
    </dgm:pt>
    <dgm:pt modelId="{710DBF63-F3D5-4EC2-AA2B-4548648A3F62}" type="sibTrans" cxnId="{6CAF0B5C-89FF-4868-BE15-6C6F65B5BEF6}">
      <dgm:prSet/>
      <dgm:spPr/>
      <dgm:t>
        <a:bodyPr/>
        <a:lstStyle/>
        <a:p>
          <a:endParaRPr lang="en-US"/>
        </a:p>
      </dgm:t>
    </dgm:pt>
    <dgm:pt modelId="{621F7983-C9AD-4E48-B7D0-E506784A549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46BE00C8-2C6A-4A88-B22D-27958DDCB164}" type="parTrans" cxnId="{EC3107C2-48E9-49F1-99A0-F7971A976458}">
      <dgm:prSet/>
      <dgm:spPr/>
      <dgm:t>
        <a:bodyPr/>
        <a:lstStyle/>
        <a:p>
          <a:endParaRPr lang="en-US"/>
        </a:p>
      </dgm:t>
    </dgm:pt>
    <dgm:pt modelId="{9B5B7487-2FE3-4899-9CC2-E4AD38ECEB9F}" type="sibTrans" cxnId="{EC3107C2-48E9-49F1-99A0-F7971A976458}">
      <dgm:prSet/>
      <dgm:spPr/>
      <dgm:t>
        <a:bodyPr/>
        <a:lstStyle/>
        <a:p>
          <a:endParaRPr lang="en-US"/>
        </a:p>
      </dgm:t>
    </dgm:pt>
    <dgm:pt modelId="{906B5342-D9CC-4D48-A226-889663071552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Debug Failed Test Cases</a:t>
          </a:r>
          <a:endParaRPr lang="en-US" dirty="0"/>
        </a:p>
      </dgm:t>
    </dgm:pt>
    <dgm:pt modelId="{7C63AA57-8064-4CD3-8143-7955BBD7BEEB}" type="parTrans" cxnId="{B26C1335-5609-4302-9B68-4D06C57D05B3}">
      <dgm:prSet/>
      <dgm:spPr/>
      <dgm:t>
        <a:bodyPr/>
        <a:lstStyle/>
        <a:p>
          <a:endParaRPr lang="en-US"/>
        </a:p>
      </dgm:t>
    </dgm:pt>
    <dgm:pt modelId="{B92C7613-4583-4746-B697-0F6A1C4C6E97}" type="sibTrans" cxnId="{B26C1335-5609-4302-9B68-4D06C57D05B3}">
      <dgm:prSet/>
      <dgm:spPr/>
      <dgm:t>
        <a:bodyPr/>
        <a:lstStyle/>
        <a:p>
          <a:endParaRPr lang="en-US"/>
        </a:p>
      </dgm:t>
    </dgm:pt>
    <dgm:pt modelId="{72965E4B-676C-4556-8869-F3BD689F35C8}" type="pres">
      <dgm:prSet presAssocID="{D82EEF45-FFFB-4367-8DB6-E294319EAE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CEBF56-FF96-42A9-9F79-6305FC8F57F3}" type="pres">
      <dgm:prSet presAssocID="{04BD0BD8-5C85-453A-ABE2-1A9C8F38015D}" presName="composite" presStyleCnt="0"/>
      <dgm:spPr/>
    </dgm:pt>
    <dgm:pt modelId="{90428D8F-14A8-440C-8A15-BEF52FA5A9AB}" type="pres">
      <dgm:prSet presAssocID="{04BD0BD8-5C85-453A-ABE2-1A9C8F38015D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6FC26-9F21-4025-9B9A-12E8775817CF}" type="pres">
      <dgm:prSet presAssocID="{04BD0BD8-5C85-453A-ABE2-1A9C8F38015D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34A19-A541-4BF6-883D-F797DA54D469}" type="pres">
      <dgm:prSet presAssocID="{7A6DEDC0-5AB3-4697-8B02-261C60514011}" presName="sp" presStyleCnt="0"/>
      <dgm:spPr/>
    </dgm:pt>
    <dgm:pt modelId="{4127098D-854F-4F23-BC46-64B995AEBF81}" type="pres">
      <dgm:prSet presAssocID="{C6EE0357-0BBD-461C-A8F9-2C512899AB33}" presName="composite" presStyleCnt="0"/>
      <dgm:spPr/>
    </dgm:pt>
    <dgm:pt modelId="{52D1B08E-7A03-40F1-B44E-073997F93DDF}" type="pres">
      <dgm:prSet presAssocID="{C6EE0357-0BBD-461C-A8F9-2C512899AB33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69A2-ED6A-4FB9-A8FF-75E4DBFD7E81}" type="pres">
      <dgm:prSet presAssocID="{C6EE0357-0BBD-461C-A8F9-2C512899AB33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3CE337-9487-439A-99DB-7283243EA31A}" type="pres">
      <dgm:prSet presAssocID="{F35E0697-86C3-4E4F-AB16-A9D7440D5BC7}" presName="sp" presStyleCnt="0"/>
      <dgm:spPr/>
    </dgm:pt>
    <dgm:pt modelId="{A6525E65-F124-43E5-BF88-FB1CE6DE402D}" type="pres">
      <dgm:prSet presAssocID="{C9F8B67A-0419-47F6-AE01-1CBCFF555A26}" presName="composite" presStyleCnt="0"/>
      <dgm:spPr/>
    </dgm:pt>
    <dgm:pt modelId="{3D98FF8C-9B4D-46DE-A9BC-E366E44F2CC0}" type="pres">
      <dgm:prSet presAssocID="{C9F8B67A-0419-47F6-AE01-1CBCFF555A26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552DB-346D-4B78-8805-ECC9CAB0089D}" type="pres">
      <dgm:prSet presAssocID="{C9F8B67A-0419-47F6-AE01-1CBCFF555A26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60CF4-9B46-4AA2-8892-16A5B9F9B960}" type="pres">
      <dgm:prSet presAssocID="{B462F4EA-4808-40E1-9AE5-0BA4C34541CD}" presName="sp" presStyleCnt="0"/>
      <dgm:spPr/>
    </dgm:pt>
    <dgm:pt modelId="{90DF3D8C-EB9C-4B51-846B-94C5D7A99ABE}" type="pres">
      <dgm:prSet presAssocID="{14B2E5F7-C2E3-4903-8448-0016D0C17420}" presName="composite" presStyleCnt="0"/>
      <dgm:spPr/>
    </dgm:pt>
    <dgm:pt modelId="{004F4AF1-403D-4CC6-B609-4DCF280106DE}" type="pres">
      <dgm:prSet presAssocID="{14B2E5F7-C2E3-4903-8448-0016D0C17420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16A20-927F-4772-9708-47D17F02A712}" type="pres">
      <dgm:prSet presAssocID="{14B2E5F7-C2E3-4903-8448-0016D0C17420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B29ED-74D6-4990-8DA1-CE6ED3B7D9BA}" type="pres">
      <dgm:prSet presAssocID="{E68370D0-BAF5-4847-8523-97264308A672}" presName="sp" presStyleCnt="0"/>
      <dgm:spPr/>
    </dgm:pt>
    <dgm:pt modelId="{254FA745-F592-422C-8507-16C7A141435F}" type="pres">
      <dgm:prSet presAssocID="{FB7205C8-7E14-4C42-A9B3-4245398B1E67}" presName="composite" presStyleCnt="0"/>
      <dgm:spPr/>
    </dgm:pt>
    <dgm:pt modelId="{0BC6FED4-AFAD-4482-934E-7788DBD5BAEB}" type="pres">
      <dgm:prSet presAssocID="{FB7205C8-7E14-4C42-A9B3-4245398B1E67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EF78E-3514-4B91-8D43-4FB0537A7DC0}" type="pres">
      <dgm:prSet presAssocID="{FB7205C8-7E14-4C42-A9B3-4245398B1E67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F5068-C298-4B4E-9D31-B6CB259A5AC1}" type="pres">
      <dgm:prSet presAssocID="{798BDBF6-374F-4B92-9E38-514FC3ED292E}" presName="sp" presStyleCnt="0"/>
      <dgm:spPr/>
    </dgm:pt>
    <dgm:pt modelId="{ABD88366-E81B-4365-9F54-54368FC80C51}" type="pres">
      <dgm:prSet presAssocID="{AB965A7E-8413-49A9-9815-D8E529CF9BA4}" presName="composite" presStyleCnt="0"/>
      <dgm:spPr/>
    </dgm:pt>
    <dgm:pt modelId="{8FF05BEB-73A2-41AE-BC8B-F10AC0A58E62}" type="pres">
      <dgm:prSet presAssocID="{AB965A7E-8413-49A9-9815-D8E529CF9BA4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02961-724E-4CB7-86E9-B812D8326693}" type="pres">
      <dgm:prSet presAssocID="{AB965A7E-8413-49A9-9815-D8E529CF9BA4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50616-38CA-44B3-B7BC-53E00D2A833B}" type="pres">
      <dgm:prSet presAssocID="{2680F62B-F41F-4BAF-BFDE-700DDB162498}" presName="sp" presStyleCnt="0"/>
      <dgm:spPr/>
    </dgm:pt>
    <dgm:pt modelId="{DC302290-C8E1-45BF-B869-8369E85994CE}" type="pres">
      <dgm:prSet presAssocID="{621F7983-C9AD-4E48-B7D0-E506784A549E}" presName="composite" presStyleCnt="0"/>
      <dgm:spPr/>
    </dgm:pt>
    <dgm:pt modelId="{9D66E18F-51A7-4161-88CB-A31B0C29105A}" type="pres">
      <dgm:prSet presAssocID="{621F7983-C9AD-4E48-B7D0-E506784A549E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4263E-B7F5-4E97-98D2-46CD91DCF2FB}" type="pres">
      <dgm:prSet presAssocID="{621F7983-C9AD-4E48-B7D0-E506784A549E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D7CA6C-9642-49D1-B073-783940774B5F}" srcId="{D82EEF45-FFFB-4367-8DB6-E294319EAE0D}" destId="{14B2E5F7-C2E3-4903-8448-0016D0C17420}" srcOrd="3" destOrd="0" parTransId="{2A25339D-7774-48DD-8B50-D143EE149967}" sibTransId="{E68370D0-BAF5-4847-8523-97264308A672}"/>
    <dgm:cxn modelId="{58B29ED1-66F6-48A4-AA0C-34229264EF8E}" type="presOf" srcId="{04BD0BD8-5C85-453A-ABE2-1A9C8F38015D}" destId="{90428D8F-14A8-440C-8A15-BEF52FA5A9AB}" srcOrd="0" destOrd="0" presId="urn:microsoft.com/office/officeart/2005/8/layout/chevron2"/>
    <dgm:cxn modelId="{00FC872D-1F48-4668-9039-68E7C075AA8B}" srcId="{D82EEF45-FFFB-4367-8DB6-E294319EAE0D}" destId="{AB965A7E-8413-49A9-9815-D8E529CF9BA4}" srcOrd="5" destOrd="0" parTransId="{7BABE8D8-C70B-4C71-858B-DBAD9E32E756}" sibTransId="{2680F62B-F41F-4BAF-BFDE-700DDB162498}"/>
    <dgm:cxn modelId="{EE1768C7-3614-4745-88F8-9A28A3003B78}" type="presOf" srcId="{906B5342-D9CC-4D48-A226-889663071552}" destId="{E0F4263E-B7F5-4E97-98D2-46CD91DCF2FB}" srcOrd="0" destOrd="0" presId="urn:microsoft.com/office/officeart/2005/8/layout/chevron2"/>
    <dgm:cxn modelId="{B26C1335-5609-4302-9B68-4D06C57D05B3}" srcId="{621F7983-C9AD-4E48-B7D0-E506784A549E}" destId="{906B5342-D9CC-4D48-A226-889663071552}" srcOrd="0" destOrd="0" parTransId="{7C63AA57-8064-4CD3-8143-7955BBD7BEEB}" sibTransId="{B92C7613-4583-4746-B697-0F6A1C4C6E97}"/>
    <dgm:cxn modelId="{8C4D0CA7-A49E-4B20-8F11-2AD564A0AF6A}" type="presOf" srcId="{C9F8B67A-0419-47F6-AE01-1CBCFF555A26}" destId="{3D98FF8C-9B4D-46DE-A9BC-E366E44F2CC0}" srcOrd="0" destOrd="0" presId="urn:microsoft.com/office/officeart/2005/8/layout/chevron2"/>
    <dgm:cxn modelId="{BC41275D-792D-4C02-8F93-FE8CEB0BB87E}" type="presOf" srcId="{6E463C1A-FA69-404F-B426-98DF84A4B05E}" destId="{905552DB-346D-4B78-8805-ECC9CAB0089D}" srcOrd="0" destOrd="0" presId="urn:microsoft.com/office/officeart/2005/8/layout/chevron2"/>
    <dgm:cxn modelId="{5CE7891A-9B28-4642-9EF3-C6616A8C4079}" type="presOf" srcId="{AB965A7E-8413-49A9-9815-D8E529CF9BA4}" destId="{8FF05BEB-73A2-41AE-BC8B-F10AC0A58E62}" srcOrd="0" destOrd="0" presId="urn:microsoft.com/office/officeart/2005/8/layout/chevron2"/>
    <dgm:cxn modelId="{999B3F75-641D-411D-BEAC-696AC053FEDE}" srcId="{14B2E5F7-C2E3-4903-8448-0016D0C17420}" destId="{D75420B2-DED2-4D56-AA13-0F21340F7C98}" srcOrd="0" destOrd="0" parTransId="{C9B87DF9-F304-4B1C-B662-6876F0473588}" sibTransId="{6E1CF9B9-7356-40CA-AA2F-ADC234F83B3E}"/>
    <dgm:cxn modelId="{49FD5643-4BE2-498C-96F7-30DBCFF0CFEC}" srcId="{D82EEF45-FFFB-4367-8DB6-E294319EAE0D}" destId="{C9F8B67A-0419-47F6-AE01-1CBCFF555A26}" srcOrd="2" destOrd="0" parTransId="{06EABE06-1180-4F15-A980-CC7037BBCD19}" sibTransId="{B462F4EA-4808-40E1-9AE5-0BA4C34541CD}"/>
    <dgm:cxn modelId="{8807DD53-A34B-42E5-BF73-24F970055D12}" type="presOf" srcId="{5D5E58B3-2EBB-4E5C-B21E-B1E545FF55D5}" destId="{ACF02961-724E-4CB7-86E9-B812D8326693}" srcOrd="0" destOrd="0" presId="urn:microsoft.com/office/officeart/2005/8/layout/chevron2"/>
    <dgm:cxn modelId="{5E4FFACE-16AE-4139-9B17-1CB62267E6EA}" type="presOf" srcId="{D75420B2-DED2-4D56-AA13-0F21340F7C98}" destId="{5F216A20-927F-4772-9708-47D17F02A712}" srcOrd="0" destOrd="0" presId="urn:microsoft.com/office/officeart/2005/8/layout/chevron2"/>
    <dgm:cxn modelId="{703FECAA-9CD1-4BDD-8ABF-BFC95E5B4768}" type="presOf" srcId="{FB7205C8-7E14-4C42-A9B3-4245398B1E67}" destId="{0BC6FED4-AFAD-4482-934E-7788DBD5BAEB}" srcOrd="0" destOrd="0" presId="urn:microsoft.com/office/officeart/2005/8/layout/chevron2"/>
    <dgm:cxn modelId="{A9D8E7F2-B8EB-4C09-9381-6E19C95FEA7A}" type="presOf" srcId="{D82EEF45-FFFB-4367-8DB6-E294319EAE0D}" destId="{72965E4B-676C-4556-8869-F3BD689F35C8}" srcOrd="0" destOrd="0" presId="urn:microsoft.com/office/officeart/2005/8/layout/chevron2"/>
    <dgm:cxn modelId="{8E877BA7-42FC-487F-A741-F4612BD8E0AB}" srcId="{FB7205C8-7E14-4C42-A9B3-4245398B1E67}" destId="{F2417EFA-3930-484F-9DB2-8BABCBC28E0A}" srcOrd="0" destOrd="0" parTransId="{E0324BEF-6F5A-4974-A53D-FA5DB7C9ADC1}" sibTransId="{7425FDAC-FD20-4DAA-A689-A8578007B079}"/>
    <dgm:cxn modelId="{6CAF0B5C-89FF-4868-BE15-6C6F65B5BEF6}" srcId="{AB965A7E-8413-49A9-9815-D8E529CF9BA4}" destId="{5D5E58B3-2EBB-4E5C-B21E-B1E545FF55D5}" srcOrd="0" destOrd="0" parTransId="{1049114F-C81B-4BF6-A05F-AB43E1D6942E}" sibTransId="{710DBF63-F3D5-4EC2-AA2B-4548648A3F62}"/>
    <dgm:cxn modelId="{62DC2390-F390-4E4B-89D8-8D6D08D65D44}" type="presOf" srcId="{C6EE0357-0BBD-461C-A8F9-2C512899AB33}" destId="{52D1B08E-7A03-40F1-B44E-073997F93DDF}" srcOrd="0" destOrd="0" presId="urn:microsoft.com/office/officeart/2005/8/layout/chevron2"/>
    <dgm:cxn modelId="{AC385AE9-7671-4BED-8013-15565944BF09}" type="presOf" srcId="{13D28014-120B-48AD-A1D8-2A40EF711C39}" destId="{F286FC26-9F21-4025-9B9A-12E8775817CF}" srcOrd="0" destOrd="0" presId="urn:microsoft.com/office/officeart/2005/8/layout/chevron2"/>
    <dgm:cxn modelId="{FE87DCE6-51D5-4774-8F63-58689104299D}" type="presOf" srcId="{F2417EFA-3930-484F-9DB2-8BABCBC28E0A}" destId="{58CEF78E-3514-4B91-8D43-4FB0537A7DC0}" srcOrd="0" destOrd="0" presId="urn:microsoft.com/office/officeart/2005/8/layout/chevron2"/>
    <dgm:cxn modelId="{3ABBF857-C7EC-4AF0-A2C4-0D24E44B8529}" srcId="{04BD0BD8-5C85-453A-ABE2-1A9C8F38015D}" destId="{13D28014-120B-48AD-A1D8-2A40EF711C39}" srcOrd="0" destOrd="0" parTransId="{67C0FE13-B30B-4289-9220-D1DA1EAAEF4C}" sibTransId="{067E0CC8-7F38-4388-9448-5C96D77FC5A3}"/>
    <dgm:cxn modelId="{898B9D85-96DE-4674-9306-B1C552C771A1}" type="presOf" srcId="{34B3BA0D-E2BF-48B5-8CB4-3F90E038858B}" destId="{64AE69A2-ED6A-4FB9-A8FF-75E4DBFD7E81}" srcOrd="0" destOrd="0" presId="urn:microsoft.com/office/officeart/2005/8/layout/chevron2"/>
    <dgm:cxn modelId="{4BC8E941-6DB3-4C99-AFAD-D5FF1D001896}" srcId="{C9F8B67A-0419-47F6-AE01-1CBCFF555A26}" destId="{6E463C1A-FA69-404F-B426-98DF84A4B05E}" srcOrd="0" destOrd="0" parTransId="{F0078EA5-8AAB-4FB6-80CB-B579CE954385}" sibTransId="{15364C07-04E5-4CAE-9D07-8BCC7CCC71E9}"/>
    <dgm:cxn modelId="{08E32701-DE38-457A-84F1-C749E0EDC920}" srcId="{D82EEF45-FFFB-4367-8DB6-E294319EAE0D}" destId="{04BD0BD8-5C85-453A-ABE2-1A9C8F38015D}" srcOrd="0" destOrd="0" parTransId="{A9E98377-2624-4169-8FC8-CF672162545A}" sibTransId="{7A6DEDC0-5AB3-4697-8B02-261C60514011}"/>
    <dgm:cxn modelId="{573F4294-C3A5-40B5-A79C-9DD40C3C2ABD}" type="presOf" srcId="{621F7983-C9AD-4E48-B7D0-E506784A549E}" destId="{9D66E18F-51A7-4161-88CB-A31B0C29105A}" srcOrd="0" destOrd="0" presId="urn:microsoft.com/office/officeart/2005/8/layout/chevron2"/>
    <dgm:cxn modelId="{EC3107C2-48E9-49F1-99A0-F7971A976458}" srcId="{D82EEF45-FFFB-4367-8DB6-E294319EAE0D}" destId="{621F7983-C9AD-4E48-B7D0-E506784A549E}" srcOrd="6" destOrd="0" parTransId="{46BE00C8-2C6A-4A88-B22D-27958DDCB164}" sibTransId="{9B5B7487-2FE3-4899-9CC2-E4AD38ECEB9F}"/>
    <dgm:cxn modelId="{149F09F4-CE24-43E6-8F19-501F27240B70}" srcId="{D82EEF45-FFFB-4367-8DB6-E294319EAE0D}" destId="{FB7205C8-7E14-4C42-A9B3-4245398B1E67}" srcOrd="4" destOrd="0" parTransId="{9EF55C04-372B-4125-BE4F-3D430CFE5CCD}" sibTransId="{798BDBF6-374F-4B92-9E38-514FC3ED292E}"/>
    <dgm:cxn modelId="{5412D644-CA4D-4BD5-AF2D-9E6DDAF939A8}" srcId="{D82EEF45-FFFB-4367-8DB6-E294319EAE0D}" destId="{C6EE0357-0BBD-461C-A8F9-2C512899AB33}" srcOrd="1" destOrd="0" parTransId="{79FE8369-2FE3-47F9-8D97-28FC2C1BD465}" sibTransId="{F35E0697-86C3-4E4F-AB16-A9D7440D5BC7}"/>
    <dgm:cxn modelId="{4F03F733-391D-48ED-9265-7DC6402D84FD}" type="presOf" srcId="{14B2E5F7-C2E3-4903-8448-0016D0C17420}" destId="{004F4AF1-403D-4CC6-B609-4DCF280106DE}" srcOrd="0" destOrd="0" presId="urn:microsoft.com/office/officeart/2005/8/layout/chevron2"/>
    <dgm:cxn modelId="{5FBE1690-3AE7-4DF2-9975-1998E17CD789}" srcId="{C6EE0357-0BBD-461C-A8F9-2C512899AB33}" destId="{34B3BA0D-E2BF-48B5-8CB4-3F90E038858B}" srcOrd="0" destOrd="0" parTransId="{5FFF8DE2-C0E9-4D6E-B0E0-CC81B00C979A}" sibTransId="{44FCB346-D60E-455E-910B-33C5D16BEA8B}"/>
    <dgm:cxn modelId="{4D77C6E7-CEE2-42B2-B91D-25FD718B712B}" type="presParOf" srcId="{72965E4B-676C-4556-8869-F3BD689F35C8}" destId="{00CEBF56-FF96-42A9-9F79-6305FC8F57F3}" srcOrd="0" destOrd="0" presId="urn:microsoft.com/office/officeart/2005/8/layout/chevron2"/>
    <dgm:cxn modelId="{249929BE-6FB9-4636-9AE0-E005FAC949A9}" type="presParOf" srcId="{00CEBF56-FF96-42A9-9F79-6305FC8F57F3}" destId="{90428D8F-14A8-440C-8A15-BEF52FA5A9AB}" srcOrd="0" destOrd="0" presId="urn:microsoft.com/office/officeart/2005/8/layout/chevron2"/>
    <dgm:cxn modelId="{0E2160F0-A04C-4B78-B3E4-C7A14F7B662D}" type="presParOf" srcId="{00CEBF56-FF96-42A9-9F79-6305FC8F57F3}" destId="{F286FC26-9F21-4025-9B9A-12E8775817CF}" srcOrd="1" destOrd="0" presId="urn:microsoft.com/office/officeart/2005/8/layout/chevron2"/>
    <dgm:cxn modelId="{C9174485-D3F8-4F53-94FF-456311309ED6}" type="presParOf" srcId="{72965E4B-676C-4556-8869-F3BD689F35C8}" destId="{B8734A19-A541-4BF6-883D-F797DA54D469}" srcOrd="1" destOrd="0" presId="urn:microsoft.com/office/officeart/2005/8/layout/chevron2"/>
    <dgm:cxn modelId="{9F18088C-6B51-4EC6-9D75-D2DE1BA0AFB9}" type="presParOf" srcId="{72965E4B-676C-4556-8869-F3BD689F35C8}" destId="{4127098D-854F-4F23-BC46-64B995AEBF81}" srcOrd="2" destOrd="0" presId="urn:microsoft.com/office/officeart/2005/8/layout/chevron2"/>
    <dgm:cxn modelId="{320C410D-39CA-45B4-8994-0A234C37572F}" type="presParOf" srcId="{4127098D-854F-4F23-BC46-64B995AEBF81}" destId="{52D1B08E-7A03-40F1-B44E-073997F93DDF}" srcOrd="0" destOrd="0" presId="urn:microsoft.com/office/officeart/2005/8/layout/chevron2"/>
    <dgm:cxn modelId="{CE2DCE7F-A8C0-4917-95D4-9C8F09AFD351}" type="presParOf" srcId="{4127098D-854F-4F23-BC46-64B995AEBF81}" destId="{64AE69A2-ED6A-4FB9-A8FF-75E4DBFD7E81}" srcOrd="1" destOrd="0" presId="urn:microsoft.com/office/officeart/2005/8/layout/chevron2"/>
    <dgm:cxn modelId="{0AD5A415-F7BB-44ED-B099-9EA52B790C2A}" type="presParOf" srcId="{72965E4B-676C-4556-8869-F3BD689F35C8}" destId="{003CE337-9487-439A-99DB-7283243EA31A}" srcOrd="3" destOrd="0" presId="urn:microsoft.com/office/officeart/2005/8/layout/chevron2"/>
    <dgm:cxn modelId="{D11AAC3D-B508-43BA-A371-07FDCC14D958}" type="presParOf" srcId="{72965E4B-676C-4556-8869-F3BD689F35C8}" destId="{A6525E65-F124-43E5-BF88-FB1CE6DE402D}" srcOrd="4" destOrd="0" presId="urn:microsoft.com/office/officeart/2005/8/layout/chevron2"/>
    <dgm:cxn modelId="{6A24F14A-BB28-4629-9255-6F05CF0AE630}" type="presParOf" srcId="{A6525E65-F124-43E5-BF88-FB1CE6DE402D}" destId="{3D98FF8C-9B4D-46DE-A9BC-E366E44F2CC0}" srcOrd="0" destOrd="0" presId="urn:microsoft.com/office/officeart/2005/8/layout/chevron2"/>
    <dgm:cxn modelId="{044B4E2B-B7F6-4373-843C-1A472551B987}" type="presParOf" srcId="{A6525E65-F124-43E5-BF88-FB1CE6DE402D}" destId="{905552DB-346D-4B78-8805-ECC9CAB0089D}" srcOrd="1" destOrd="0" presId="urn:microsoft.com/office/officeart/2005/8/layout/chevron2"/>
    <dgm:cxn modelId="{38E6F39C-1C6D-46BD-9512-D3B9658031C5}" type="presParOf" srcId="{72965E4B-676C-4556-8869-F3BD689F35C8}" destId="{DDC60CF4-9B46-4AA2-8892-16A5B9F9B960}" srcOrd="5" destOrd="0" presId="urn:microsoft.com/office/officeart/2005/8/layout/chevron2"/>
    <dgm:cxn modelId="{00E3C07E-FE9B-4DBB-B9E5-D66B7DCDED8D}" type="presParOf" srcId="{72965E4B-676C-4556-8869-F3BD689F35C8}" destId="{90DF3D8C-EB9C-4B51-846B-94C5D7A99ABE}" srcOrd="6" destOrd="0" presId="urn:microsoft.com/office/officeart/2005/8/layout/chevron2"/>
    <dgm:cxn modelId="{0F06DDFD-7372-4497-8516-96963760A2CF}" type="presParOf" srcId="{90DF3D8C-EB9C-4B51-846B-94C5D7A99ABE}" destId="{004F4AF1-403D-4CC6-B609-4DCF280106DE}" srcOrd="0" destOrd="0" presId="urn:microsoft.com/office/officeart/2005/8/layout/chevron2"/>
    <dgm:cxn modelId="{6E7D7A7A-E116-4A61-90F1-88F02D2E173F}" type="presParOf" srcId="{90DF3D8C-EB9C-4B51-846B-94C5D7A99ABE}" destId="{5F216A20-927F-4772-9708-47D17F02A712}" srcOrd="1" destOrd="0" presId="urn:microsoft.com/office/officeart/2005/8/layout/chevron2"/>
    <dgm:cxn modelId="{D816AACF-49E0-4992-8307-3BCFE40BFEF2}" type="presParOf" srcId="{72965E4B-676C-4556-8869-F3BD689F35C8}" destId="{7BBB29ED-74D6-4990-8DA1-CE6ED3B7D9BA}" srcOrd="7" destOrd="0" presId="urn:microsoft.com/office/officeart/2005/8/layout/chevron2"/>
    <dgm:cxn modelId="{A14EFE59-3A7D-4964-B747-0CAC8FDADBF7}" type="presParOf" srcId="{72965E4B-676C-4556-8869-F3BD689F35C8}" destId="{254FA745-F592-422C-8507-16C7A141435F}" srcOrd="8" destOrd="0" presId="urn:microsoft.com/office/officeart/2005/8/layout/chevron2"/>
    <dgm:cxn modelId="{8281514E-78D3-4E1E-B7E2-4DCAD906DB90}" type="presParOf" srcId="{254FA745-F592-422C-8507-16C7A141435F}" destId="{0BC6FED4-AFAD-4482-934E-7788DBD5BAEB}" srcOrd="0" destOrd="0" presId="urn:microsoft.com/office/officeart/2005/8/layout/chevron2"/>
    <dgm:cxn modelId="{E26BE665-D694-4532-BCDF-61EC3C730964}" type="presParOf" srcId="{254FA745-F592-422C-8507-16C7A141435F}" destId="{58CEF78E-3514-4B91-8D43-4FB0537A7DC0}" srcOrd="1" destOrd="0" presId="urn:microsoft.com/office/officeart/2005/8/layout/chevron2"/>
    <dgm:cxn modelId="{87A1AF25-0D8D-4081-B92D-184D46E0C4F5}" type="presParOf" srcId="{72965E4B-676C-4556-8869-F3BD689F35C8}" destId="{782F5068-C298-4B4E-9D31-B6CB259A5AC1}" srcOrd="9" destOrd="0" presId="urn:microsoft.com/office/officeart/2005/8/layout/chevron2"/>
    <dgm:cxn modelId="{533190DE-32BE-4549-AFA0-B3FE4B7D1202}" type="presParOf" srcId="{72965E4B-676C-4556-8869-F3BD689F35C8}" destId="{ABD88366-E81B-4365-9F54-54368FC80C51}" srcOrd="10" destOrd="0" presId="urn:microsoft.com/office/officeart/2005/8/layout/chevron2"/>
    <dgm:cxn modelId="{5FB15A79-1196-49EF-A2E3-FABDC3764FDB}" type="presParOf" srcId="{ABD88366-E81B-4365-9F54-54368FC80C51}" destId="{8FF05BEB-73A2-41AE-BC8B-F10AC0A58E62}" srcOrd="0" destOrd="0" presId="urn:microsoft.com/office/officeart/2005/8/layout/chevron2"/>
    <dgm:cxn modelId="{400F945B-A21D-44E0-B691-44ADC37E7E79}" type="presParOf" srcId="{ABD88366-E81B-4365-9F54-54368FC80C51}" destId="{ACF02961-724E-4CB7-86E9-B812D8326693}" srcOrd="1" destOrd="0" presId="urn:microsoft.com/office/officeart/2005/8/layout/chevron2"/>
    <dgm:cxn modelId="{E207FEC2-8ABA-4609-B8A3-2FC30ED43430}" type="presParOf" srcId="{72965E4B-676C-4556-8869-F3BD689F35C8}" destId="{DEC50616-38CA-44B3-B7BC-53E00D2A833B}" srcOrd="11" destOrd="0" presId="urn:microsoft.com/office/officeart/2005/8/layout/chevron2"/>
    <dgm:cxn modelId="{23C47960-4FF2-4F2C-9492-88DB82D8C550}" type="presParOf" srcId="{72965E4B-676C-4556-8869-F3BD689F35C8}" destId="{DC302290-C8E1-45BF-B869-8369E85994CE}" srcOrd="12" destOrd="0" presId="urn:microsoft.com/office/officeart/2005/8/layout/chevron2"/>
    <dgm:cxn modelId="{638033DE-CDF0-4E73-8235-F0621A161E42}" type="presParOf" srcId="{DC302290-C8E1-45BF-B869-8369E85994CE}" destId="{9D66E18F-51A7-4161-88CB-A31B0C29105A}" srcOrd="0" destOrd="0" presId="urn:microsoft.com/office/officeart/2005/8/layout/chevron2"/>
    <dgm:cxn modelId="{30E4DD6C-3776-4036-B265-45F277D5B857}" type="presParOf" srcId="{DC302290-C8E1-45BF-B869-8369E85994CE}" destId="{E0F4263E-B7F5-4E97-98D2-46CD91DCF2F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2EEF45-FFFB-4367-8DB6-E294319EAE0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BD0BD8-5C85-453A-ABE2-1A9C8F38015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A9E98377-2624-4169-8FC8-CF672162545A}" type="parTrans" cxnId="{08E32701-DE38-457A-84F1-C749E0EDC920}">
      <dgm:prSet/>
      <dgm:spPr/>
      <dgm:t>
        <a:bodyPr/>
        <a:lstStyle/>
        <a:p>
          <a:endParaRPr lang="en-US"/>
        </a:p>
      </dgm:t>
    </dgm:pt>
    <dgm:pt modelId="{7A6DEDC0-5AB3-4697-8B02-261C60514011}" type="sibTrans" cxnId="{08E32701-DE38-457A-84F1-C749E0EDC920}">
      <dgm:prSet/>
      <dgm:spPr/>
      <dgm:t>
        <a:bodyPr/>
        <a:lstStyle/>
        <a:p>
          <a:endParaRPr lang="en-US"/>
        </a:p>
      </dgm:t>
    </dgm:pt>
    <dgm:pt modelId="{13D28014-120B-48AD-A1D8-2A40EF711C3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Work Example By Hand</a:t>
          </a:r>
          <a:endParaRPr lang="en-US" dirty="0"/>
        </a:p>
      </dgm:t>
    </dgm:pt>
    <dgm:pt modelId="{67C0FE13-B30B-4289-9220-D1DA1EAAEF4C}" type="parTrans" cxnId="{3ABBF857-C7EC-4AF0-A2C4-0D24E44B8529}">
      <dgm:prSet/>
      <dgm:spPr/>
      <dgm:t>
        <a:bodyPr/>
        <a:lstStyle/>
        <a:p>
          <a:endParaRPr lang="en-US"/>
        </a:p>
      </dgm:t>
    </dgm:pt>
    <dgm:pt modelId="{067E0CC8-7F38-4388-9448-5C96D77FC5A3}" type="sibTrans" cxnId="{3ABBF857-C7EC-4AF0-A2C4-0D24E44B8529}">
      <dgm:prSet/>
      <dgm:spPr/>
      <dgm:t>
        <a:bodyPr/>
        <a:lstStyle/>
        <a:p>
          <a:endParaRPr lang="en-US"/>
        </a:p>
      </dgm:t>
    </dgm:pt>
    <dgm:pt modelId="{C6EE0357-0BBD-461C-A8F9-2C512899AB3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79FE8369-2FE3-47F9-8D97-28FC2C1BD465}" type="parTrans" cxnId="{5412D644-CA4D-4BD5-AF2D-9E6DDAF939A8}">
      <dgm:prSet/>
      <dgm:spPr/>
      <dgm:t>
        <a:bodyPr/>
        <a:lstStyle/>
        <a:p>
          <a:endParaRPr lang="en-US"/>
        </a:p>
      </dgm:t>
    </dgm:pt>
    <dgm:pt modelId="{F35E0697-86C3-4E4F-AB16-A9D7440D5BC7}" type="sibTrans" cxnId="{5412D644-CA4D-4BD5-AF2D-9E6DDAF939A8}">
      <dgm:prSet/>
      <dgm:spPr/>
      <dgm:t>
        <a:bodyPr/>
        <a:lstStyle/>
        <a:p>
          <a:endParaRPr lang="en-US"/>
        </a:p>
      </dgm:t>
    </dgm:pt>
    <dgm:pt modelId="{34B3BA0D-E2BF-48B5-8CB4-3F90E038858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Write Down What You Did</a:t>
          </a:r>
          <a:endParaRPr lang="en-US" dirty="0"/>
        </a:p>
      </dgm:t>
    </dgm:pt>
    <dgm:pt modelId="{5FFF8DE2-C0E9-4D6E-B0E0-CC81B00C979A}" type="parTrans" cxnId="{5FBE1690-3AE7-4DF2-9975-1998E17CD789}">
      <dgm:prSet/>
      <dgm:spPr/>
      <dgm:t>
        <a:bodyPr/>
        <a:lstStyle/>
        <a:p>
          <a:endParaRPr lang="en-US"/>
        </a:p>
      </dgm:t>
    </dgm:pt>
    <dgm:pt modelId="{44FCB346-D60E-455E-910B-33C5D16BEA8B}" type="sibTrans" cxnId="{5FBE1690-3AE7-4DF2-9975-1998E17CD789}">
      <dgm:prSet/>
      <dgm:spPr/>
      <dgm:t>
        <a:bodyPr/>
        <a:lstStyle/>
        <a:p>
          <a:endParaRPr lang="en-US"/>
        </a:p>
      </dgm:t>
    </dgm:pt>
    <dgm:pt modelId="{C9F8B67A-0419-47F6-AE01-1CBCFF555A2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06EABE06-1180-4F15-A980-CC7037BBCD19}" type="parTrans" cxnId="{49FD5643-4BE2-498C-96F7-30DBCFF0CFEC}">
      <dgm:prSet/>
      <dgm:spPr/>
      <dgm:t>
        <a:bodyPr/>
        <a:lstStyle/>
        <a:p>
          <a:endParaRPr lang="en-US"/>
        </a:p>
      </dgm:t>
    </dgm:pt>
    <dgm:pt modelId="{B462F4EA-4808-40E1-9AE5-0BA4C34541CD}" type="sibTrans" cxnId="{49FD5643-4BE2-498C-96F7-30DBCFF0CFEC}">
      <dgm:prSet/>
      <dgm:spPr/>
      <dgm:t>
        <a:bodyPr/>
        <a:lstStyle/>
        <a:p>
          <a:endParaRPr lang="en-US"/>
        </a:p>
      </dgm:t>
    </dgm:pt>
    <dgm:pt modelId="{6E463C1A-FA69-404F-B426-98DF84A4B05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Find Patterns</a:t>
          </a:r>
          <a:endParaRPr lang="en-US" dirty="0"/>
        </a:p>
      </dgm:t>
    </dgm:pt>
    <dgm:pt modelId="{F0078EA5-8AAB-4FB6-80CB-B579CE954385}" type="parTrans" cxnId="{4BC8E941-6DB3-4C99-AFAD-D5FF1D001896}">
      <dgm:prSet/>
      <dgm:spPr/>
      <dgm:t>
        <a:bodyPr/>
        <a:lstStyle/>
        <a:p>
          <a:endParaRPr lang="en-US"/>
        </a:p>
      </dgm:t>
    </dgm:pt>
    <dgm:pt modelId="{15364C07-04E5-4CAE-9D07-8BCC7CCC71E9}" type="sibTrans" cxnId="{4BC8E941-6DB3-4C99-AFAD-D5FF1D001896}">
      <dgm:prSet/>
      <dgm:spPr/>
      <dgm:t>
        <a:bodyPr/>
        <a:lstStyle/>
        <a:p>
          <a:endParaRPr lang="en-US"/>
        </a:p>
      </dgm:t>
    </dgm:pt>
    <dgm:pt modelId="{14B2E5F7-C2E3-4903-8448-0016D0C1742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2A25339D-7774-48DD-8B50-D143EE149967}" type="parTrans" cxnId="{41D7CA6C-9642-49D1-B073-783940774B5F}">
      <dgm:prSet/>
      <dgm:spPr/>
      <dgm:t>
        <a:bodyPr/>
        <a:lstStyle/>
        <a:p>
          <a:endParaRPr lang="en-US"/>
        </a:p>
      </dgm:t>
    </dgm:pt>
    <dgm:pt modelId="{E68370D0-BAF5-4847-8523-97264308A672}" type="sibTrans" cxnId="{41D7CA6C-9642-49D1-B073-783940774B5F}">
      <dgm:prSet/>
      <dgm:spPr/>
      <dgm:t>
        <a:bodyPr/>
        <a:lstStyle/>
        <a:p>
          <a:endParaRPr lang="en-US"/>
        </a:p>
      </dgm:t>
    </dgm:pt>
    <dgm:pt modelId="{D75420B2-DED2-4D56-AA13-0F21340F7C9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Check By Hand</a:t>
          </a:r>
          <a:endParaRPr lang="en-US" dirty="0"/>
        </a:p>
      </dgm:t>
    </dgm:pt>
    <dgm:pt modelId="{C9B87DF9-F304-4B1C-B662-6876F0473588}" type="parTrans" cxnId="{999B3F75-641D-411D-BEAC-696AC053FEDE}">
      <dgm:prSet/>
      <dgm:spPr/>
      <dgm:t>
        <a:bodyPr/>
        <a:lstStyle/>
        <a:p>
          <a:endParaRPr lang="en-US"/>
        </a:p>
      </dgm:t>
    </dgm:pt>
    <dgm:pt modelId="{6E1CF9B9-7356-40CA-AA2F-ADC234F83B3E}" type="sibTrans" cxnId="{999B3F75-641D-411D-BEAC-696AC053FEDE}">
      <dgm:prSet/>
      <dgm:spPr/>
      <dgm:t>
        <a:bodyPr/>
        <a:lstStyle/>
        <a:p>
          <a:endParaRPr lang="en-US"/>
        </a:p>
      </dgm:t>
    </dgm:pt>
    <dgm:pt modelId="{FB7205C8-7E14-4C42-A9B3-4245398B1E6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9EF55C04-372B-4125-BE4F-3D430CFE5CCD}" type="parTrans" cxnId="{149F09F4-CE24-43E6-8F19-501F27240B70}">
      <dgm:prSet/>
      <dgm:spPr/>
      <dgm:t>
        <a:bodyPr/>
        <a:lstStyle/>
        <a:p>
          <a:endParaRPr lang="en-US"/>
        </a:p>
      </dgm:t>
    </dgm:pt>
    <dgm:pt modelId="{798BDBF6-374F-4B92-9E38-514FC3ED292E}" type="sibTrans" cxnId="{149F09F4-CE24-43E6-8F19-501F27240B70}">
      <dgm:prSet/>
      <dgm:spPr/>
      <dgm:t>
        <a:bodyPr/>
        <a:lstStyle/>
        <a:p>
          <a:endParaRPr lang="en-US"/>
        </a:p>
      </dgm:t>
    </dgm:pt>
    <dgm:pt modelId="{F2417EFA-3930-484F-9DB2-8BABCBC28E0A}">
      <dgm:prSet phldrT="[Text]"/>
      <dgm:spPr>
        <a:ln w="76200"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Translate To Code</a:t>
          </a:r>
          <a:endParaRPr lang="en-US" dirty="0"/>
        </a:p>
      </dgm:t>
    </dgm:pt>
    <dgm:pt modelId="{E0324BEF-6F5A-4974-A53D-FA5DB7C9ADC1}" type="parTrans" cxnId="{8E877BA7-42FC-487F-A741-F4612BD8E0AB}">
      <dgm:prSet/>
      <dgm:spPr/>
      <dgm:t>
        <a:bodyPr/>
        <a:lstStyle/>
        <a:p>
          <a:endParaRPr lang="en-US"/>
        </a:p>
      </dgm:t>
    </dgm:pt>
    <dgm:pt modelId="{7425FDAC-FD20-4DAA-A689-A8578007B079}" type="sibTrans" cxnId="{8E877BA7-42FC-487F-A741-F4612BD8E0AB}">
      <dgm:prSet/>
      <dgm:spPr/>
      <dgm:t>
        <a:bodyPr/>
        <a:lstStyle/>
        <a:p>
          <a:endParaRPr lang="en-US"/>
        </a:p>
      </dgm:t>
    </dgm:pt>
    <dgm:pt modelId="{AB965A7E-8413-49A9-9815-D8E529CF9BA4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7BABE8D8-C70B-4C71-858B-DBAD9E32E756}" type="parTrans" cxnId="{00FC872D-1F48-4668-9039-68E7C075AA8B}">
      <dgm:prSet/>
      <dgm:spPr/>
      <dgm:t>
        <a:bodyPr/>
        <a:lstStyle/>
        <a:p>
          <a:endParaRPr lang="en-US"/>
        </a:p>
      </dgm:t>
    </dgm:pt>
    <dgm:pt modelId="{2680F62B-F41F-4BAF-BFDE-700DDB162498}" type="sibTrans" cxnId="{00FC872D-1F48-4668-9039-68E7C075AA8B}">
      <dgm:prSet/>
      <dgm:spPr/>
      <dgm:t>
        <a:bodyPr/>
        <a:lstStyle/>
        <a:p>
          <a:endParaRPr lang="en-US"/>
        </a:p>
      </dgm:t>
    </dgm:pt>
    <dgm:pt modelId="{5D5E58B3-2EBB-4E5C-B21E-B1E545FF55D5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Run Test Cases</a:t>
          </a:r>
          <a:endParaRPr lang="en-US" dirty="0"/>
        </a:p>
      </dgm:t>
    </dgm:pt>
    <dgm:pt modelId="{1049114F-C81B-4BF6-A05F-AB43E1D6942E}" type="parTrans" cxnId="{6CAF0B5C-89FF-4868-BE15-6C6F65B5BEF6}">
      <dgm:prSet/>
      <dgm:spPr/>
      <dgm:t>
        <a:bodyPr/>
        <a:lstStyle/>
        <a:p>
          <a:endParaRPr lang="en-US"/>
        </a:p>
      </dgm:t>
    </dgm:pt>
    <dgm:pt modelId="{710DBF63-F3D5-4EC2-AA2B-4548648A3F62}" type="sibTrans" cxnId="{6CAF0B5C-89FF-4868-BE15-6C6F65B5BEF6}">
      <dgm:prSet/>
      <dgm:spPr/>
      <dgm:t>
        <a:bodyPr/>
        <a:lstStyle/>
        <a:p>
          <a:endParaRPr lang="en-US"/>
        </a:p>
      </dgm:t>
    </dgm:pt>
    <dgm:pt modelId="{621F7983-C9AD-4E48-B7D0-E506784A549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46BE00C8-2C6A-4A88-B22D-27958DDCB164}" type="parTrans" cxnId="{EC3107C2-48E9-49F1-99A0-F7971A976458}">
      <dgm:prSet/>
      <dgm:spPr/>
      <dgm:t>
        <a:bodyPr/>
        <a:lstStyle/>
        <a:p>
          <a:endParaRPr lang="en-US"/>
        </a:p>
      </dgm:t>
    </dgm:pt>
    <dgm:pt modelId="{9B5B7487-2FE3-4899-9CC2-E4AD38ECEB9F}" type="sibTrans" cxnId="{EC3107C2-48E9-49F1-99A0-F7971A976458}">
      <dgm:prSet/>
      <dgm:spPr/>
      <dgm:t>
        <a:bodyPr/>
        <a:lstStyle/>
        <a:p>
          <a:endParaRPr lang="en-US"/>
        </a:p>
      </dgm:t>
    </dgm:pt>
    <dgm:pt modelId="{906B5342-D9CC-4D48-A226-889663071552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Debug Failed Test Cases</a:t>
          </a:r>
          <a:endParaRPr lang="en-US" dirty="0"/>
        </a:p>
      </dgm:t>
    </dgm:pt>
    <dgm:pt modelId="{7C63AA57-8064-4CD3-8143-7955BBD7BEEB}" type="parTrans" cxnId="{B26C1335-5609-4302-9B68-4D06C57D05B3}">
      <dgm:prSet/>
      <dgm:spPr/>
      <dgm:t>
        <a:bodyPr/>
        <a:lstStyle/>
        <a:p>
          <a:endParaRPr lang="en-US"/>
        </a:p>
      </dgm:t>
    </dgm:pt>
    <dgm:pt modelId="{B92C7613-4583-4746-B697-0F6A1C4C6E97}" type="sibTrans" cxnId="{B26C1335-5609-4302-9B68-4D06C57D05B3}">
      <dgm:prSet/>
      <dgm:spPr/>
      <dgm:t>
        <a:bodyPr/>
        <a:lstStyle/>
        <a:p>
          <a:endParaRPr lang="en-US"/>
        </a:p>
      </dgm:t>
    </dgm:pt>
    <dgm:pt modelId="{72965E4B-676C-4556-8869-F3BD689F35C8}" type="pres">
      <dgm:prSet presAssocID="{D82EEF45-FFFB-4367-8DB6-E294319EAE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CEBF56-FF96-42A9-9F79-6305FC8F57F3}" type="pres">
      <dgm:prSet presAssocID="{04BD0BD8-5C85-453A-ABE2-1A9C8F38015D}" presName="composite" presStyleCnt="0"/>
      <dgm:spPr/>
    </dgm:pt>
    <dgm:pt modelId="{90428D8F-14A8-440C-8A15-BEF52FA5A9AB}" type="pres">
      <dgm:prSet presAssocID="{04BD0BD8-5C85-453A-ABE2-1A9C8F38015D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6FC26-9F21-4025-9B9A-12E8775817CF}" type="pres">
      <dgm:prSet presAssocID="{04BD0BD8-5C85-453A-ABE2-1A9C8F38015D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34A19-A541-4BF6-883D-F797DA54D469}" type="pres">
      <dgm:prSet presAssocID="{7A6DEDC0-5AB3-4697-8B02-261C60514011}" presName="sp" presStyleCnt="0"/>
      <dgm:spPr/>
    </dgm:pt>
    <dgm:pt modelId="{4127098D-854F-4F23-BC46-64B995AEBF81}" type="pres">
      <dgm:prSet presAssocID="{C6EE0357-0BBD-461C-A8F9-2C512899AB33}" presName="composite" presStyleCnt="0"/>
      <dgm:spPr/>
    </dgm:pt>
    <dgm:pt modelId="{52D1B08E-7A03-40F1-B44E-073997F93DDF}" type="pres">
      <dgm:prSet presAssocID="{C6EE0357-0BBD-461C-A8F9-2C512899AB33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69A2-ED6A-4FB9-A8FF-75E4DBFD7E81}" type="pres">
      <dgm:prSet presAssocID="{C6EE0357-0BBD-461C-A8F9-2C512899AB33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3CE337-9487-439A-99DB-7283243EA31A}" type="pres">
      <dgm:prSet presAssocID="{F35E0697-86C3-4E4F-AB16-A9D7440D5BC7}" presName="sp" presStyleCnt="0"/>
      <dgm:spPr/>
    </dgm:pt>
    <dgm:pt modelId="{A6525E65-F124-43E5-BF88-FB1CE6DE402D}" type="pres">
      <dgm:prSet presAssocID="{C9F8B67A-0419-47F6-AE01-1CBCFF555A26}" presName="composite" presStyleCnt="0"/>
      <dgm:spPr/>
    </dgm:pt>
    <dgm:pt modelId="{3D98FF8C-9B4D-46DE-A9BC-E366E44F2CC0}" type="pres">
      <dgm:prSet presAssocID="{C9F8B67A-0419-47F6-AE01-1CBCFF555A26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552DB-346D-4B78-8805-ECC9CAB0089D}" type="pres">
      <dgm:prSet presAssocID="{C9F8B67A-0419-47F6-AE01-1CBCFF555A26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60CF4-9B46-4AA2-8892-16A5B9F9B960}" type="pres">
      <dgm:prSet presAssocID="{B462F4EA-4808-40E1-9AE5-0BA4C34541CD}" presName="sp" presStyleCnt="0"/>
      <dgm:spPr/>
    </dgm:pt>
    <dgm:pt modelId="{90DF3D8C-EB9C-4B51-846B-94C5D7A99ABE}" type="pres">
      <dgm:prSet presAssocID="{14B2E5F7-C2E3-4903-8448-0016D0C17420}" presName="composite" presStyleCnt="0"/>
      <dgm:spPr/>
    </dgm:pt>
    <dgm:pt modelId="{004F4AF1-403D-4CC6-B609-4DCF280106DE}" type="pres">
      <dgm:prSet presAssocID="{14B2E5F7-C2E3-4903-8448-0016D0C17420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16A20-927F-4772-9708-47D17F02A712}" type="pres">
      <dgm:prSet presAssocID="{14B2E5F7-C2E3-4903-8448-0016D0C17420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B29ED-74D6-4990-8DA1-CE6ED3B7D9BA}" type="pres">
      <dgm:prSet presAssocID="{E68370D0-BAF5-4847-8523-97264308A672}" presName="sp" presStyleCnt="0"/>
      <dgm:spPr/>
    </dgm:pt>
    <dgm:pt modelId="{254FA745-F592-422C-8507-16C7A141435F}" type="pres">
      <dgm:prSet presAssocID="{FB7205C8-7E14-4C42-A9B3-4245398B1E67}" presName="composite" presStyleCnt="0"/>
      <dgm:spPr/>
    </dgm:pt>
    <dgm:pt modelId="{0BC6FED4-AFAD-4482-934E-7788DBD5BAEB}" type="pres">
      <dgm:prSet presAssocID="{FB7205C8-7E14-4C42-A9B3-4245398B1E67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EF78E-3514-4B91-8D43-4FB0537A7DC0}" type="pres">
      <dgm:prSet presAssocID="{FB7205C8-7E14-4C42-A9B3-4245398B1E67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F5068-C298-4B4E-9D31-B6CB259A5AC1}" type="pres">
      <dgm:prSet presAssocID="{798BDBF6-374F-4B92-9E38-514FC3ED292E}" presName="sp" presStyleCnt="0"/>
      <dgm:spPr/>
    </dgm:pt>
    <dgm:pt modelId="{ABD88366-E81B-4365-9F54-54368FC80C51}" type="pres">
      <dgm:prSet presAssocID="{AB965A7E-8413-49A9-9815-D8E529CF9BA4}" presName="composite" presStyleCnt="0"/>
      <dgm:spPr/>
    </dgm:pt>
    <dgm:pt modelId="{8FF05BEB-73A2-41AE-BC8B-F10AC0A58E62}" type="pres">
      <dgm:prSet presAssocID="{AB965A7E-8413-49A9-9815-D8E529CF9BA4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02961-724E-4CB7-86E9-B812D8326693}" type="pres">
      <dgm:prSet presAssocID="{AB965A7E-8413-49A9-9815-D8E529CF9BA4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50616-38CA-44B3-B7BC-53E00D2A833B}" type="pres">
      <dgm:prSet presAssocID="{2680F62B-F41F-4BAF-BFDE-700DDB162498}" presName="sp" presStyleCnt="0"/>
      <dgm:spPr/>
    </dgm:pt>
    <dgm:pt modelId="{DC302290-C8E1-45BF-B869-8369E85994CE}" type="pres">
      <dgm:prSet presAssocID="{621F7983-C9AD-4E48-B7D0-E506784A549E}" presName="composite" presStyleCnt="0"/>
      <dgm:spPr/>
    </dgm:pt>
    <dgm:pt modelId="{9D66E18F-51A7-4161-88CB-A31B0C29105A}" type="pres">
      <dgm:prSet presAssocID="{621F7983-C9AD-4E48-B7D0-E506784A549E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4263E-B7F5-4E97-98D2-46CD91DCF2FB}" type="pres">
      <dgm:prSet presAssocID="{621F7983-C9AD-4E48-B7D0-E506784A549E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D7CA6C-9642-49D1-B073-783940774B5F}" srcId="{D82EEF45-FFFB-4367-8DB6-E294319EAE0D}" destId="{14B2E5F7-C2E3-4903-8448-0016D0C17420}" srcOrd="3" destOrd="0" parTransId="{2A25339D-7774-48DD-8B50-D143EE149967}" sibTransId="{E68370D0-BAF5-4847-8523-97264308A672}"/>
    <dgm:cxn modelId="{58B29ED1-66F6-48A4-AA0C-34229264EF8E}" type="presOf" srcId="{04BD0BD8-5C85-453A-ABE2-1A9C8F38015D}" destId="{90428D8F-14A8-440C-8A15-BEF52FA5A9AB}" srcOrd="0" destOrd="0" presId="urn:microsoft.com/office/officeart/2005/8/layout/chevron2"/>
    <dgm:cxn modelId="{00FC872D-1F48-4668-9039-68E7C075AA8B}" srcId="{D82EEF45-FFFB-4367-8DB6-E294319EAE0D}" destId="{AB965A7E-8413-49A9-9815-D8E529CF9BA4}" srcOrd="5" destOrd="0" parTransId="{7BABE8D8-C70B-4C71-858B-DBAD9E32E756}" sibTransId="{2680F62B-F41F-4BAF-BFDE-700DDB162498}"/>
    <dgm:cxn modelId="{EE1768C7-3614-4745-88F8-9A28A3003B78}" type="presOf" srcId="{906B5342-D9CC-4D48-A226-889663071552}" destId="{E0F4263E-B7F5-4E97-98D2-46CD91DCF2FB}" srcOrd="0" destOrd="0" presId="urn:microsoft.com/office/officeart/2005/8/layout/chevron2"/>
    <dgm:cxn modelId="{B26C1335-5609-4302-9B68-4D06C57D05B3}" srcId="{621F7983-C9AD-4E48-B7D0-E506784A549E}" destId="{906B5342-D9CC-4D48-A226-889663071552}" srcOrd="0" destOrd="0" parTransId="{7C63AA57-8064-4CD3-8143-7955BBD7BEEB}" sibTransId="{B92C7613-4583-4746-B697-0F6A1C4C6E97}"/>
    <dgm:cxn modelId="{8C4D0CA7-A49E-4B20-8F11-2AD564A0AF6A}" type="presOf" srcId="{C9F8B67A-0419-47F6-AE01-1CBCFF555A26}" destId="{3D98FF8C-9B4D-46DE-A9BC-E366E44F2CC0}" srcOrd="0" destOrd="0" presId="urn:microsoft.com/office/officeart/2005/8/layout/chevron2"/>
    <dgm:cxn modelId="{BC41275D-792D-4C02-8F93-FE8CEB0BB87E}" type="presOf" srcId="{6E463C1A-FA69-404F-B426-98DF84A4B05E}" destId="{905552DB-346D-4B78-8805-ECC9CAB0089D}" srcOrd="0" destOrd="0" presId="urn:microsoft.com/office/officeart/2005/8/layout/chevron2"/>
    <dgm:cxn modelId="{5CE7891A-9B28-4642-9EF3-C6616A8C4079}" type="presOf" srcId="{AB965A7E-8413-49A9-9815-D8E529CF9BA4}" destId="{8FF05BEB-73A2-41AE-BC8B-F10AC0A58E62}" srcOrd="0" destOrd="0" presId="urn:microsoft.com/office/officeart/2005/8/layout/chevron2"/>
    <dgm:cxn modelId="{999B3F75-641D-411D-BEAC-696AC053FEDE}" srcId="{14B2E5F7-C2E3-4903-8448-0016D0C17420}" destId="{D75420B2-DED2-4D56-AA13-0F21340F7C98}" srcOrd="0" destOrd="0" parTransId="{C9B87DF9-F304-4B1C-B662-6876F0473588}" sibTransId="{6E1CF9B9-7356-40CA-AA2F-ADC234F83B3E}"/>
    <dgm:cxn modelId="{49FD5643-4BE2-498C-96F7-30DBCFF0CFEC}" srcId="{D82EEF45-FFFB-4367-8DB6-E294319EAE0D}" destId="{C9F8B67A-0419-47F6-AE01-1CBCFF555A26}" srcOrd="2" destOrd="0" parTransId="{06EABE06-1180-4F15-A980-CC7037BBCD19}" sibTransId="{B462F4EA-4808-40E1-9AE5-0BA4C34541CD}"/>
    <dgm:cxn modelId="{8807DD53-A34B-42E5-BF73-24F970055D12}" type="presOf" srcId="{5D5E58B3-2EBB-4E5C-B21E-B1E545FF55D5}" destId="{ACF02961-724E-4CB7-86E9-B812D8326693}" srcOrd="0" destOrd="0" presId="urn:microsoft.com/office/officeart/2005/8/layout/chevron2"/>
    <dgm:cxn modelId="{5E4FFACE-16AE-4139-9B17-1CB62267E6EA}" type="presOf" srcId="{D75420B2-DED2-4D56-AA13-0F21340F7C98}" destId="{5F216A20-927F-4772-9708-47D17F02A712}" srcOrd="0" destOrd="0" presId="urn:microsoft.com/office/officeart/2005/8/layout/chevron2"/>
    <dgm:cxn modelId="{703FECAA-9CD1-4BDD-8ABF-BFC95E5B4768}" type="presOf" srcId="{FB7205C8-7E14-4C42-A9B3-4245398B1E67}" destId="{0BC6FED4-AFAD-4482-934E-7788DBD5BAEB}" srcOrd="0" destOrd="0" presId="urn:microsoft.com/office/officeart/2005/8/layout/chevron2"/>
    <dgm:cxn modelId="{A9D8E7F2-B8EB-4C09-9381-6E19C95FEA7A}" type="presOf" srcId="{D82EEF45-FFFB-4367-8DB6-E294319EAE0D}" destId="{72965E4B-676C-4556-8869-F3BD689F35C8}" srcOrd="0" destOrd="0" presId="urn:microsoft.com/office/officeart/2005/8/layout/chevron2"/>
    <dgm:cxn modelId="{8E877BA7-42FC-487F-A741-F4612BD8E0AB}" srcId="{FB7205C8-7E14-4C42-A9B3-4245398B1E67}" destId="{F2417EFA-3930-484F-9DB2-8BABCBC28E0A}" srcOrd="0" destOrd="0" parTransId="{E0324BEF-6F5A-4974-A53D-FA5DB7C9ADC1}" sibTransId="{7425FDAC-FD20-4DAA-A689-A8578007B079}"/>
    <dgm:cxn modelId="{6CAF0B5C-89FF-4868-BE15-6C6F65B5BEF6}" srcId="{AB965A7E-8413-49A9-9815-D8E529CF9BA4}" destId="{5D5E58B3-2EBB-4E5C-B21E-B1E545FF55D5}" srcOrd="0" destOrd="0" parTransId="{1049114F-C81B-4BF6-A05F-AB43E1D6942E}" sibTransId="{710DBF63-F3D5-4EC2-AA2B-4548648A3F62}"/>
    <dgm:cxn modelId="{62DC2390-F390-4E4B-89D8-8D6D08D65D44}" type="presOf" srcId="{C6EE0357-0BBD-461C-A8F9-2C512899AB33}" destId="{52D1B08E-7A03-40F1-B44E-073997F93DDF}" srcOrd="0" destOrd="0" presId="urn:microsoft.com/office/officeart/2005/8/layout/chevron2"/>
    <dgm:cxn modelId="{AC385AE9-7671-4BED-8013-15565944BF09}" type="presOf" srcId="{13D28014-120B-48AD-A1D8-2A40EF711C39}" destId="{F286FC26-9F21-4025-9B9A-12E8775817CF}" srcOrd="0" destOrd="0" presId="urn:microsoft.com/office/officeart/2005/8/layout/chevron2"/>
    <dgm:cxn modelId="{FE87DCE6-51D5-4774-8F63-58689104299D}" type="presOf" srcId="{F2417EFA-3930-484F-9DB2-8BABCBC28E0A}" destId="{58CEF78E-3514-4B91-8D43-4FB0537A7DC0}" srcOrd="0" destOrd="0" presId="urn:microsoft.com/office/officeart/2005/8/layout/chevron2"/>
    <dgm:cxn modelId="{3ABBF857-C7EC-4AF0-A2C4-0D24E44B8529}" srcId="{04BD0BD8-5C85-453A-ABE2-1A9C8F38015D}" destId="{13D28014-120B-48AD-A1D8-2A40EF711C39}" srcOrd="0" destOrd="0" parTransId="{67C0FE13-B30B-4289-9220-D1DA1EAAEF4C}" sibTransId="{067E0CC8-7F38-4388-9448-5C96D77FC5A3}"/>
    <dgm:cxn modelId="{898B9D85-96DE-4674-9306-B1C552C771A1}" type="presOf" srcId="{34B3BA0D-E2BF-48B5-8CB4-3F90E038858B}" destId="{64AE69A2-ED6A-4FB9-A8FF-75E4DBFD7E81}" srcOrd="0" destOrd="0" presId="urn:microsoft.com/office/officeart/2005/8/layout/chevron2"/>
    <dgm:cxn modelId="{4BC8E941-6DB3-4C99-AFAD-D5FF1D001896}" srcId="{C9F8B67A-0419-47F6-AE01-1CBCFF555A26}" destId="{6E463C1A-FA69-404F-B426-98DF84A4B05E}" srcOrd="0" destOrd="0" parTransId="{F0078EA5-8AAB-4FB6-80CB-B579CE954385}" sibTransId="{15364C07-04E5-4CAE-9D07-8BCC7CCC71E9}"/>
    <dgm:cxn modelId="{08E32701-DE38-457A-84F1-C749E0EDC920}" srcId="{D82EEF45-FFFB-4367-8DB6-E294319EAE0D}" destId="{04BD0BD8-5C85-453A-ABE2-1A9C8F38015D}" srcOrd="0" destOrd="0" parTransId="{A9E98377-2624-4169-8FC8-CF672162545A}" sibTransId="{7A6DEDC0-5AB3-4697-8B02-261C60514011}"/>
    <dgm:cxn modelId="{573F4294-C3A5-40B5-A79C-9DD40C3C2ABD}" type="presOf" srcId="{621F7983-C9AD-4E48-B7D0-E506784A549E}" destId="{9D66E18F-51A7-4161-88CB-A31B0C29105A}" srcOrd="0" destOrd="0" presId="urn:microsoft.com/office/officeart/2005/8/layout/chevron2"/>
    <dgm:cxn modelId="{EC3107C2-48E9-49F1-99A0-F7971A976458}" srcId="{D82EEF45-FFFB-4367-8DB6-E294319EAE0D}" destId="{621F7983-C9AD-4E48-B7D0-E506784A549E}" srcOrd="6" destOrd="0" parTransId="{46BE00C8-2C6A-4A88-B22D-27958DDCB164}" sibTransId="{9B5B7487-2FE3-4899-9CC2-E4AD38ECEB9F}"/>
    <dgm:cxn modelId="{149F09F4-CE24-43E6-8F19-501F27240B70}" srcId="{D82EEF45-FFFB-4367-8DB6-E294319EAE0D}" destId="{FB7205C8-7E14-4C42-A9B3-4245398B1E67}" srcOrd="4" destOrd="0" parTransId="{9EF55C04-372B-4125-BE4F-3D430CFE5CCD}" sibTransId="{798BDBF6-374F-4B92-9E38-514FC3ED292E}"/>
    <dgm:cxn modelId="{5412D644-CA4D-4BD5-AF2D-9E6DDAF939A8}" srcId="{D82EEF45-FFFB-4367-8DB6-E294319EAE0D}" destId="{C6EE0357-0BBD-461C-A8F9-2C512899AB33}" srcOrd="1" destOrd="0" parTransId="{79FE8369-2FE3-47F9-8D97-28FC2C1BD465}" sibTransId="{F35E0697-86C3-4E4F-AB16-A9D7440D5BC7}"/>
    <dgm:cxn modelId="{4F03F733-391D-48ED-9265-7DC6402D84FD}" type="presOf" srcId="{14B2E5F7-C2E3-4903-8448-0016D0C17420}" destId="{004F4AF1-403D-4CC6-B609-4DCF280106DE}" srcOrd="0" destOrd="0" presId="urn:microsoft.com/office/officeart/2005/8/layout/chevron2"/>
    <dgm:cxn modelId="{5FBE1690-3AE7-4DF2-9975-1998E17CD789}" srcId="{C6EE0357-0BBD-461C-A8F9-2C512899AB33}" destId="{34B3BA0D-E2BF-48B5-8CB4-3F90E038858B}" srcOrd="0" destOrd="0" parTransId="{5FFF8DE2-C0E9-4D6E-B0E0-CC81B00C979A}" sibTransId="{44FCB346-D60E-455E-910B-33C5D16BEA8B}"/>
    <dgm:cxn modelId="{4D77C6E7-CEE2-42B2-B91D-25FD718B712B}" type="presParOf" srcId="{72965E4B-676C-4556-8869-F3BD689F35C8}" destId="{00CEBF56-FF96-42A9-9F79-6305FC8F57F3}" srcOrd="0" destOrd="0" presId="urn:microsoft.com/office/officeart/2005/8/layout/chevron2"/>
    <dgm:cxn modelId="{249929BE-6FB9-4636-9AE0-E005FAC949A9}" type="presParOf" srcId="{00CEBF56-FF96-42A9-9F79-6305FC8F57F3}" destId="{90428D8F-14A8-440C-8A15-BEF52FA5A9AB}" srcOrd="0" destOrd="0" presId="urn:microsoft.com/office/officeart/2005/8/layout/chevron2"/>
    <dgm:cxn modelId="{0E2160F0-A04C-4B78-B3E4-C7A14F7B662D}" type="presParOf" srcId="{00CEBF56-FF96-42A9-9F79-6305FC8F57F3}" destId="{F286FC26-9F21-4025-9B9A-12E8775817CF}" srcOrd="1" destOrd="0" presId="urn:microsoft.com/office/officeart/2005/8/layout/chevron2"/>
    <dgm:cxn modelId="{C9174485-D3F8-4F53-94FF-456311309ED6}" type="presParOf" srcId="{72965E4B-676C-4556-8869-F3BD689F35C8}" destId="{B8734A19-A541-4BF6-883D-F797DA54D469}" srcOrd="1" destOrd="0" presId="urn:microsoft.com/office/officeart/2005/8/layout/chevron2"/>
    <dgm:cxn modelId="{9F18088C-6B51-4EC6-9D75-D2DE1BA0AFB9}" type="presParOf" srcId="{72965E4B-676C-4556-8869-F3BD689F35C8}" destId="{4127098D-854F-4F23-BC46-64B995AEBF81}" srcOrd="2" destOrd="0" presId="urn:microsoft.com/office/officeart/2005/8/layout/chevron2"/>
    <dgm:cxn modelId="{320C410D-39CA-45B4-8994-0A234C37572F}" type="presParOf" srcId="{4127098D-854F-4F23-BC46-64B995AEBF81}" destId="{52D1B08E-7A03-40F1-B44E-073997F93DDF}" srcOrd="0" destOrd="0" presId="urn:microsoft.com/office/officeart/2005/8/layout/chevron2"/>
    <dgm:cxn modelId="{CE2DCE7F-A8C0-4917-95D4-9C8F09AFD351}" type="presParOf" srcId="{4127098D-854F-4F23-BC46-64B995AEBF81}" destId="{64AE69A2-ED6A-4FB9-A8FF-75E4DBFD7E81}" srcOrd="1" destOrd="0" presId="urn:microsoft.com/office/officeart/2005/8/layout/chevron2"/>
    <dgm:cxn modelId="{0AD5A415-F7BB-44ED-B099-9EA52B790C2A}" type="presParOf" srcId="{72965E4B-676C-4556-8869-F3BD689F35C8}" destId="{003CE337-9487-439A-99DB-7283243EA31A}" srcOrd="3" destOrd="0" presId="urn:microsoft.com/office/officeart/2005/8/layout/chevron2"/>
    <dgm:cxn modelId="{D11AAC3D-B508-43BA-A371-07FDCC14D958}" type="presParOf" srcId="{72965E4B-676C-4556-8869-F3BD689F35C8}" destId="{A6525E65-F124-43E5-BF88-FB1CE6DE402D}" srcOrd="4" destOrd="0" presId="urn:microsoft.com/office/officeart/2005/8/layout/chevron2"/>
    <dgm:cxn modelId="{6A24F14A-BB28-4629-9255-6F05CF0AE630}" type="presParOf" srcId="{A6525E65-F124-43E5-BF88-FB1CE6DE402D}" destId="{3D98FF8C-9B4D-46DE-A9BC-E366E44F2CC0}" srcOrd="0" destOrd="0" presId="urn:microsoft.com/office/officeart/2005/8/layout/chevron2"/>
    <dgm:cxn modelId="{044B4E2B-B7F6-4373-843C-1A472551B987}" type="presParOf" srcId="{A6525E65-F124-43E5-BF88-FB1CE6DE402D}" destId="{905552DB-346D-4B78-8805-ECC9CAB0089D}" srcOrd="1" destOrd="0" presId="urn:microsoft.com/office/officeart/2005/8/layout/chevron2"/>
    <dgm:cxn modelId="{38E6F39C-1C6D-46BD-9512-D3B9658031C5}" type="presParOf" srcId="{72965E4B-676C-4556-8869-F3BD689F35C8}" destId="{DDC60CF4-9B46-4AA2-8892-16A5B9F9B960}" srcOrd="5" destOrd="0" presId="urn:microsoft.com/office/officeart/2005/8/layout/chevron2"/>
    <dgm:cxn modelId="{00E3C07E-FE9B-4DBB-B9E5-D66B7DCDED8D}" type="presParOf" srcId="{72965E4B-676C-4556-8869-F3BD689F35C8}" destId="{90DF3D8C-EB9C-4B51-846B-94C5D7A99ABE}" srcOrd="6" destOrd="0" presId="urn:microsoft.com/office/officeart/2005/8/layout/chevron2"/>
    <dgm:cxn modelId="{0F06DDFD-7372-4497-8516-96963760A2CF}" type="presParOf" srcId="{90DF3D8C-EB9C-4B51-846B-94C5D7A99ABE}" destId="{004F4AF1-403D-4CC6-B609-4DCF280106DE}" srcOrd="0" destOrd="0" presId="urn:microsoft.com/office/officeart/2005/8/layout/chevron2"/>
    <dgm:cxn modelId="{6E7D7A7A-E116-4A61-90F1-88F02D2E173F}" type="presParOf" srcId="{90DF3D8C-EB9C-4B51-846B-94C5D7A99ABE}" destId="{5F216A20-927F-4772-9708-47D17F02A712}" srcOrd="1" destOrd="0" presId="urn:microsoft.com/office/officeart/2005/8/layout/chevron2"/>
    <dgm:cxn modelId="{D816AACF-49E0-4992-8307-3BCFE40BFEF2}" type="presParOf" srcId="{72965E4B-676C-4556-8869-F3BD689F35C8}" destId="{7BBB29ED-74D6-4990-8DA1-CE6ED3B7D9BA}" srcOrd="7" destOrd="0" presId="urn:microsoft.com/office/officeart/2005/8/layout/chevron2"/>
    <dgm:cxn modelId="{A14EFE59-3A7D-4964-B747-0CAC8FDADBF7}" type="presParOf" srcId="{72965E4B-676C-4556-8869-F3BD689F35C8}" destId="{254FA745-F592-422C-8507-16C7A141435F}" srcOrd="8" destOrd="0" presId="urn:microsoft.com/office/officeart/2005/8/layout/chevron2"/>
    <dgm:cxn modelId="{8281514E-78D3-4E1E-B7E2-4DCAD906DB90}" type="presParOf" srcId="{254FA745-F592-422C-8507-16C7A141435F}" destId="{0BC6FED4-AFAD-4482-934E-7788DBD5BAEB}" srcOrd="0" destOrd="0" presId="urn:microsoft.com/office/officeart/2005/8/layout/chevron2"/>
    <dgm:cxn modelId="{E26BE665-D694-4532-BCDF-61EC3C730964}" type="presParOf" srcId="{254FA745-F592-422C-8507-16C7A141435F}" destId="{58CEF78E-3514-4B91-8D43-4FB0537A7DC0}" srcOrd="1" destOrd="0" presId="urn:microsoft.com/office/officeart/2005/8/layout/chevron2"/>
    <dgm:cxn modelId="{87A1AF25-0D8D-4081-B92D-184D46E0C4F5}" type="presParOf" srcId="{72965E4B-676C-4556-8869-F3BD689F35C8}" destId="{782F5068-C298-4B4E-9D31-B6CB259A5AC1}" srcOrd="9" destOrd="0" presId="urn:microsoft.com/office/officeart/2005/8/layout/chevron2"/>
    <dgm:cxn modelId="{533190DE-32BE-4549-AFA0-B3FE4B7D1202}" type="presParOf" srcId="{72965E4B-676C-4556-8869-F3BD689F35C8}" destId="{ABD88366-E81B-4365-9F54-54368FC80C51}" srcOrd="10" destOrd="0" presId="urn:microsoft.com/office/officeart/2005/8/layout/chevron2"/>
    <dgm:cxn modelId="{5FB15A79-1196-49EF-A2E3-FABDC3764FDB}" type="presParOf" srcId="{ABD88366-E81B-4365-9F54-54368FC80C51}" destId="{8FF05BEB-73A2-41AE-BC8B-F10AC0A58E62}" srcOrd="0" destOrd="0" presId="urn:microsoft.com/office/officeart/2005/8/layout/chevron2"/>
    <dgm:cxn modelId="{400F945B-A21D-44E0-B691-44ADC37E7E79}" type="presParOf" srcId="{ABD88366-E81B-4365-9F54-54368FC80C51}" destId="{ACF02961-724E-4CB7-86E9-B812D8326693}" srcOrd="1" destOrd="0" presId="urn:microsoft.com/office/officeart/2005/8/layout/chevron2"/>
    <dgm:cxn modelId="{E207FEC2-8ABA-4609-B8A3-2FC30ED43430}" type="presParOf" srcId="{72965E4B-676C-4556-8869-F3BD689F35C8}" destId="{DEC50616-38CA-44B3-B7BC-53E00D2A833B}" srcOrd="11" destOrd="0" presId="urn:microsoft.com/office/officeart/2005/8/layout/chevron2"/>
    <dgm:cxn modelId="{23C47960-4FF2-4F2C-9492-88DB82D8C550}" type="presParOf" srcId="{72965E4B-676C-4556-8869-F3BD689F35C8}" destId="{DC302290-C8E1-45BF-B869-8369E85994CE}" srcOrd="12" destOrd="0" presId="urn:microsoft.com/office/officeart/2005/8/layout/chevron2"/>
    <dgm:cxn modelId="{638033DE-CDF0-4E73-8235-F0621A161E42}" type="presParOf" srcId="{DC302290-C8E1-45BF-B869-8369E85994CE}" destId="{9D66E18F-51A7-4161-88CB-A31B0C29105A}" srcOrd="0" destOrd="0" presId="urn:microsoft.com/office/officeart/2005/8/layout/chevron2"/>
    <dgm:cxn modelId="{30E4DD6C-3776-4036-B265-45F277D5B857}" type="presParOf" srcId="{DC302290-C8E1-45BF-B869-8369E85994CE}" destId="{E0F4263E-B7F5-4E97-98D2-46CD91DCF2F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2EEF45-FFFB-4367-8DB6-E294319EAE0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BD0BD8-5C85-453A-ABE2-1A9C8F38015D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A9E98377-2624-4169-8FC8-CF672162545A}" type="parTrans" cxnId="{08E32701-DE38-457A-84F1-C749E0EDC920}">
      <dgm:prSet/>
      <dgm:spPr/>
      <dgm:t>
        <a:bodyPr/>
        <a:lstStyle/>
        <a:p>
          <a:endParaRPr lang="en-US"/>
        </a:p>
      </dgm:t>
    </dgm:pt>
    <dgm:pt modelId="{7A6DEDC0-5AB3-4697-8B02-261C60514011}" type="sibTrans" cxnId="{08E32701-DE38-457A-84F1-C749E0EDC920}">
      <dgm:prSet/>
      <dgm:spPr/>
      <dgm:t>
        <a:bodyPr/>
        <a:lstStyle/>
        <a:p>
          <a:endParaRPr lang="en-US"/>
        </a:p>
      </dgm:t>
    </dgm:pt>
    <dgm:pt modelId="{13D28014-120B-48AD-A1D8-2A40EF711C39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Work Example By Hand</a:t>
          </a:r>
          <a:endParaRPr lang="en-US" dirty="0"/>
        </a:p>
      </dgm:t>
    </dgm:pt>
    <dgm:pt modelId="{67C0FE13-B30B-4289-9220-D1DA1EAAEF4C}" type="parTrans" cxnId="{3ABBF857-C7EC-4AF0-A2C4-0D24E44B8529}">
      <dgm:prSet/>
      <dgm:spPr/>
      <dgm:t>
        <a:bodyPr/>
        <a:lstStyle/>
        <a:p>
          <a:endParaRPr lang="en-US"/>
        </a:p>
      </dgm:t>
    </dgm:pt>
    <dgm:pt modelId="{067E0CC8-7F38-4388-9448-5C96D77FC5A3}" type="sibTrans" cxnId="{3ABBF857-C7EC-4AF0-A2C4-0D24E44B8529}">
      <dgm:prSet/>
      <dgm:spPr/>
      <dgm:t>
        <a:bodyPr/>
        <a:lstStyle/>
        <a:p>
          <a:endParaRPr lang="en-US"/>
        </a:p>
      </dgm:t>
    </dgm:pt>
    <dgm:pt modelId="{C6EE0357-0BBD-461C-A8F9-2C512899AB3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79FE8369-2FE3-47F9-8D97-28FC2C1BD465}" type="parTrans" cxnId="{5412D644-CA4D-4BD5-AF2D-9E6DDAF939A8}">
      <dgm:prSet/>
      <dgm:spPr/>
      <dgm:t>
        <a:bodyPr/>
        <a:lstStyle/>
        <a:p>
          <a:endParaRPr lang="en-US"/>
        </a:p>
      </dgm:t>
    </dgm:pt>
    <dgm:pt modelId="{F35E0697-86C3-4E4F-AB16-A9D7440D5BC7}" type="sibTrans" cxnId="{5412D644-CA4D-4BD5-AF2D-9E6DDAF939A8}">
      <dgm:prSet/>
      <dgm:spPr/>
      <dgm:t>
        <a:bodyPr/>
        <a:lstStyle/>
        <a:p>
          <a:endParaRPr lang="en-US"/>
        </a:p>
      </dgm:t>
    </dgm:pt>
    <dgm:pt modelId="{34B3BA0D-E2BF-48B5-8CB4-3F90E038858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Write Down What You Did</a:t>
          </a:r>
          <a:endParaRPr lang="en-US" dirty="0"/>
        </a:p>
      </dgm:t>
    </dgm:pt>
    <dgm:pt modelId="{5FFF8DE2-C0E9-4D6E-B0E0-CC81B00C979A}" type="parTrans" cxnId="{5FBE1690-3AE7-4DF2-9975-1998E17CD789}">
      <dgm:prSet/>
      <dgm:spPr/>
      <dgm:t>
        <a:bodyPr/>
        <a:lstStyle/>
        <a:p>
          <a:endParaRPr lang="en-US"/>
        </a:p>
      </dgm:t>
    </dgm:pt>
    <dgm:pt modelId="{44FCB346-D60E-455E-910B-33C5D16BEA8B}" type="sibTrans" cxnId="{5FBE1690-3AE7-4DF2-9975-1998E17CD789}">
      <dgm:prSet/>
      <dgm:spPr/>
      <dgm:t>
        <a:bodyPr/>
        <a:lstStyle/>
        <a:p>
          <a:endParaRPr lang="en-US"/>
        </a:p>
      </dgm:t>
    </dgm:pt>
    <dgm:pt modelId="{C9F8B67A-0419-47F6-AE01-1CBCFF555A2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06EABE06-1180-4F15-A980-CC7037BBCD19}" type="parTrans" cxnId="{49FD5643-4BE2-498C-96F7-30DBCFF0CFEC}">
      <dgm:prSet/>
      <dgm:spPr/>
      <dgm:t>
        <a:bodyPr/>
        <a:lstStyle/>
        <a:p>
          <a:endParaRPr lang="en-US"/>
        </a:p>
      </dgm:t>
    </dgm:pt>
    <dgm:pt modelId="{B462F4EA-4808-40E1-9AE5-0BA4C34541CD}" type="sibTrans" cxnId="{49FD5643-4BE2-498C-96F7-30DBCFF0CFEC}">
      <dgm:prSet/>
      <dgm:spPr/>
      <dgm:t>
        <a:bodyPr/>
        <a:lstStyle/>
        <a:p>
          <a:endParaRPr lang="en-US"/>
        </a:p>
      </dgm:t>
    </dgm:pt>
    <dgm:pt modelId="{6E463C1A-FA69-404F-B426-98DF84A4B05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Find Patterns</a:t>
          </a:r>
          <a:endParaRPr lang="en-US" dirty="0"/>
        </a:p>
      </dgm:t>
    </dgm:pt>
    <dgm:pt modelId="{F0078EA5-8AAB-4FB6-80CB-B579CE954385}" type="parTrans" cxnId="{4BC8E941-6DB3-4C99-AFAD-D5FF1D001896}">
      <dgm:prSet/>
      <dgm:spPr/>
      <dgm:t>
        <a:bodyPr/>
        <a:lstStyle/>
        <a:p>
          <a:endParaRPr lang="en-US"/>
        </a:p>
      </dgm:t>
    </dgm:pt>
    <dgm:pt modelId="{15364C07-04E5-4CAE-9D07-8BCC7CCC71E9}" type="sibTrans" cxnId="{4BC8E941-6DB3-4C99-AFAD-D5FF1D001896}">
      <dgm:prSet/>
      <dgm:spPr/>
      <dgm:t>
        <a:bodyPr/>
        <a:lstStyle/>
        <a:p>
          <a:endParaRPr lang="en-US"/>
        </a:p>
      </dgm:t>
    </dgm:pt>
    <dgm:pt modelId="{14B2E5F7-C2E3-4903-8448-0016D0C1742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2A25339D-7774-48DD-8B50-D143EE149967}" type="parTrans" cxnId="{41D7CA6C-9642-49D1-B073-783940774B5F}">
      <dgm:prSet/>
      <dgm:spPr/>
      <dgm:t>
        <a:bodyPr/>
        <a:lstStyle/>
        <a:p>
          <a:endParaRPr lang="en-US"/>
        </a:p>
      </dgm:t>
    </dgm:pt>
    <dgm:pt modelId="{E68370D0-BAF5-4847-8523-97264308A672}" type="sibTrans" cxnId="{41D7CA6C-9642-49D1-B073-783940774B5F}">
      <dgm:prSet/>
      <dgm:spPr/>
      <dgm:t>
        <a:bodyPr/>
        <a:lstStyle/>
        <a:p>
          <a:endParaRPr lang="en-US"/>
        </a:p>
      </dgm:t>
    </dgm:pt>
    <dgm:pt modelId="{D75420B2-DED2-4D56-AA13-0F21340F7C9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Check By Hand</a:t>
          </a:r>
          <a:endParaRPr lang="en-US" dirty="0"/>
        </a:p>
      </dgm:t>
    </dgm:pt>
    <dgm:pt modelId="{C9B87DF9-F304-4B1C-B662-6876F0473588}" type="parTrans" cxnId="{999B3F75-641D-411D-BEAC-696AC053FEDE}">
      <dgm:prSet/>
      <dgm:spPr/>
      <dgm:t>
        <a:bodyPr/>
        <a:lstStyle/>
        <a:p>
          <a:endParaRPr lang="en-US"/>
        </a:p>
      </dgm:t>
    </dgm:pt>
    <dgm:pt modelId="{6E1CF9B9-7356-40CA-AA2F-ADC234F83B3E}" type="sibTrans" cxnId="{999B3F75-641D-411D-BEAC-696AC053FEDE}">
      <dgm:prSet/>
      <dgm:spPr/>
      <dgm:t>
        <a:bodyPr/>
        <a:lstStyle/>
        <a:p>
          <a:endParaRPr lang="en-US"/>
        </a:p>
      </dgm:t>
    </dgm:pt>
    <dgm:pt modelId="{FB7205C8-7E14-4C42-A9B3-4245398B1E6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9EF55C04-372B-4125-BE4F-3D430CFE5CCD}" type="parTrans" cxnId="{149F09F4-CE24-43E6-8F19-501F27240B70}">
      <dgm:prSet/>
      <dgm:spPr/>
      <dgm:t>
        <a:bodyPr/>
        <a:lstStyle/>
        <a:p>
          <a:endParaRPr lang="en-US"/>
        </a:p>
      </dgm:t>
    </dgm:pt>
    <dgm:pt modelId="{798BDBF6-374F-4B92-9E38-514FC3ED292E}" type="sibTrans" cxnId="{149F09F4-CE24-43E6-8F19-501F27240B70}">
      <dgm:prSet/>
      <dgm:spPr/>
      <dgm:t>
        <a:bodyPr/>
        <a:lstStyle/>
        <a:p>
          <a:endParaRPr lang="en-US"/>
        </a:p>
      </dgm:t>
    </dgm:pt>
    <dgm:pt modelId="{F2417EFA-3930-484F-9DB2-8BABCBC28E0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Translate To Code</a:t>
          </a:r>
          <a:endParaRPr lang="en-US" dirty="0"/>
        </a:p>
      </dgm:t>
    </dgm:pt>
    <dgm:pt modelId="{E0324BEF-6F5A-4974-A53D-FA5DB7C9ADC1}" type="parTrans" cxnId="{8E877BA7-42FC-487F-A741-F4612BD8E0AB}">
      <dgm:prSet/>
      <dgm:spPr/>
      <dgm:t>
        <a:bodyPr/>
        <a:lstStyle/>
        <a:p>
          <a:endParaRPr lang="en-US"/>
        </a:p>
      </dgm:t>
    </dgm:pt>
    <dgm:pt modelId="{7425FDAC-FD20-4DAA-A689-A8578007B079}" type="sibTrans" cxnId="{8E877BA7-42FC-487F-A741-F4612BD8E0AB}">
      <dgm:prSet/>
      <dgm:spPr/>
      <dgm:t>
        <a:bodyPr/>
        <a:lstStyle/>
        <a:p>
          <a:endParaRPr lang="en-US"/>
        </a:p>
      </dgm:t>
    </dgm:pt>
    <dgm:pt modelId="{AB965A7E-8413-49A9-9815-D8E529CF9BA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7BABE8D8-C70B-4C71-858B-DBAD9E32E756}" type="parTrans" cxnId="{00FC872D-1F48-4668-9039-68E7C075AA8B}">
      <dgm:prSet/>
      <dgm:spPr/>
      <dgm:t>
        <a:bodyPr/>
        <a:lstStyle/>
        <a:p>
          <a:endParaRPr lang="en-US"/>
        </a:p>
      </dgm:t>
    </dgm:pt>
    <dgm:pt modelId="{2680F62B-F41F-4BAF-BFDE-700DDB162498}" type="sibTrans" cxnId="{00FC872D-1F48-4668-9039-68E7C075AA8B}">
      <dgm:prSet/>
      <dgm:spPr/>
      <dgm:t>
        <a:bodyPr/>
        <a:lstStyle/>
        <a:p>
          <a:endParaRPr lang="en-US"/>
        </a:p>
      </dgm:t>
    </dgm:pt>
    <dgm:pt modelId="{5D5E58B3-2EBB-4E5C-B21E-B1E545FF55D5}">
      <dgm:prSet phldrT="[Text]"/>
      <dgm:spPr>
        <a:ln w="76200"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Run Test Cases</a:t>
          </a:r>
          <a:endParaRPr lang="en-US" dirty="0"/>
        </a:p>
      </dgm:t>
    </dgm:pt>
    <dgm:pt modelId="{1049114F-C81B-4BF6-A05F-AB43E1D6942E}" type="parTrans" cxnId="{6CAF0B5C-89FF-4868-BE15-6C6F65B5BEF6}">
      <dgm:prSet/>
      <dgm:spPr/>
      <dgm:t>
        <a:bodyPr/>
        <a:lstStyle/>
        <a:p>
          <a:endParaRPr lang="en-US"/>
        </a:p>
      </dgm:t>
    </dgm:pt>
    <dgm:pt modelId="{710DBF63-F3D5-4EC2-AA2B-4548648A3F62}" type="sibTrans" cxnId="{6CAF0B5C-89FF-4868-BE15-6C6F65B5BEF6}">
      <dgm:prSet/>
      <dgm:spPr/>
      <dgm:t>
        <a:bodyPr/>
        <a:lstStyle/>
        <a:p>
          <a:endParaRPr lang="en-US"/>
        </a:p>
      </dgm:t>
    </dgm:pt>
    <dgm:pt modelId="{621F7983-C9AD-4E48-B7D0-E506784A549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46BE00C8-2C6A-4A88-B22D-27958DDCB164}" type="parTrans" cxnId="{EC3107C2-48E9-49F1-99A0-F7971A976458}">
      <dgm:prSet/>
      <dgm:spPr/>
      <dgm:t>
        <a:bodyPr/>
        <a:lstStyle/>
        <a:p>
          <a:endParaRPr lang="en-US"/>
        </a:p>
      </dgm:t>
    </dgm:pt>
    <dgm:pt modelId="{9B5B7487-2FE3-4899-9CC2-E4AD38ECEB9F}" type="sibTrans" cxnId="{EC3107C2-48E9-49F1-99A0-F7971A976458}">
      <dgm:prSet/>
      <dgm:spPr/>
      <dgm:t>
        <a:bodyPr/>
        <a:lstStyle/>
        <a:p>
          <a:endParaRPr lang="en-US"/>
        </a:p>
      </dgm:t>
    </dgm:pt>
    <dgm:pt modelId="{906B5342-D9CC-4D48-A226-889663071552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Debug Failed Test Cases</a:t>
          </a:r>
          <a:endParaRPr lang="en-US" dirty="0"/>
        </a:p>
      </dgm:t>
    </dgm:pt>
    <dgm:pt modelId="{7C63AA57-8064-4CD3-8143-7955BBD7BEEB}" type="parTrans" cxnId="{B26C1335-5609-4302-9B68-4D06C57D05B3}">
      <dgm:prSet/>
      <dgm:spPr/>
      <dgm:t>
        <a:bodyPr/>
        <a:lstStyle/>
        <a:p>
          <a:endParaRPr lang="en-US"/>
        </a:p>
      </dgm:t>
    </dgm:pt>
    <dgm:pt modelId="{B92C7613-4583-4746-B697-0F6A1C4C6E97}" type="sibTrans" cxnId="{B26C1335-5609-4302-9B68-4D06C57D05B3}">
      <dgm:prSet/>
      <dgm:spPr/>
      <dgm:t>
        <a:bodyPr/>
        <a:lstStyle/>
        <a:p>
          <a:endParaRPr lang="en-US"/>
        </a:p>
      </dgm:t>
    </dgm:pt>
    <dgm:pt modelId="{72965E4B-676C-4556-8869-F3BD689F35C8}" type="pres">
      <dgm:prSet presAssocID="{D82EEF45-FFFB-4367-8DB6-E294319EAE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CEBF56-FF96-42A9-9F79-6305FC8F57F3}" type="pres">
      <dgm:prSet presAssocID="{04BD0BD8-5C85-453A-ABE2-1A9C8F38015D}" presName="composite" presStyleCnt="0"/>
      <dgm:spPr/>
    </dgm:pt>
    <dgm:pt modelId="{90428D8F-14A8-440C-8A15-BEF52FA5A9AB}" type="pres">
      <dgm:prSet presAssocID="{04BD0BD8-5C85-453A-ABE2-1A9C8F38015D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6FC26-9F21-4025-9B9A-12E8775817CF}" type="pres">
      <dgm:prSet presAssocID="{04BD0BD8-5C85-453A-ABE2-1A9C8F38015D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34A19-A541-4BF6-883D-F797DA54D469}" type="pres">
      <dgm:prSet presAssocID="{7A6DEDC0-5AB3-4697-8B02-261C60514011}" presName="sp" presStyleCnt="0"/>
      <dgm:spPr/>
    </dgm:pt>
    <dgm:pt modelId="{4127098D-854F-4F23-BC46-64B995AEBF81}" type="pres">
      <dgm:prSet presAssocID="{C6EE0357-0BBD-461C-A8F9-2C512899AB33}" presName="composite" presStyleCnt="0"/>
      <dgm:spPr/>
    </dgm:pt>
    <dgm:pt modelId="{52D1B08E-7A03-40F1-B44E-073997F93DDF}" type="pres">
      <dgm:prSet presAssocID="{C6EE0357-0BBD-461C-A8F9-2C512899AB33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69A2-ED6A-4FB9-A8FF-75E4DBFD7E81}" type="pres">
      <dgm:prSet presAssocID="{C6EE0357-0BBD-461C-A8F9-2C512899AB33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3CE337-9487-439A-99DB-7283243EA31A}" type="pres">
      <dgm:prSet presAssocID="{F35E0697-86C3-4E4F-AB16-A9D7440D5BC7}" presName="sp" presStyleCnt="0"/>
      <dgm:spPr/>
    </dgm:pt>
    <dgm:pt modelId="{A6525E65-F124-43E5-BF88-FB1CE6DE402D}" type="pres">
      <dgm:prSet presAssocID="{C9F8B67A-0419-47F6-AE01-1CBCFF555A26}" presName="composite" presStyleCnt="0"/>
      <dgm:spPr/>
    </dgm:pt>
    <dgm:pt modelId="{3D98FF8C-9B4D-46DE-A9BC-E366E44F2CC0}" type="pres">
      <dgm:prSet presAssocID="{C9F8B67A-0419-47F6-AE01-1CBCFF555A26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552DB-346D-4B78-8805-ECC9CAB0089D}" type="pres">
      <dgm:prSet presAssocID="{C9F8B67A-0419-47F6-AE01-1CBCFF555A26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60CF4-9B46-4AA2-8892-16A5B9F9B960}" type="pres">
      <dgm:prSet presAssocID="{B462F4EA-4808-40E1-9AE5-0BA4C34541CD}" presName="sp" presStyleCnt="0"/>
      <dgm:spPr/>
    </dgm:pt>
    <dgm:pt modelId="{90DF3D8C-EB9C-4B51-846B-94C5D7A99ABE}" type="pres">
      <dgm:prSet presAssocID="{14B2E5F7-C2E3-4903-8448-0016D0C17420}" presName="composite" presStyleCnt="0"/>
      <dgm:spPr/>
    </dgm:pt>
    <dgm:pt modelId="{004F4AF1-403D-4CC6-B609-4DCF280106DE}" type="pres">
      <dgm:prSet presAssocID="{14B2E5F7-C2E3-4903-8448-0016D0C17420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16A20-927F-4772-9708-47D17F02A712}" type="pres">
      <dgm:prSet presAssocID="{14B2E5F7-C2E3-4903-8448-0016D0C17420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B29ED-74D6-4990-8DA1-CE6ED3B7D9BA}" type="pres">
      <dgm:prSet presAssocID="{E68370D0-BAF5-4847-8523-97264308A672}" presName="sp" presStyleCnt="0"/>
      <dgm:spPr/>
    </dgm:pt>
    <dgm:pt modelId="{254FA745-F592-422C-8507-16C7A141435F}" type="pres">
      <dgm:prSet presAssocID="{FB7205C8-7E14-4C42-A9B3-4245398B1E67}" presName="composite" presStyleCnt="0"/>
      <dgm:spPr/>
    </dgm:pt>
    <dgm:pt modelId="{0BC6FED4-AFAD-4482-934E-7788DBD5BAEB}" type="pres">
      <dgm:prSet presAssocID="{FB7205C8-7E14-4C42-A9B3-4245398B1E67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EF78E-3514-4B91-8D43-4FB0537A7DC0}" type="pres">
      <dgm:prSet presAssocID="{FB7205C8-7E14-4C42-A9B3-4245398B1E67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F5068-C298-4B4E-9D31-B6CB259A5AC1}" type="pres">
      <dgm:prSet presAssocID="{798BDBF6-374F-4B92-9E38-514FC3ED292E}" presName="sp" presStyleCnt="0"/>
      <dgm:spPr/>
    </dgm:pt>
    <dgm:pt modelId="{ABD88366-E81B-4365-9F54-54368FC80C51}" type="pres">
      <dgm:prSet presAssocID="{AB965A7E-8413-49A9-9815-D8E529CF9BA4}" presName="composite" presStyleCnt="0"/>
      <dgm:spPr/>
    </dgm:pt>
    <dgm:pt modelId="{8FF05BEB-73A2-41AE-BC8B-F10AC0A58E62}" type="pres">
      <dgm:prSet presAssocID="{AB965A7E-8413-49A9-9815-D8E529CF9BA4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02961-724E-4CB7-86E9-B812D8326693}" type="pres">
      <dgm:prSet presAssocID="{AB965A7E-8413-49A9-9815-D8E529CF9BA4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50616-38CA-44B3-B7BC-53E00D2A833B}" type="pres">
      <dgm:prSet presAssocID="{2680F62B-F41F-4BAF-BFDE-700DDB162498}" presName="sp" presStyleCnt="0"/>
      <dgm:spPr/>
    </dgm:pt>
    <dgm:pt modelId="{DC302290-C8E1-45BF-B869-8369E85994CE}" type="pres">
      <dgm:prSet presAssocID="{621F7983-C9AD-4E48-B7D0-E506784A549E}" presName="composite" presStyleCnt="0"/>
      <dgm:spPr/>
    </dgm:pt>
    <dgm:pt modelId="{9D66E18F-51A7-4161-88CB-A31B0C29105A}" type="pres">
      <dgm:prSet presAssocID="{621F7983-C9AD-4E48-B7D0-E506784A549E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4263E-B7F5-4E97-98D2-46CD91DCF2FB}" type="pres">
      <dgm:prSet presAssocID="{621F7983-C9AD-4E48-B7D0-E506784A549E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D7CA6C-9642-49D1-B073-783940774B5F}" srcId="{D82EEF45-FFFB-4367-8DB6-E294319EAE0D}" destId="{14B2E5F7-C2E3-4903-8448-0016D0C17420}" srcOrd="3" destOrd="0" parTransId="{2A25339D-7774-48DD-8B50-D143EE149967}" sibTransId="{E68370D0-BAF5-4847-8523-97264308A672}"/>
    <dgm:cxn modelId="{58B29ED1-66F6-48A4-AA0C-34229264EF8E}" type="presOf" srcId="{04BD0BD8-5C85-453A-ABE2-1A9C8F38015D}" destId="{90428D8F-14A8-440C-8A15-BEF52FA5A9AB}" srcOrd="0" destOrd="0" presId="urn:microsoft.com/office/officeart/2005/8/layout/chevron2"/>
    <dgm:cxn modelId="{00FC872D-1F48-4668-9039-68E7C075AA8B}" srcId="{D82EEF45-FFFB-4367-8DB6-E294319EAE0D}" destId="{AB965A7E-8413-49A9-9815-D8E529CF9BA4}" srcOrd="5" destOrd="0" parTransId="{7BABE8D8-C70B-4C71-858B-DBAD9E32E756}" sibTransId="{2680F62B-F41F-4BAF-BFDE-700DDB162498}"/>
    <dgm:cxn modelId="{EE1768C7-3614-4745-88F8-9A28A3003B78}" type="presOf" srcId="{906B5342-D9CC-4D48-A226-889663071552}" destId="{E0F4263E-B7F5-4E97-98D2-46CD91DCF2FB}" srcOrd="0" destOrd="0" presId="urn:microsoft.com/office/officeart/2005/8/layout/chevron2"/>
    <dgm:cxn modelId="{B26C1335-5609-4302-9B68-4D06C57D05B3}" srcId="{621F7983-C9AD-4E48-B7D0-E506784A549E}" destId="{906B5342-D9CC-4D48-A226-889663071552}" srcOrd="0" destOrd="0" parTransId="{7C63AA57-8064-4CD3-8143-7955BBD7BEEB}" sibTransId="{B92C7613-4583-4746-B697-0F6A1C4C6E97}"/>
    <dgm:cxn modelId="{8C4D0CA7-A49E-4B20-8F11-2AD564A0AF6A}" type="presOf" srcId="{C9F8B67A-0419-47F6-AE01-1CBCFF555A26}" destId="{3D98FF8C-9B4D-46DE-A9BC-E366E44F2CC0}" srcOrd="0" destOrd="0" presId="urn:microsoft.com/office/officeart/2005/8/layout/chevron2"/>
    <dgm:cxn modelId="{BC41275D-792D-4C02-8F93-FE8CEB0BB87E}" type="presOf" srcId="{6E463C1A-FA69-404F-B426-98DF84A4B05E}" destId="{905552DB-346D-4B78-8805-ECC9CAB0089D}" srcOrd="0" destOrd="0" presId="urn:microsoft.com/office/officeart/2005/8/layout/chevron2"/>
    <dgm:cxn modelId="{5CE7891A-9B28-4642-9EF3-C6616A8C4079}" type="presOf" srcId="{AB965A7E-8413-49A9-9815-D8E529CF9BA4}" destId="{8FF05BEB-73A2-41AE-BC8B-F10AC0A58E62}" srcOrd="0" destOrd="0" presId="urn:microsoft.com/office/officeart/2005/8/layout/chevron2"/>
    <dgm:cxn modelId="{999B3F75-641D-411D-BEAC-696AC053FEDE}" srcId="{14B2E5F7-C2E3-4903-8448-0016D0C17420}" destId="{D75420B2-DED2-4D56-AA13-0F21340F7C98}" srcOrd="0" destOrd="0" parTransId="{C9B87DF9-F304-4B1C-B662-6876F0473588}" sibTransId="{6E1CF9B9-7356-40CA-AA2F-ADC234F83B3E}"/>
    <dgm:cxn modelId="{49FD5643-4BE2-498C-96F7-30DBCFF0CFEC}" srcId="{D82EEF45-FFFB-4367-8DB6-E294319EAE0D}" destId="{C9F8B67A-0419-47F6-AE01-1CBCFF555A26}" srcOrd="2" destOrd="0" parTransId="{06EABE06-1180-4F15-A980-CC7037BBCD19}" sibTransId="{B462F4EA-4808-40E1-9AE5-0BA4C34541CD}"/>
    <dgm:cxn modelId="{8807DD53-A34B-42E5-BF73-24F970055D12}" type="presOf" srcId="{5D5E58B3-2EBB-4E5C-B21E-B1E545FF55D5}" destId="{ACF02961-724E-4CB7-86E9-B812D8326693}" srcOrd="0" destOrd="0" presId="urn:microsoft.com/office/officeart/2005/8/layout/chevron2"/>
    <dgm:cxn modelId="{5E4FFACE-16AE-4139-9B17-1CB62267E6EA}" type="presOf" srcId="{D75420B2-DED2-4D56-AA13-0F21340F7C98}" destId="{5F216A20-927F-4772-9708-47D17F02A712}" srcOrd="0" destOrd="0" presId="urn:microsoft.com/office/officeart/2005/8/layout/chevron2"/>
    <dgm:cxn modelId="{703FECAA-9CD1-4BDD-8ABF-BFC95E5B4768}" type="presOf" srcId="{FB7205C8-7E14-4C42-A9B3-4245398B1E67}" destId="{0BC6FED4-AFAD-4482-934E-7788DBD5BAEB}" srcOrd="0" destOrd="0" presId="urn:microsoft.com/office/officeart/2005/8/layout/chevron2"/>
    <dgm:cxn modelId="{A9D8E7F2-B8EB-4C09-9381-6E19C95FEA7A}" type="presOf" srcId="{D82EEF45-FFFB-4367-8DB6-E294319EAE0D}" destId="{72965E4B-676C-4556-8869-F3BD689F35C8}" srcOrd="0" destOrd="0" presId="urn:microsoft.com/office/officeart/2005/8/layout/chevron2"/>
    <dgm:cxn modelId="{8E877BA7-42FC-487F-A741-F4612BD8E0AB}" srcId="{FB7205C8-7E14-4C42-A9B3-4245398B1E67}" destId="{F2417EFA-3930-484F-9DB2-8BABCBC28E0A}" srcOrd="0" destOrd="0" parTransId="{E0324BEF-6F5A-4974-A53D-FA5DB7C9ADC1}" sibTransId="{7425FDAC-FD20-4DAA-A689-A8578007B079}"/>
    <dgm:cxn modelId="{6CAF0B5C-89FF-4868-BE15-6C6F65B5BEF6}" srcId="{AB965A7E-8413-49A9-9815-D8E529CF9BA4}" destId="{5D5E58B3-2EBB-4E5C-B21E-B1E545FF55D5}" srcOrd="0" destOrd="0" parTransId="{1049114F-C81B-4BF6-A05F-AB43E1D6942E}" sibTransId="{710DBF63-F3D5-4EC2-AA2B-4548648A3F62}"/>
    <dgm:cxn modelId="{62DC2390-F390-4E4B-89D8-8D6D08D65D44}" type="presOf" srcId="{C6EE0357-0BBD-461C-A8F9-2C512899AB33}" destId="{52D1B08E-7A03-40F1-B44E-073997F93DDF}" srcOrd="0" destOrd="0" presId="urn:microsoft.com/office/officeart/2005/8/layout/chevron2"/>
    <dgm:cxn modelId="{AC385AE9-7671-4BED-8013-15565944BF09}" type="presOf" srcId="{13D28014-120B-48AD-A1D8-2A40EF711C39}" destId="{F286FC26-9F21-4025-9B9A-12E8775817CF}" srcOrd="0" destOrd="0" presId="urn:microsoft.com/office/officeart/2005/8/layout/chevron2"/>
    <dgm:cxn modelId="{FE87DCE6-51D5-4774-8F63-58689104299D}" type="presOf" srcId="{F2417EFA-3930-484F-9DB2-8BABCBC28E0A}" destId="{58CEF78E-3514-4B91-8D43-4FB0537A7DC0}" srcOrd="0" destOrd="0" presId="urn:microsoft.com/office/officeart/2005/8/layout/chevron2"/>
    <dgm:cxn modelId="{3ABBF857-C7EC-4AF0-A2C4-0D24E44B8529}" srcId="{04BD0BD8-5C85-453A-ABE2-1A9C8F38015D}" destId="{13D28014-120B-48AD-A1D8-2A40EF711C39}" srcOrd="0" destOrd="0" parTransId="{67C0FE13-B30B-4289-9220-D1DA1EAAEF4C}" sibTransId="{067E0CC8-7F38-4388-9448-5C96D77FC5A3}"/>
    <dgm:cxn modelId="{898B9D85-96DE-4674-9306-B1C552C771A1}" type="presOf" srcId="{34B3BA0D-E2BF-48B5-8CB4-3F90E038858B}" destId="{64AE69A2-ED6A-4FB9-A8FF-75E4DBFD7E81}" srcOrd="0" destOrd="0" presId="urn:microsoft.com/office/officeart/2005/8/layout/chevron2"/>
    <dgm:cxn modelId="{4BC8E941-6DB3-4C99-AFAD-D5FF1D001896}" srcId="{C9F8B67A-0419-47F6-AE01-1CBCFF555A26}" destId="{6E463C1A-FA69-404F-B426-98DF84A4B05E}" srcOrd="0" destOrd="0" parTransId="{F0078EA5-8AAB-4FB6-80CB-B579CE954385}" sibTransId="{15364C07-04E5-4CAE-9D07-8BCC7CCC71E9}"/>
    <dgm:cxn modelId="{08E32701-DE38-457A-84F1-C749E0EDC920}" srcId="{D82EEF45-FFFB-4367-8DB6-E294319EAE0D}" destId="{04BD0BD8-5C85-453A-ABE2-1A9C8F38015D}" srcOrd="0" destOrd="0" parTransId="{A9E98377-2624-4169-8FC8-CF672162545A}" sibTransId="{7A6DEDC0-5AB3-4697-8B02-261C60514011}"/>
    <dgm:cxn modelId="{573F4294-C3A5-40B5-A79C-9DD40C3C2ABD}" type="presOf" srcId="{621F7983-C9AD-4E48-B7D0-E506784A549E}" destId="{9D66E18F-51A7-4161-88CB-A31B0C29105A}" srcOrd="0" destOrd="0" presId="urn:microsoft.com/office/officeart/2005/8/layout/chevron2"/>
    <dgm:cxn modelId="{EC3107C2-48E9-49F1-99A0-F7971A976458}" srcId="{D82EEF45-FFFB-4367-8DB6-E294319EAE0D}" destId="{621F7983-C9AD-4E48-B7D0-E506784A549E}" srcOrd="6" destOrd="0" parTransId="{46BE00C8-2C6A-4A88-B22D-27958DDCB164}" sibTransId="{9B5B7487-2FE3-4899-9CC2-E4AD38ECEB9F}"/>
    <dgm:cxn modelId="{149F09F4-CE24-43E6-8F19-501F27240B70}" srcId="{D82EEF45-FFFB-4367-8DB6-E294319EAE0D}" destId="{FB7205C8-7E14-4C42-A9B3-4245398B1E67}" srcOrd="4" destOrd="0" parTransId="{9EF55C04-372B-4125-BE4F-3D430CFE5CCD}" sibTransId="{798BDBF6-374F-4B92-9E38-514FC3ED292E}"/>
    <dgm:cxn modelId="{5412D644-CA4D-4BD5-AF2D-9E6DDAF939A8}" srcId="{D82EEF45-FFFB-4367-8DB6-E294319EAE0D}" destId="{C6EE0357-0BBD-461C-A8F9-2C512899AB33}" srcOrd="1" destOrd="0" parTransId="{79FE8369-2FE3-47F9-8D97-28FC2C1BD465}" sibTransId="{F35E0697-86C3-4E4F-AB16-A9D7440D5BC7}"/>
    <dgm:cxn modelId="{4F03F733-391D-48ED-9265-7DC6402D84FD}" type="presOf" srcId="{14B2E5F7-C2E3-4903-8448-0016D0C17420}" destId="{004F4AF1-403D-4CC6-B609-4DCF280106DE}" srcOrd="0" destOrd="0" presId="urn:microsoft.com/office/officeart/2005/8/layout/chevron2"/>
    <dgm:cxn modelId="{5FBE1690-3AE7-4DF2-9975-1998E17CD789}" srcId="{C6EE0357-0BBD-461C-A8F9-2C512899AB33}" destId="{34B3BA0D-E2BF-48B5-8CB4-3F90E038858B}" srcOrd="0" destOrd="0" parTransId="{5FFF8DE2-C0E9-4D6E-B0E0-CC81B00C979A}" sibTransId="{44FCB346-D60E-455E-910B-33C5D16BEA8B}"/>
    <dgm:cxn modelId="{4D77C6E7-CEE2-42B2-B91D-25FD718B712B}" type="presParOf" srcId="{72965E4B-676C-4556-8869-F3BD689F35C8}" destId="{00CEBF56-FF96-42A9-9F79-6305FC8F57F3}" srcOrd="0" destOrd="0" presId="urn:microsoft.com/office/officeart/2005/8/layout/chevron2"/>
    <dgm:cxn modelId="{249929BE-6FB9-4636-9AE0-E005FAC949A9}" type="presParOf" srcId="{00CEBF56-FF96-42A9-9F79-6305FC8F57F3}" destId="{90428D8F-14A8-440C-8A15-BEF52FA5A9AB}" srcOrd="0" destOrd="0" presId="urn:microsoft.com/office/officeart/2005/8/layout/chevron2"/>
    <dgm:cxn modelId="{0E2160F0-A04C-4B78-B3E4-C7A14F7B662D}" type="presParOf" srcId="{00CEBF56-FF96-42A9-9F79-6305FC8F57F3}" destId="{F286FC26-9F21-4025-9B9A-12E8775817CF}" srcOrd="1" destOrd="0" presId="urn:microsoft.com/office/officeart/2005/8/layout/chevron2"/>
    <dgm:cxn modelId="{C9174485-D3F8-4F53-94FF-456311309ED6}" type="presParOf" srcId="{72965E4B-676C-4556-8869-F3BD689F35C8}" destId="{B8734A19-A541-4BF6-883D-F797DA54D469}" srcOrd="1" destOrd="0" presId="urn:microsoft.com/office/officeart/2005/8/layout/chevron2"/>
    <dgm:cxn modelId="{9F18088C-6B51-4EC6-9D75-D2DE1BA0AFB9}" type="presParOf" srcId="{72965E4B-676C-4556-8869-F3BD689F35C8}" destId="{4127098D-854F-4F23-BC46-64B995AEBF81}" srcOrd="2" destOrd="0" presId="urn:microsoft.com/office/officeart/2005/8/layout/chevron2"/>
    <dgm:cxn modelId="{320C410D-39CA-45B4-8994-0A234C37572F}" type="presParOf" srcId="{4127098D-854F-4F23-BC46-64B995AEBF81}" destId="{52D1B08E-7A03-40F1-B44E-073997F93DDF}" srcOrd="0" destOrd="0" presId="urn:microsoft.com/office/officeart/2005/8/layout/chevron2"/>
    <dgm:cxn modelId="{CE2DCE7F-A8C0-4917-95D4-9C8F09AFD351}" type="presParOf" srcId="{4127098D-854F-4F23-BC46-64B995AEBF81}" destId="{64AE69A2-ED6A-4FB9-A8FF-75E4DBFD7E81}" srcOrd="1" destOrd="0" presId="urn:microsoft.com/office/officeart/2005/8/layout/chevron2"/>
    <dgm:cxn modelId="{0AD5A415-F7BB-44ED-B099-9EA52B790C2A}" type="presParOf" srcId="{72965E4B-676C-4556-8869-F3BD689F35C8}" destId="{003CE337-9487-439A-99DB-7283243EA31A}" srcOrd="3" destOrd="0" presId="urn:microsoft.com/office/officeart/2005/8/layout/chevron2"/>
    <dgm:cxn modelId="{D11AAC3D-B508-43BA-A371-07FDCC14D958}" type="presParOf" srcId="{72965E4B-676C-4556-8869-F3BD689F35C8}" destId="{A6525E65-F124-43E5-BF88-FB1CE6DE402D}" srcOrd="4" destOrd="0" presId="urn:microsoft.com/office/officeart/2005/8/layout/chevron2"/>
    <dgm:cxn modelId="{6A24F14A-BB28-4629-9255-6F05CF0AE630}" type="presParOf" srcId="{A6525E65-F124-43E5-BF88-FB1CE6DE402D}" destId="{3D98FF8C-9B4D-46DE-A9BC-E366E44F2CC0}" srcOrd="0" destOrd="0" presId="urn:microsoft.com/office/officeart/2005/8/layout/chevron2"/>
    <dgm:cxn modelId="{044B4E2B-B7F6-4373-843C-1A472551B987}" type="presParOf" srcId="{A6525E65-F124-43E5-BF88-FB1CE6DE402D}" destId="{905552DB-346D-4B78-8805-ECC9CAB0089D}" srcOrd="1" destOrd="0" presId="urn:microsoft.com/office/officeart/2005/8/layout/chevron2"/>
    <dgm:cxn modelId="{38E6F39C-1C6D-46BD-9512-D3B9658031C5}" type="presParOf" srcId="{72965E4B-676C-4556-8869-F3BD689F35C8}" destId="{DDC60CF4-9B46-4AA2-8892-16A5B9F9B960}" srcOrd="5" destOrd="0" presId="urn:microsoft.com/office/officeart/2005/8/layout/chevron2"/>
    <dgm:cxn modelId="{00E3C07E-FE9B-4DBB-B9E5-D66B7DCDED8D}" type="presParOf" srcId="{72965E4B-676C-4556-8869-F3BD689F35C8}" destId="{90DF3D8C-EB9C-4B51-846B-94C5D7A99ABE}" srcOrd="6" destOrd="0" presId="urn:microsoft.com/office/officeart/2005/8/layout/chevron2"/>
    <dgm:cxn modelId="{0F06DDFD-7372-4497-8516-96963760A2CF}" type="presParOf" srcId="{90DF3D8C-EB9C-4B51-846B-94C5D7A99ABE}" destId="{004F4AF1-403D-4CC6-B609-4DCF280106DE}" srcOrd="0" destOrd="0" presId="urn:microsoft.com/office/officeart/2005/8/layout/chevron2"/>
    <dgm:cxn modelId="{6E7D7A7A-E116-4A61-90F1-88F02D2E173F}" type="presParOf" srcId="{90DF3D8C-EB9C-4B51-846B-94C5D7A99ABE}" destId="{5F216A20-927F-4772-9708-47D17F02A712}" srcOrd="1" destOrd="0" presId="urn:microsoft.com/office/officeart/2005/8/layout/chevron2"/>
    <dgm:cxn modelId="{D816AACF-49E0-4992-8307-3BCFE40BFEF2}" type="presParOf" srcId="{72965E4B-676C-4556-8869-F3BD689F35C8}" destId="{7BBB29ED-74D6-4990-8DA1-CE6ED3B7D9BA}" srcOrd="7" destOrd="0" presId="urn:microsoft.com/office/officeart/2005/8/layout/chevron2"/>
    <dgm:cxn modelId="{A14EFE59-3A7D-4964-B747-0CAC8FDADBF7}" type="presParOf" srcId="{72965E4B-676C-4556-8869-F3BD689F35C8}" destId="{254FA745-F592-422C-8507-16C7A141435F}" srcOrd="8" destOrd="0" presId="urn:microsoft.com/office/officeart/2005/8/layout/chevron2"/>
    <dgm:cxn modelId="{8281514E-78D3-4E1E-B7E2-4DCAD906DB90}" type="presParOf" srcId="{254FA745-F592-422C-8507-16C7A141435F}" destId="{0BC6FED4-AFAD-4482-934E-7788DBD5BAEB}" srcOrd="0" destOrd="0" presId="urn:microsoft.com/office/officeart/2005/8/layout/chevron2"/>
    <dgm:cxn modelId="{E26BE665-D694-4532-BCDF-61EC3C730964}" type="presParOf" srcId="{254FA745-F592-422C-8507-16C7A141435F}" destId="{58CEF78E-3514-4B91-8D43-4FB0537A7DC0}" srcOrd="1" destOrd="0" presId="urn:microsoft.com/office/officeart/2005/8/layout/chevron2"/>
    <dgm:cxn modelId="{87A1AF25-0D8D-4081-B92D-184D46E0C4F5}" type="presParOf" srcId="{72965E4B-676C-4556-8869-F3BD689F35C8}" destId="{782F5068-C298-4B4E-9D31-B6CB259A5AC1}" srcOrd="9" destOrd="0" presId="urn:microsoft.com/office/officeart/2005/8/layout/chevron2"/>
    <dgm:cxn modelId="{533190DE-32BE-4549-AFA0-B3FE4B7D1202}" type="presParOf" srcId="{72965E4B-676C-4556-8869-F3BD689F35C8}" destId="{ABD88366-E81B-4365-9F54-54368FC80C51}" srcOrd="10" destOrd="0" presId="urn:microsoft.com/office/officeart/2005/8/layout/chevron2"/>
    <dgm:cxn modelId="{5FB15A79-1196-49EF-A2E3-FABDC3764FDB}" type="presParOf" srcId="{ABD88366-E81B-4365-9F54-54368FC80C51}" destId="{8FF05BEB-73A2-41AE-BC8B-F10AC0A58E62}" srcOrd="0" destOrd="0" presId="urn:microsoft.com/office/officeart/2005/8/layout/chevron2"/>
    <dgm:cxn modelId="{400F945B-A21D-44E0-B691-44ADC37E7E79}" type="presParOf" srcId="{ABD88366-E81B-4365-9F54-54368FC80C51}" destId="{ACF02961-724E-4CB7-86E9-B812D8326693}" srcOrd="1" destOrd="0" presId="urn:microsoft.com/office/officeart/2005/8/layout/chevron2"/>
    <dgm:cxn modelId="{E207FEC2-8ABA-4609-B8A3-2FC30ED43430}" type="presParOf" srcId="{72965E4B-676C-4556-8869-F3BD689F35C8}" destId="{DEC50616-38CA-44B3-B7BC-53E00D2A833B}" srcOrd="11" destOrd="0" presId="urn:microsoft.com/office/officeart/2005/8/layout/chevron2"/>
    <dgm:cxn modelId="{23C47960-4FF2-4F2C-9492-88DB82D8C550}" type="presParOf" srcId="{72965E4B-676C-4556-8869-F3BD689F35C8}" destId="{DC302290-C8E1-45BF-B869-8369E85994CE}" srcOrd="12" destOrd="0" presId="urn:microsoft.com/office/officeart/2005/8/layout/chevron2"/>
    <dgm:cxn modelId="{638033DE-CDF0-4E73-8235-F0621A161E42}" type="presParOf" srcId="{DC302290-C8E1-45BF-B869-8369E85994CE}" destId="{9D66E18F-51A7-4161-88CB-A31B0C29105A}" srcOrd="0" destOrd="0" presId="urn:microsoft.com/office/officeart/2005/8/layout/chevron2"/>
    <dgm:cxn modelId="{30E4DD6C-3776-4036-B265-45F277D5B857}" type="presParOf" srcId="{DC302290-C8E1-45BF-B869-8369E85994CE}" destId="{E0F4263E-B7F5-4E97-98D2-46CD91DCF2F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28D8F-14A8-440C-8A15-BEF52FA5A9AB}">
      <dsp:nvSpPr>
        <dsp:cNvPr id="0" name=""/>
        <dsp:cNvSpPr/>
      </dsp:nvSpPr>
      <dsp:spPr>
        <a:xfrm rot="5400000">
          <a:off x="-113744" y="113848"/>
          <a:ext cx="758297" cy="530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</a:t>
          </a:r>
          <a:endParaRPr lang="en-US" sz="1500" kern="1200" dirty="0"/>
        </a:p>
      </dsp:txBody>
      <dsp:txXfrm rot="-5400000">
        <a:off x="1" y="265507"/>
        <a:ext cx="530808" cy="227489"/>
      </dsp:txXfrm>
    </dsp:sp>
    <dsp:sp modelId="{F286FC26-9F21-4025-9B9A-12E8775817CF}">
      <dsp:nvSpPr>
        <dsp:cNvPr id="0" name=""/>
        <dsp:cNvSpPr/>
      </dsp:nvSpPr>
      <dsp:spPr>
        <a:xfrm rot="5400000">
          <a:off x="3768632" y="-3237720"/>
          <a:ext cx="492893" cy="69685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Work Example By Hand</a:t>
          </a:r>
          <a:endParaRPr lang="en-US" sz="3000" kern="1200" dirty="0"/>
        </a:p>
      </dsp:txBody>
      <dsp:txXfrm rot="-5400000">
        <a:off x="530809" y="24164"/>
        <a:ext cx="6944480" cy="444771"/>
      </dsp:txXfrm>
    </dsp:sp>
    <dsp:sp modelId="{52D1B08E-7A03-40F1-B44E-073997F93DDF}">
      <dsp:nvSpPr>
        <dsp:cNvPr id="0" name=""/>
        <dsp:cNvSpPr/>
      </dsp:nvSpPr>
      <dsp:spPr>
        <a:xfrm rot="5400000">
          <a:off x="-113744" y="787530"/>
          <a:ext cx="758297" cy="530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 rot="-5400000">
        <a:off x="1" y="939189"/>
        <a:ext cx="530808" cy="227489"/>
      </dsp:txXfrm>
    </dsp:sp>
    <dsp:sp modelId="{64AE69A2-ED6A-4FB9-A8FF-75E4DBFD7E81}">
      <dsp:nvSpPr>
        <dsp:cNvPr id="0" name=""/>
        <dsp:cNvSpPr/>
      </dsp:nvSpPr>
      <dsp:spPr>
        <a:xfrm rot="5400000">
          <a:off x="3768632" y="-2564037"/>
          <a:ext cx="492893" cy="69685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Write Down What You Did</a:t>
          </a:r>
          <a:endParaRPr lang="en-US" sz="3000" kern="1200" dirty="0"/>
        </a:p>
      </dsp:txBody>
      <dsp:txXfrm rot="-5400000">
        <a:off x="530809" y="697847"/>
        <a:ext cx="6944480" cy="444771"/>
      </dsp:txXfrm>
    </dsp:sp>
    <dsp:sp modelId="{3D98FF8C-9B4D-46DE-A9BC-E366E44F2CC0}">
      <dsp:nvSpPr>
        <dsp:cNvPr id="0" name=""/>
        <dsp:cNvSpPr/>
      </dsp:nvSpPr>
      <dsp:spPr>
        <a:xfrm rot="5400000">
          <a:off x="-113744" y="1461213"/>
          <a:ext cx="758297" cy="530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</a:t>
          </a:r>
          <a:endParaRPr lang="en-US" sz="1500" kern="1200" dirty="0"/>
        </a:p>
      </dsp:txBody>
      <dsp:txXfrm rot="-5400000">
        <a:off x="1" y="1612872"/>
        <a:ext cx="530808" cy="227489"/>
      </dsp:txXfrm>
    </dsp:sp>
    <dsp:sp modelId="{905552DB-346D-4B78-8805-ECC9CAB0089D}">
      <dsp:nvSpPr>
        <dsp:cNvPr id="0" name=""/>
        <dsp:cNvSpPr/>
      </dsp:nvSpPr>
      <dsp:spPr>
        <a:xfrm rot="5400000">
          <a:off x="3768632" y="-1890355"/>
          <a:ext cx="492893" cy="69685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Find Patterns</a:t>
          </a:r>
          <a:endParaRPr lang="en-US" sz="3000" kern="1200" dirty="0"/>
        </a:p>
      </dsp:txBody>
      <dsp:txXfrm rot="-5400000">
        <a:off x="530809" y="1371529"/>
        <a:ext cx="6944480" cy="444771"/>
      </dsp:txXfrm>
    </dsp:sp>
    <dsp:sp modelId="{004F4AF1-403D-4CC6-B609-4DCF280106DE}">
      <dsp:nvSpPr>
        <dsp:cNvPr id="0" name=""/>
        <dsp:cNvSpPr/>
      </dsp:nvSpPr>
      <dsp:spPr>
        <a:xfrm rot="5400000">
          <a:off x="-113744" y="2134895"/>
          <a:ext cx="758297" cy="530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</a:t>
          </a:r>
          <a:endParaRPr lang="en-US" sz="1500" kern="1200" dirty="0"/>
        </a:p>
      </dsp:txBody>
      <dsp:txXfrm rot="-5400000">
        <a:off x="1" y="2286554"/>
        <a:ext cx="530808" cy="227489"/>
      </dsp:txXfrm>
    </dsp:sp>
    <dsp:sp modelId="{5F216A20-927F-4772-9708-47D17F02A712}">
      <dsp:nvSpPr>
        <dsp:cNvPr id="0" name=""/>
        <dsp:cNvSpPr/>
      </dsp:nvSpPr>
      <dsp:spPr>
        <a:xfrm rot="5400000">
          <a:off x="3768632" y="-1216672"/>
          <a:ext cx="492893" cy="69685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Check By Hand</a:t>
          </a:r>
          <a:endParaRPr lang="en-US" sz="3000" kern="1200" dirty="0"/>
        </a:p>
      </dsp:txBody>
      <dsp:txXfrm rot="-5400000">
        <a:off x="530809" y="2045212"/>
        <a:ext cx="6944480" cy="444771"/>
      </dsp:txXfrm>
    </dsp:sp>
    <dsp:sp modelId="{0BC6FED4-AFAD-4482-934E-7788DBD5BAEB}">
      <dsp:nvSpPr>
        <dsp:cNvPr id="0" name=""/>
        <dsp:cNvSpPr/>
      </dsp:nvSpPr>
      <dsp:spPr>
        <a:xfrm rot="5400000">
          <a:off x="-113744" y="2808578"/>
          <a:ext cx="758297" cy="530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</a:t>
          </a:r>
          <a:endParaRPr lang="en-US" sz="1500" kern="1200" dirty="0"/>
        </a:p>
      </dsp:txBody>
      <dsp:txXfrm rot="-5400000">
        <a:off x="1" y="2960237"/>
        <a:ext cx="530808" cy="227489"/>
      </dsp:txXfrm>
    </dsp:sp>
    <dsp:sp modelId="{58CEF78E-3514-4B91-8D43-4FB0537A7DC0}">
      <dsp:nvSpPr>
        <dsp:cNvPr id="0" name=""/>
        <dsp:cNvSpPr/>
      </dsp:nvSpPr>
      <dsp:spPr>
        <a:xfrm rot="5400000">
          <a:off x="3768632" y="-542990"/>
          <a:ext cx="492893" cy="69685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Translate To Code</a:t>
          </a:r>
          <a:endParaRPr lang="en-US" sz="3000" kern="1200" dirty="0"/>
        </a:p>
      </dsp:txBody>
      <dsp:txXfrm rot="-5400000">
        <a:off x="530809" y="2718894"/>
        <a:ext cx="6944480" cy="444771"/>
      </dsp:txXfrm>
    </dsp:sp>
    <dsp:sp modelId="{8FF05BEB-73A2-41AE-BC8B-F10AC0A58E62}">
      <dsp:nvSpPr>
        <dsp:cNvPr id="0" name=""/>
        <dsp:cNvSpPr/>
      </dsp:nvSpPr>
      <dsp:spPr>
        <a:xfrm rot="5400000">
          <a:off x="-113744" y="3482260"/>
          <a:ext cx="758297" cy="530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6</a:t>
          </a:r>
          <a:endParaRPr lang="en-US" sz="1500" kern="1200" dirty="0"/>
        </a:p>
      </dsp:txBody>
      <dsp:txXfrm rot="-5400000">
        <a:off x="1" y="3633919"/>
        <a:ext cx="530808" cy="227489"/>
      </dsp:txXfrm>
    </dsp:sp>
    <dsp:sp modelId="{ACF02961-724E-4CB7-86E9-B812D8326693}">
      <dsp:nvSpPr>
        <dsp:cNvPr id="0" name=""/>
        <dsp:cNvSpPr/>
      </dsp:nvSpPr>
      <dsp:spPr>
        <a:xfrm rot="5400000">
          <a:off x="3768632" y="130691"/>
          <a:ext cx="492893" cy="69685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Run Test Cases</a:t>
          </a:r>
          <a:endParaRPr lang="en-US" sz="3000" kern="1200" dirty="0"/>
        </a:p>
      </dsp:txBody>
      <dsp:txXfrm rot="-5400000">
        <a:off x="530809" y="3392576"/>
        <a:ext cx="6944480" cy="444771"/>
      </dsp:txXfrm>
    </dsp:sp>
    <dsp:sp modelId="{9D66E18F-51A7-4161-88CB-A31B0C29105A}">
      <dsp:nvSpPr>
        <dsp:cNvPr id="0" name=""/>
        <dsp:cNvSpPr/>
      </dsp:nvSpPr>
      <dsp:spPr>
        <a:xfrm rot="5400000">
          <a:off x="-113744" y="4155943"/>
          <a:ext cx="758297" cy="530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7</a:t>
          </a:r>
          <a:endParaRPr lang="en-US" sz="1500" kern="1200" dirty="0"/>
        </a:p>
      </dsp:txBody>
      <dsp:txXfrm rot="-5400000">
        <a:off x="1" y="4307602"/>
        <a:ext cx="530808" cy="227489"/>
      </dsp:txXfrm>
    </dsp:sp>
    <dsp:sp modelId="{E0F4263E-B7F5-4E97-98D2-46CD91DCF2FB}">
      <dsp:nvSpPr>
        <dsp:cNvPr id="0" name=""/>
        <dsp:cNvSpPr/>
      </dsp:nvSpPr>
      <dsp:spPr>
        <a:xfrm rot="5400000">
          <a:off x="3768632" y="804374"/>
          <a:ext cx="492893" cy="69685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Debug Failed Test Cases</a:t>
          </a:r>
          <a:endParaRPr lang="en-US" sz="3000" kern="1200" dirty="0"/>
        </a:p>
      </dsp:txBody>
      <dsp:txXfrm rot="-5400000">
        <a:off x="530809" y="4066259"/>
        <a:ext cx="6944480" cy="44477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28D8F-14A8-440C-8A15-BEF52FA5A9AB}">
      <dsp:nvSpPr>
        <dsp:cNvPr id="0" name=""/>
        <dsp:cNvSpPr/>
      </dsp:nvSpPr>
      <dsp:spPr>
        <a:xfrm rot="5400000">
          <a:off x="-70522" y="72029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</a:t>
          </a:r>
          <a:endParaRPr lang="en-US" sz="900" kern="1200" dirty="0"/>
        </a:p>
      </dsp:txBody>
      <dsp:txXfrm rot="-5400000">
        <a:off x="1" y="166059"/>
        <a:ext cx="329103" cy="141045"/>
      </dsp:txXfrm>
    </dsp:sp>
    <dsp:sp modelId="{F286FC26-9F21-4025-9B9A-12E8775817CF}">
      <dsp:nvSpPr>
        <dsp:cNvPr id="0" name=""/>
        <dsp:cNvSpPr/>
      </dsp:nvSpPr>
      <dsp:spPr>
        <a:xfrm rot="5400000">
          <a:off x="3180403" y="-2849792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Work Example By Hand</a:t>
          </a:r>
          <a:endParaRPr lang="en-US" sz="1800" kern="1200" dirty="0"/>
        </a:p>
      </dsp:txBody>
      <dsp:txXfrm rot="-5400000">
        <a:off x="329103" y="16426"/>
        <a:ext cx="5993278" cy="275760"/>
      </dsp:txXfrm>
    </dsp:sp>
    <dsp:sp modelId="{52D1B08E-7A03-40F1-B44E-073997F93DDF}">
      <dsp:nvSpPr>
        <dsp:cNvPr id="0" name=""/>
        <dsp:cNvSpPr/>
      </dsp:nvSpPr>
      <dsp:spPr>
        <a:xfrm rot="5400000">
          <a:off x="-70522" y="450368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</a:t>
          </a:r>
          <a:endParaRPr lang="en-US" sz="900" kern="1200" dirty="0"/>
        </a:p>
      </dsp:txBody>
      <dsp:txXfrm rot="-5400000">
        <a:off x="1" y="544398"/>
        <a:ext cx="329103" cy="141045"/>
      </dsp:txXfrm>
    </dsp:sp>
    <dsp:sp modelId="{64AE69A2-ED6A-4FB9-A8FF-75E4DBFD7E81}">
      <dsp:nvSpPr>
        <dsp:cNvPr id="0" name=""/>
        <dsp:cNvSpPr/>
      </dsp:nvSpPr>
      <dsp:spPr>
        <a:xfrm rot="5400000">
          <a:off x="3180403" y="-2471453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Write Down What You Did</a:t>
          </a:r>
          <a:endParaRPr lang="en-US" sz="1800" kern="1200" dirty="0"/>
        </a:p>
      </dsp:txBody>
      <dsp:txXfrm rot="-5400000">
        <a:off x="329103" y="394765"/>
        <a:ext cx="5993278" cy="275760"/>
      </dsp:txXfrm>
    </dsp:sp>
    <dsp:sp modelId="{3D98FF8C-9B4D-46DE-A9BC-E366E44F2CC0}">
      <dsp:nvSpPr>
        <dsp:cNvPr id="0" name=""/>
        <dsp:cNvSpPr/>
      </dsp:nvSpPr>
      <dsp:spPr>
        <a:xfrm rot="5400000">
          <a:off x="-70522" y="828708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3</a:t>
          </a:r>
          <a:endParaRPr lang="en-US" sz="900" kern="1200" dirty="0"/>
        </a:p>
      </dsp:txBody>
      <dsp:txXfrm rot="-5400000">
        <a:off x="1" y="922738"/>
        <a:ext cx="329103" cy="141045"/>
      </dsp:txXfrm>
    </dsp:sp>
    <dsp:sp modelId="{905552DB-346D-4B78-8805-ECC9CAB0089D}">
      <dsp:nvSpPr>
        <dsp:cNvPr id="0" name=""/>
        <dsp:cNvSpPr/>
      </dsp:nvSpPr>
      <dsp:spPr>
        <a:xfrm rot="5400000">
          <a:off x="3180403" y="-2093113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Find Patterns</a:t>
          </a:r>
          <a:endParaRPr lang="en-US" sz="1800" kern="1200" dirty="0"/>
        </a:p>
      </dsp:txBody>
      <dsp:txXfrm rot="-5400000">
        <a:off x="329103" y="773105"/>
        <a:ext cx="5993278" cy="275760"/>
      </dsp:txXfrm>
    </dsp:sp>
    <dsp:sp modelId="{004F4AF1-403D-4CC6-B609-4DCF280106DE}">
      <dsp:nvSpPr>
        <dsp:cNvPr id="0" name=""/>
        <dsp:cNvSpPr/>
      </dsp:nvSpPr>
      <dsp:spPr>
        <a:xfrm rot="5400000">
          <a:off x="-70522" y="1207048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4</a:t>
          </a:r>
          <a:endParaRPr lang="en-US" sz="900" kern="1200" dirty="0"/>
        </a:p>
      </dsp:txBody>
      <dsp:txXfrm rot="-5400000">
        <a:off x="1" y="1301078"/>
        <a:ext cx="329103" cy="141045"/>
      </dsp:txXfrm>
    </dsp:sp>
    <dsp:sp modelId="{5F216A20-927F-4772-9708-47D17F02A712}">
      <dsp:nvSpPr>
        <dsp:cNvPr id="0" name=""/>
        <dsp:cNvSpPr/>
      </dsp:nvSpPr>
      <dsp:spPr>
        <a:xfrm rot="5400000">
          <a:off x="3180403" y="-1714774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Check By Hand</a:t>
          </a:r>
          <a:endParaRPr lang="en-US" sz="1800" kern="1200" dirty="0"/>
        </a:p>
      </dsp:txBody>
      <dsp:txXfrm rot="-5400000">
        <a:off x="329103" y="1151444"/>
        <a:ext cx="5993278" cy="275760"/>
      </dsp:txXfrm>
    </dsp:sp>
    <dsp:sp modelId="{0BC6FED4-AFAD-4482-934E-7788DBD5BAEB}">
      <dsp:nvSpPr>
        <dsp:cNvPr id="0" name=""/>
        <dsp:cNvSpPr/>
      </dsp:nvSpPr>
      <dsp:spPr>
        <a:xfrm rot="5400000">
          <a:off x="-70522" y="1585387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5</a:t>
          </a:r>
          <a:endParaRPr lang="en-US" sz="900" kern="1200" dirty="0"/>
        </a:p>
      </dsp:txBody>
      <dsp:txXfrm rot="-5400000">
        <a:off x="1" y="1679417"/>
        <a:ext cx="329103" cy="141045"/>
      </dsp:txXfrm>
    </dsp:sp>
    <dsp:sp modelId="{58CEF78E-3514-4B91-8D43-4FB0537A7DC0}">
      <dsp:nvSpPr>
        <dsp:cNvPr id="0" name=""/>
        <dsp:cNvSpPr/>
      </dsp:nvSpPr>
      <dsp:spPr>
        <a:xfrm rot="5400000">
          <a:off x="3180403" y="-1336434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Translate To Code</a:t>
          </a:r>
          <a:endParaRPr lang="en-US" sz="1800" kern="1200" dirty="0"/>
        </a:p>
      </dsp:txBody>
      <dsp:txXfrm rot="-5400000">
        <a:off x="329103" y="1529784"/>
        <a:ext cx="5993278" cy="275760"/>
      </dsp:txXfrm>
    </dsp:sp>
    <dsp:sp modelId="{8FF05BEB-73A2-41AE-BC8B-F10AC0A58E62}">
      <dsp:nvSpPr>
        <dsp:cNvPr id="0" name=""/>
        <dsp:cNvSpPr/>
      </dsp:nvSpPr>
      <dsp:spPr>
        <a:xfrm rot="5400000">
          <a:off x="-70522" y="1963727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6</a:t>
          </a:r>
          <a:endParaRPr lang="en-US" sz="900" kern="1200" dirty="0"/>
        </a:p>
      </dsp:txBody>
      <dsp:txXfrm rot="-5400000">
        <a:off x="1" y="2057757"/>
        <a:ext cx="329103" cy="141045"/>
      </dsp:txXfrm>
    </dsp:sp>
    <dsp:sp modelId="{ACF02961-724E-4CB7-86E9-B812D8326693}">
      <dsp:nvSpPr>
        <dsp:cNvPr id="0" name=""/>
        <dsp:cNvSpPr/>
      </dsp:nvSpPr>
      <dsp:spPr>
        <a:xfrm rot="5400000">
          <a:off x="3180403" y="-958094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Run Test Cases</a:t>
          </a:r>
          <a:endParaRPr lang="en-US" sz="1800" kern="1200" dirty="0"/>
        </a:p>
      </dsp:txBody>
      <dsp:txXfrm rot="-5400000">
        <a:off x="329103" y="1908124"/>
        <a:ext cx="5993278" cy="275760"/>
      </dsp:txXfrm>
    </dsp:sp>
    <dsp:sp modelId="{9D66E18F-51A7-4161-88CB-A31B0C29105A}">
      <dsp:nvSpPr>
        <dsp:cNvPr id="0" name=""/>
        <dsp:cNvSpPr/>
      </dsp:nvSpPr>
      <dsp:spPr>
        <a:xfrm rot="5400000">
          <a:off x="-70522" y="2342067"/>
          <a:ext cx="470148" cy="329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7</a:t>
          </a:r>
          <a:endParaRPr lang="en-US" sz="900" kern="1200" dirty="0"/>
        </a:p>
      </dsp:txBody>
      <dsp:txXfrm rot="-5400000">
        <a:off x="1" y="2436097"/>
        <a:ext cx="329103" cy="141045"/>
      </dsp:txXfrm>
    </dsp:sp>
    <dsp:sp modelId="{E0F4263E-B7F5-4E97-98D2-46CD91DCF2FB}">
      <dsp:nvSpPr>
        <dsp:cNvPr id="0" name=""/>
        <dsp:cNvSpPr/>
      </dsp:nvSpPr>
      <dsp:spPr>
        <a:xfrm rot="5400000">
          <a:off x="3180403" y="-579755"/>
          <a:ext cx="305596" cy="60081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Debug Failed Test Cases</a:t>
          </a:r>
          <a:endParaRPr lang="en-US" sz="1800" kern="1200" dirty="0"/>
        </a:p>
      </dsp:txBody>
      <dsp:txXfrm rot="-5400000">
        <a:off x="329103" y="2286463"/>
        <a:ext cx="5993278" cy="2757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28D8F-14A8-440C-8A15-BEF52FA5A9AB}">
      <dsp:nvSpPr>
        <dsp:cNvPr id="0" name=""/>
        <dsp:cNvSpPr/>
      </dsp:nvSpPr>
      <dsp:spPr>
        <a:xfrm rot="5400000">
          <a:off x="-70522" y="72029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</a:t>
          </a:r>
          <a:endParaRPr lang="en-US" sz="900" kern="1200" dirty="0"/>
        </a:p>
      </dsp:txBody>
      <dsp:txXfrm rot="-5400000">
        <a:off x="1" y="166059"/>
        <a:ext cx="329103" cy="141045"/>
      </dsp:txXfrm>
    </dsp:sp>
    <dsp:sp modelId="{F286FC26-9F21-4025-9B9A-12E8775817CF}">
      <dsp:nvSpPr>
        <dsp:cNvPr id="0" name=""/>
        <dsp:cNvSpPr/>
      </dsp:nvSpPr>
      <dsp:spPr>
        <a:xfrm rot="5400000">
          <a:off x="3180403" y="-2849792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Work Example By Hand</a:t>
          </a:r>
          <a:endParaRPr lang="en-US" sz="1800" kern="1200" dirty="0"/>
        </a:p>
      </dsp:txBody>
      <dsp:txXfrm rot="-5400000">
        <a:off x="329103" y="16426"/>
        <a:ext cx="5993278" cy="275760"/>
      </dsp:txXfrm>
    </dsp:sp>
    <dsp:sp modelId="{52D1B08E-7A03-40F1-B44E-073997F93DDF}">
      <dsp:nvSpPr>
        <dsp:cNvPr id="0" name=""/>
        <dsp:cNvSpPr/>
      </dsp:nvSpPr>
      <dsp:spPr>
        <a:xfrm rot="5400000">
          <a:off x="-70522" y="450368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</a:t>
          </a:r>
          <a:endParaRPr lang="en-US" sz="900" kern="1200" dirty="0"/>
        </a:p>
      </dsp:txBody>
      <dsp:txXfrm rot="-5400000">
        <a:off x="1" y="544398"/>
        <a:ext cx="329103" cy="141045"/>
      </dsp:txXfrm>
    </dsp:sp>
    <dsp:sp modelId="{64AE69A2-ED6A-4FB9-A8FF-75E4DBFD7E81}">
      <dsp:nvSpPr>
        <dsp:cNvPr id="0" name=""/>
        <dsp:cNvSpPr/>
      </dsp:nvSpPr>
      <dsp:spPr>
        <a:xfrm rot="5400000">
          <a:off x="3180403" y="-2471453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Write Down What You Did</a:t>
          </a:r>
          <a:endParaRPr lang="en-US" sz="1800" kern="1200" dirty="0"/>
        </a:p>
      </dsp:txBody>
      <dsp:txXfrm rot="-5400000">
        <a:off x="329103" y="394765"/>
        <a:ext cx="5993278" cy="275760"/>
      </dsp:txXfrm>
    </dsp:sp>
    <dsp:sp modelId="{3D98FF8C-9B4D-46DE-A9BC-E366E44F2CC0}">
      <dsp:nvSpPr>
        <dsp:cNvPr id="0" name=""/>
        <dsp:cNvSpPr/>
      </dsp:nvSpPr>
      <dsp:spPr>
        <a:xfrm rot="5400000">
          <a:off x="-70522" y="828708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3</a:t>
          </a:r>
          <a:endParaRPr lang="en-US" sz="900" kern="1200" dirty="0"/>
        </a:p>
      </dsp:txBody>
      <dsp:txXfrm rot="-5400000">
        <a:off x="1" y="922738"/>
        <a:ext cx="329103" cy="141045"/>
      </dsp:txXfrm>
    </dsp:sp>
    <dsp:sp modelId="{905552DB-346D-4B78-8805-ECC9CAB0089D}">
      <dsp:nvSpPr>
        <dsp:cNvPr id="0" name=""/>
        <dsp:cNvSpPr/>
      </dsp:nvSpPr>
      <dsp:spPr>
        <a:xfrm rot="5400000">
          <a:off x="3180403" y="-2093113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Find Patterns</a:t>
          </a:r>
          <a:endParaRPr lang="en-US" sz="1800" kern="1200" dirty="0"/>
        </a:p>
      </dsp:txBody>
      <dsp:txXfrm rot="-5400000">
        <a:off x="329103" y="773105"/>
        <a:ext cx="5993278" cy="275760"/>
      </dsp:txXfrm>
    </dsp:sp>
    <dsp:sp modelId="{004F4AF1-403D-4CC6-B609-4DCF280106DE}">
      <dsp:nvSpPr>
        <dsp:cNvPr id="0" name=""/>
        <dsp:cNvSpPr/>
      </dsp:nvSpPr>
      <dsp:spPr>
        <a:xfrm rot="5400000">
          <a:off x="-70522" y="1207048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4</a:t>
          </a:r>
          <a:endParaRPr lang="en-US" sz="900" kern="1200" dirty="0"/>
        </a:p>
      </dsp:txBody>
      <dsp:txXfrm rot="-5400000">
        <a:off x="1" y="1301078"/>
        <a:ext cx="329103" cy="141045"/>
      </dsp:txXfrm>
    </dsp:sp>
    <dsp:sp modelId="{5F216A20-927F-4772-9708-47D17F02A712}">
      <dsp:nvSpPr>
        <dsp:cNvPr id="0" name=""/>
        <dsp:cNvSpPr/>
      </dsp:nvSpPr>
      <dsp:spPr>
        <a:xfrm rot="5400000">
          <a:off x="3180403" y="-1714774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Check By Hand</a:t>
          </a:r>
          <a:endParaRPr lang="en-US" sz="1800" kern="1200" dirty="0"/>
        </a:p>
      </dsp:txBody>
      <dsp:txXfrm rot="-5400000">
        <a:off x="329103" y="1151444"/>
        <a:ext cx="5993278" cy="275760"/>
      </dsp:txXfrm>
    </dsp:sp>
    <dsp:sp modelId="{0BC6FED4-AFAD-4482-934E-7788DBD5BAEB}">
      <dsp:nvSpPr>
        <dsp:cNvPr id="0" name=""/>
        <dsp:cNvSpPr/>
      </dsp:nvSpPr>
      <dsp:spPr>
        <a:xfrm rot="5400000">
          <a:off x="-70522" y="1585387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5</a:t>
          </a:r>
          <a:endParaRPr lang="en-US" sz="900" kern="1200" dirty="0"/>
        </a:p>
      </dsp:txBody>
      <dsp:txXfrm rot="-5400000">
        <a:off x="1" y="1679417"/>
        <a:ext cx="329103" cy="141045"/>
      </dsp:txXfrm>
    </dsp:sp>
    <dsp:sp modelId="{58CEF78E-3514-4B91-8D43-4FB0537A7DC0}">
      <dsp:nvSpPr>
        <dsp:cNvPr id="0" name=""/>
        <dsp:cNvSpPr/>
      </dsp:nvSpPr>
      <dsp:spPr>
        <a:xfrm rot="5400000">
          <a:off x="3180403" y="-1336434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Translate To Code</a:t>
          </a:r>
          <a:endParaRPr lang="en-US" sz="1800" kern="1200" dirty="0"/>
        </a:p>
      </dsp:txBody>
      <dsp:txXfrm rot="-5400000">
        <a:off x="329103" y="1529784"/>
        <a:ext cx="5993278" cy="275760"/>
      </dsp:txXfrm>
    </dsp:sp>
    <dsp:sp modelId="{8FF05BEB-73A2-41AE-BC8B-F10AC0A58E62}">
      <dsp:nvSpPr>
        <dsp:cNvPr id="0" name=""/>
        <dsp:cNvSpPr/>
      </dsp:nvSpPr>
      <dsp:spPr>
        <a:xfrm rot="5400000">
          <a:off x="-70522" y="1963727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6</a:t>
          </a:r>
          <a:endParaRPr lang="en-US" sz="900" kern="1200" dirty="0"/>
        </a:p>
      </dsp:txBody>
      <dsp:txXfrm rot="-5400000">
        <a:off x="1" y="2057757"/>
        <a:ext cx="329103" cy="141045"/>
      </dsp:txXfrm>
    </dsp:sp>
    <dsp:sp modelId="{ACF02961-724E-4CB7-86E9-B812D8326693}">
      <dsp:nvSpPr>
        <dsp:cNvPr id="0" name=""/>
        <dsp:cNvSpPr/>
      </dsp:nvSpPr>
      <dsp:spPr>
        <a:xfrm rot="5400000">
          <a:off x="3180403" y="-958094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Run Test Cases</a:t>
          </a:r>
          <a:endParaRPr lang="en-US" sz="1800" kern="1200" dirty="0"/>
        </a:p>
      </dsp:txBody>
      <dsp:txXfrm rot="-5400000">
        <a:off x="329103" y="1908124"/>
        <a:ext cx="5993278" cy="275760"/>
      </dsp:txXfrm>
    </dsp:sp>
    <dsp:sp modelId="{9D66E18F-51A7-4161-88CB-A31B0C29105A}">
      <dsp:nvSpPr>
        <dsp:cNvPr id="0" name=""/>
        <dsp:cNvSpPr/>
      </dsp:nvSpPr>
      <dsp:spPr>
        <a:xfrm rot="5400000">
          <a:off x="-70522" y="2342067"/>
          <a:ext cx="470148" cy="329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7</a:t>
          </a:r>
          <a:endParaRPr lang="en-US" sz="900" kern="1200" dirty="0"/>
        </a:p>
      </dsp:txBody>
      <dsp:txXfrm rot="-5400000">
        <a:off x="1" y="2436097"/>
        <a:ext cx="329103" cy="141045"/>
      </dsp:txXfrm>
    </dsp:sp>
    <dsp:sp modelId="{E0F4263E-B7F5-4E97-98D2-46CD91DCF2FB}">
      <dsp:nvSpPr>
        <dsp:cNvPr id="0" name=""/>
        <dsp:cNvSpPr/>
      </dsp:nvSpPr>
      <dsp:spPr>
        <a:xfrm rot="5400000">
          <a:off x="3180403" y="-579755"/>
          <a:ext cx="305596" cy="60081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Debug Failed Test Cases</a:t>
          </a:r>
          <a:endParaRPr lang="en-US" sz="1800" kern="1200" dirty="0"/>
        </a:p>
      </dsp:txBody>
      <dsp:txXfrm rot="-5400000">
        <a:off x="329103" y="2286463"/>
        <a:ext cx="5993278" cy="275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28D8F-14A8-440C-8A15-BEF52FA5A9AB}">
      <dsp:nvSpPr>
        <dsp:cNvPr id="0" name=""/>
        <dsp:cNvSpPr/>
      </dsp:nvSpPr>
      <dsp:spPr>
        <a:xfrm rot="5400000">
          <a:off x="-70522" y="72029"/>
          <a:ext cx="470148" cy="329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</a:t>
          </a:r>
          <a:endParaRPr lang="en-US" sz="900" kern="1200" dirty="0"/>
        </a:p>
      </dsp:txBody>
      <dsp:txXfrm rot="-5400000">
        <a:off x="1" y="166059"/>
        <a:ext cx="329103" cy="141045"/>
      </dsp:txXfrm>
    </dsp:sp>
    <dsp:sp modelId="{F286FC26-9F21-4025-9B9A-12E8775817CF}">
      <dsp:nvSpPr>
        <dsp:cNvPr id="0" name=""/>
        <dsp:cNvSpPr/>
      </dsp:nvSpPr>
      <dsp:spPr>
        <a:xfrm rot="5400000">
          <a:off x="3180403" y="-2849792"/>
          <a:ext cx="305596" cy="60081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Work Example By Hand</a:t>
          </a:r>
          <a:endParaRPr lang="en-US" sz="1800" kern="1200" dirty="0"/>
        </a:p>
      </dsp:txBody>
      <dsp:txXfrm rot="-5400000">
        <a:off x="329103" y="16426"/>
        <a:ext cx="5993278" cy="275760"/>
      </dsp:txXfrm>
    </dsp:sp>
    <dsp:sp modelId="{52D1B08E-7A03-40F1-B44E-073997F93DDF}">
      <dsp:nvSpPr>
        <dsp:cNvPr id="0" name=""/>
        <dsp:cNvSpPr/>
      </dsp:nvSpPr>
      <dsp:spPr>
        <a:xfrm rot="5400000">
          <a:off x="-70522" y="450368"/>
          <a:ext cx="470148" cy="329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</a:t>
          </a:r>
          <a:endParaRPr lang="en-US" sz="900" kern="1200" dirty="0"/>
        </a:p>
      </dsp:txBody>
      <dsp:txXfrm rot="-5400000">
        <a:off x="1" y="544398"/>
        <a:ext cx="329103" cy="141045"/>
      </dsp:txXfrm>
    </dsp:sp>
    <dsp:sp modelId="{64AE69A2-ED6A-4FB9-A8FF-75E4DBFD7E81}">
      <dsp:nvSpPr>
        <dsp:cNvPr id="0" name=""/>
        <dsp:cNvSpPr/>
      </dsp:nvSpPr>
      <dsp:spPr>
        <a:xfrm rot="5400000">
          <a:off x="3180403" y="-2471453"/>
          <a:ext cx="305596" cy="60081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Write Down What You Did</a:t>
          </a:r>
          <a:endParaRPr lang="en-US" sz="1800" kern="1200" dirty="0"/>
        </a:p>
      </dsp:txBody>
      <dsp:txXfrm rot="-5400000">
        <a:off x="329103" y="394765"/>
        <a:ext cx="5993278" cy="275760"/>
      </dsp:txXfrm>
    </dsp:sp>
    <dsp:sp modelId="{3D98FF8C-9B4D-46DE-A9BC-E366E44F2CC0}">
      <dsp:nvSpPr>
        <dsp:cNvPr id="0" name=""/>
        <dsp:cNvSpPr/>
      </dsp:nvSpPr>
      <dsp:spPr>
        <a:xfrm rot="5400000">
          <a:off x="-70522" y="828708"/>
          <a:ext cx="470148" cy="329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3</a:t>
          </a:r>
          <a:endParaRPr lang="en-US" sz="900" kern="1200" dirty="0"/>
        </a:p>
      </dsp:txBody>
      <dsp:txXfrm rot="-5400000">
        <a:off x="1" y="922738"/>
        <a:ext cx="329103" cy="141045"/>
      </dsp:txXfrm>
    </dsp:sp>
    <dsp:sp modelId="{905552DB-346D-4B78-8805-ECC9CAB0089D}">
      <dsp:nvSpPr>
        <dsp:cNvPr id="0" name=""/>
        <dsp:cNvSpPr/>
      </dsp:nvSpPr>
      <dsp:spPr>
        <a:xfrm rot="5400000">
          <a:off x="3180403" y="-2093113"/>
          <a:ext cx="305596" cy="60081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Find Patterns</a:t>
          </a:r>
          <a:endParaRPr lang="en-US" sz="1800" kern="1200" dirty="0"/>
        </a:p>
      </dsp:txBody>
      <dsp:txXfrm rot="-5400000">
        <a:off x="329103" y="773105"/>
        <a:ext cx="5993278" cy="275760"/>
      </dsp:txXfrm>
    </dsp:sp>
    <dsp:sp modelId="{004F4AF1-403D-4CC6-B609-4DCF280106DE}">
      <dsp:nvSpPr>
        <dsp:cNvPr id="0" name=""/>
        <dsp:cNvSpPr/>
      </dsp:nvSpPr>
      <dsp:spPr>
        <a:xfrm rot="5400000">
          <a:off x="-70522" y="1207048"/>
          <a:ext cx="470148" cy="329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4</a:t>
          </a:r>
          <a:endParaRPr lang="en-US" sz="900" kern="1200" dirty="0"/>
        </a:p>
      </dsp:txBody>
      <dsp:txXfrm rot="-5400000">
        <a:off x="1" y="1301078"/>
        <a:ext cx="329103" cy="141045"/>
      </dsp:txXfrm>
    </dsp:sp>
    <dsp:sp modelId="{5F216A20-927F-4772-9708-47D17F02A712}">
      <dsp:nvSpPr>
        <dsp:cNvPr id="0" name=""/>
        <dsp:cNvSpPr/>
      </dsp:nvSpPr>
      <dsp:spPr>
        <a:xfrm rot="5400000">
          <a:off x="3180403" y="-1714774"/>
          <a:ext cx="305596" cy="60081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Check By Hand</a:t>
          </a:r>
          <a:endParaRPr lang="en-US" sz="1800" kern="1200" dirty="0"/>
        </a:p>
      </dsp:txBody>
      <dsp:txXfrm rot="-5400000">
        <a:off x="329103" y="1151444"/>
        <a:ext cx="5993278" cy="275760"/>
      </dsp:txXfrm>
    </dsp:sp>
    <dsp:sp modelId="{0BC6FED4-AFAD-4482-934E-7788DBD5BAEB}">
      <dsp:nvSpPr>
        <dsp:cNvPr id="0" name=""/>
        <dsp:cNvSpPr/>
      </dsp:nvSpPr>
      <dsp:spPr>
        <a:xfrm rot="5400000">
          <a:off x="-70522" y="1585387"/>
          <a:ext cx="470148" cy="329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5</a:t>
          </a:r>
          <a:endParaRPr lang="en-US" sz="900" kern="1200" dirty="0"/>
        </a:p>
      </dsp:txBody>
      <dsp:txXfrm rot="-5400000">
        <a:off x="1" y="1679417"/>
        <a:ext cx="329103" cy="141045"/>
      </dsp:txXfrm>
    </dsp:sp>
    <dsp:sp modelId="{58CEF78E-3514-4B91-8D43-4FB0537A7DC0}">
      <dsp:nvSpPr>
        <dsp:cNvPr id="0" name=""/>
        <dsp:cNvSpPr/>
      </dsp:nvSpPr>
      <dsp:spPr>
        <a:xfrm rot="5400000">
          <a:off x="3180403" y="-1336434"/>
          <a:ext cx="305596" cy="60081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Translate To Code</a:t>
          </a:r>
          <a:endParaRPr lang="en-US" sz="1800" kern="1200" dirty="0"/>
        </a:p>
      </dsp:txBody>
      <dsp:txXfrm rot="-5400000">
        <a:off x="329103" y="1529784"/>
        <a:ext cx="5993278" cy="275760"/>
      </dsp:txXfrm>
    </dsp:sp>
    <dsp:sp modelId="{8FF05BEB-73A2-41AE-BC8B-F10AC0A58E62}">
      <dsp:nvSpPr>
        <dsp:cNvPr id="0" name=""/>
        <dsp:cNvSpPr/>
      </dsp:nvSpPr>
      <dsp:spPr>
        <a:xfrm rot="5400000">
          <a:off x="-70522" y="1963727"/>
          <a:ext cx="470148" cy="329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6</a:t>
          </a:r>
          <a:endParaRPr lang="en-US" sz="900" kern="1200" dirty="0"/>
        </a:p>
      </dsp:txBody>
      <dsp:txXfrm rot="-5400000">
        <a:off x="1" y="2057757"/>
        <a:ext cx="329103" cy="141045"/>
      </dsp:txXfrm>
    </dsp:sp>
    <dsp:sp modelId="{ACF02961-724E-4CB7-86E9-B812D8326693}">
      <dsp:nvSpPr>
        <dsp:cNvPr id="0" name=""/>
        <dsp:cNvSpPr/>
      </dsp:nvSpPr>
      <dsp:spPr>
        <a:xfrm rot="5400000">
          <a:off x="3180403" y="-958094"/>
          <a:ext cx="305596" cy="60081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Run Test Cases</a:t>
          </a:r>
          <a:endParaRPr lang="en-US" sz="1800" kern="1200" dirty="0"/>
        </a:p>
      </dsp:txBody>
      <dsp:txXfrm rot="-5400000">
        <a:off x="329103" y="1908124"/>
        <a:ext cx="5993278" cy="275760"/>
      </dsp:txXfrm>
    </dsp:sp>
    <dsp:sp modelId="{9D66E18F-51A7-4161-88CB-A31B0C29105A}">
      <dsp:nvSpPr>
        <dsp:cNvPr id="0" name=""/>
        <dsp:cNvSpPr/>
      </dsp:nvSpPr>
      <dsp:spPr>
        <a:xfrm rot="5400000">
          <a:off x="-70522" y="2342067"/>
          <a:ext cx="470148" cy="329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7</a:t>
          </a:r>
          <a:endParaRPr lang="en-US" sz="900" kern="1200" dirty="0"/>
        </a:p>
      </dsp:txBody>
      <dsp:txXfrm rot="-5400000">
        <a:off x="1" y="2436097"/>
        <a:ext cx="329103" cy="141045"/>
      </dsp:txXfrm>
    </dsp:sp>
    <dsp:sp modelId="{E0F4263E-B7F5-4E97-98D2-46CD91DCF2FB}">
      <dsp:nvSpPr>
        <dsp:cNvPr id="0" name=""/>
        <dsp:cNvSpPr/>
      </dsp:nvSpPr>
      <dsp:spPr>
        <a:xfrm rot="5400000">
          <a:off x="3180403" y="-579755"/>
          <a:ext cx="305596" cy="60081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Debug Failed Test Cases</a:t>
          </a:r>
          <a:endParaRPr lang="en-US" sz="1800" kern="1200" dirty="0"/>
        </a:p>
      </dsp:txBody>
      <dsp:txXfrm rot="-5400000">
        <a:off x="329103" y="2286463"/>
        <a:ext cx="5993278" cy="275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28D8F-14A8-440C-8A15-BEF52FA5A9AB}">
      <dsp:nvSpPr>
        <dsp:cNvPr id="0" name=""/>
        <dsp:cNvSpPr/>
      </dsp:nvSpPr>
      <dsp:spPr>
        <a:xfrm rot="5400000">
          <a:off x="-70522" y="72029"/>
          <a:ext cx="470148" cy="329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</a:t>
          </a:r>
          <a:endParaRPr lang="en-US" sz="900" kern="1200" dirty="0"/>
        </a:p>
      </dsp:txBody>
      <dsp:txXfrm rot="-5400000">
        <a:off x="1" y="166059"/>
        <a:ext cx="329103" cy="141045"/>
      </dsp:txXfrm>
    </dsp:sp>
    <dsp:sp modelId="{F286FC26-9F21-4025-9B9A-12E8775817CF}">
      <dsp:nvSpPr>
        <dsp:cNvPr id="0" name=""/>
        <dsp:cNvSpPr/>
      </dsp:nvSpPr>
      <dsp:spPr>
        <a:xfrm rot="5400000">
          <a:off x="3332803" y="-3002192"/>
          <a:ext cx="305596" cy="63129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Work Example By Hand</a:t>
          </a:r>
          <a:endParaRPr lang="en-US" sz="1800" kern="1200" dirty="0"/>
        </a:p>
      </dsp:txBody>
      <dsp:txXfrm rot="-5400000">
        <a:off x="329103" y="16426"/>
        <a:ext cx="6298078" cy="275760"/>
      </dsp:txXfrm>
    </dsp:sp>
    <dsp:sp modelId="{52D1B08E-7A03-40F1-B44E-073997F93DDF}">
      <dsp:nvSpPr>
        <dsp:cNvPr id="0" name=""/>
        <dsp:cNvSpPr/>
      </dsp:nvSpPr>
      <dsp:spPr>
        <a:xfrm rot="5400000">
          <a:off x="-70522" y="450368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</a:t>
          </a:r>
          <a:endParaRPr lang="en-US" sz="900" kern="1200" dirty="0"/>
        </a:p>
      </dsp:txBody>
      <dsp:txXfrm rot="-5400000">
        <a:off x="1" y="544398"/>
        <a:ext cx="329103" cy="141045"/>
      </dsp:txXfrm>
    </dsp:sp>
    <dsp:sp modelId="{64AE69A2-ED6A-4FB9-A8FF-75E4DBFD7E81}">
      <dsp:nvSpPr>
        <dsp:cNvPr id="0" name=""/>
        <dsp:cNvSpPr/>
      </dsp:nvSpPr>
      <dsp:spPr>
        <a:xfrm rot="5400000">
          <a:off x="3332803" y="-2623853"/>
          <a:ext cx="305596" cy="63129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Write Down What You Did</a:t>
          </a:r>
          <a:endParaRPr lang="en-US" sz="1800" kern="1200" dirty="0"/>
        </a:p>
      </dsp:txBody>
      <dsp:txXfrm rot="-5400000">
        <a:off x="329103" y="394765"/>
        <a:ext cx="6298078" cy="275760"/>
      </dsp:txXfrm>
    </dsp:sp>
    <dsp:sp modelId="{3D98FF8C-9B4D-46DE-A9BC-E366E44F2CC0}">
      <dsp:nvSpPr>
        <dsp:cNvPr id="0" name=""/>
        <dsp:cNvSpPr/>
      </dsp:nvSpPr>
      <dsp:spPr>
        <a:xfrm rot="5400000">
          <a:off x="-70522" y="828708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3</a:t>
          </a:r>
          <a:endParaRPr lang="en-US" sz="900" kern="1200" dirty="0"/>
        </a:p>
      </dsp:txBody>
      <dsp:txXfrm rot="-5400000">
        <a:off x="1" y="922738"/>
        <a:ext cx="329103" cy="141045"/>
      </dsp:txXfrm>
    </dsp:sp>
    <dsp:sp modelId="{905552DB-346D-4B78-8805-ECC9CAB0089D}">
      <dsp:nvSpPr>
        <dsp:cNvPr id="0" name=""/>
        <dsp:cNvSpPr/>
      </dsp:nvSpPr>
      <dsp:spPr>
        <a:xfrm rot="5400000">
          <a:off x="3332803" y="-2245513"/>
          <a:ext cx="305596" cy="63129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Find Patterns</a:t>
          </a:r>
          <a:endParaRPr lang="en-US" sz="1800" kern="1200" dirty="0"/>
        </a:p>
      </dsp:txBody>
      <dsp:txXfrm rot="-5400000">
        <a:off x="329103" y="773105"/>
        <a:ext cx="6298078" cy="275760"/>
      </dsp:txXfrm>
    </dsp:sp>
    <dsp:sp modelId="{004F4AF1-403D-4CC6-B609-4DCF280106DE}">
      <dsp:nvSpPr>
        <dsp:cNvPr id="0" name=""/>
        <dsp:cNvSpPr/>
      </dsp:nvSpPr>
      <dsp:spPr>
        <a:xfrm rot="5400000">
          <a:off x="-70522" y="1207048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4</a:t>
          </a:r>
          <a:endParaRPr lang="en-US" sz="900" kern="1200" dirty="0"/>
        </a:p>
      </dsp:txBody>
      <dsp:txXfrm rot="-5400000">
        <a:off x="1" y="1301078"/>
        <a:ext cx="329103" cy="141045"/>
      </dsp:txXfrm>
    </dsp:sp>
    <dsp:sp modelId="{5F216A20-927F-4772-9708-47D17F02A712}">
      <dsp:nvSpPr>
        <dsp:cNvPr id="0" name=""/>
        <dsp:cNvSpPr/>
      </dsp:nvSpPr>
      <dsp:spPr>
        <a:xfrm rot="5400000">
          <a:off x="3332803" y="-1867174"/>
          <a:ext cx="305596" cy="63129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Check By Hand</a:t>
          </a:r>
          <a:endParaRPr lang="en-US" sz="1800" kern="1200" dirty="0"/>
        </a:p>
      </dsp:txBody>
      <dsp:txXfrm rot="-5400000">
        <a:off x="329103" y="1151444"/>
        <a:ext cx="6298078" cy="275760"/>
      </dsp:txXfrm>
    </dsp:sp>
    <dsp:sp modelId="{0BC6FED4-AFAD-4482-934E-7788DBD5BAEB}">
      <dsp:nvSpPr>
        <dsp:cNvPr id="0" name=""/>
        <dsp:cNvSpPr/>
      </dsp:nvSpPr>
      <dsp:spPr>
        <a:xfrm rot="5400000">
          <a:off x="-70522" y="1585387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5</a:t>
          </a:r>
          <a:endParaRPr lang="en-US" sz="900" kern="1200" dirty="0"/>
        </a:p>
      </dsp:txBody>
      <dsp:txXfrm rot="-5400000">
        <a:off x="1" y="1679417"/>
        <a:ext cx="329103" cy="141045"/>
      </dsp:txXfrm>
    </dsp:sp>
    <dsp:sp modelId="{58CEF78E-3514-4B91-8D43-4FB0537A7DC0}">
      <dsp:nvSpPr>
        <dsp:cNvPr id="0" name=""/>
        <dsp:cNvSpPr/>
      </dsp:nvSpPr>
      <dsp:spPr>
        <a:xfrm rot="5400000">
          <a:off x="3332803" y="-1488834"/>
          <a:ext cx="305596" cy="63129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Translate To Code</a:t>
          </a:r>
          <a:endParaRPr lang="en-US" sz="1800" kern="1200" dirty="0"/>
        </a:p>
      </dsp:txBody>
      <dsp:txXfrm rot="-5400000">
        <a:off x="329103" y="1529784"/>
        <a:ext cx="6298078" cy="275760"/>
      </dsp:txXfrm>
    </dsp:sp>
    <dsp:sp modelId="{8FF05BEB-73A2-41AE-BC8B-F10AC0A58E62}">
      <dsp:nvSpPr>
        <dsp:cNvPr id="0" name=""/>
        <dsp:cNvSpPr/>
      </dsp:nvSpPr>
      <dsp:spPr>
        <a:xfrm rot="5400000">
          <a:off x="-70522" y="1963727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6</a:t>
          </a:r>
          <a:endParaRPr lang="en-US" sz="900" kern="1200" dirty="0"/>
        </a:p>
      </dsp:txBody>
      <dsp:txXfrm rot="-5400000">
        <a:off x="1" y="2057757"/>
        <a:ext cx="329103" cy="141045"/>
      </dsp:txXfrm>
    </dsp:sp>
    <dsp:sp modelId="{ACF02961-724E-4CB7-86E9-B812D8326693}">
      <dsp:nvSpPr>
        <dsp:cNvPr id="0" name=""/>
        <dsp:cNvSpPr/>
      </dsp:nvSpPr>
      <dsp:spPr>
        <a:xfrm rot="5400000">
          <a:off x="3332803" y="-1110494"/>
          <a:ext cx="305596" cy="63129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Run Test Cases</a:t>
          </a:r>
          <a:endParaRPr lang="en-US" sz="1800" kern="1200" dirty="0"/>
        </a:p>
      </dsp:txBody>
      <dsp:txXfrm rot="-5400000">
        <a:off x="329103" y="1908124"/>
        <a:ext cx="6298078" cy="275760"/>
      </dsp:txXfrm>
    </dsp:sp>
    <dsp:sp modelId="{9D66E18F-51A7-4161-88CB-A31B0C29105A}">
      <dsp:nvSpPr>
        <dsp:cNvPr id="0" name=""/>
        <dsp:cNvSpPr/>
      </dsp:nvSpPr>
      <dsp:spPr>
        <a:xfrm rot="5400000">
          <a:off x="-70522" y="2342067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7</a:t>
          </a:r>
          <a:endParaRPr lang="en-US" sz="900" kern="1200" dirty="0"/>
        </a:p>
      </dsp:txBody>
      <dsp:txXfrm rot="-5400000">
        <a:off x="1" y="2436097"/>
        <a:ext cx="329103" cy="141045"/>
      </dsp:txXfrm>
    </dsp:sp>
    <dsp:sp modelId="{E0F4263E-B7F5-4E97-98D2-46CD91DCF2FB}">
      <dsp:nvSpPr>
        <dsp:cNvPr id="0" name=""/>
        <dsp:cNvSpPr/>
      </dsp:nvSpPr>
      <dsp:spPr>
        <a:xfrm rot="5400000">
          <a:off x="3332803" y="-732155"/>
          <a:ext cx="305596" cy="63129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Debug Failed Test Cases</a:t>
          </a:r>
          <a:endParaRPr lang="en-US" sz="1800" kern="1200" dirty="0"/>
        </a:p>
      </dsp:txBody>
      <dsp:txXfrm rot="-5400000">
        <a:off x="329103" y="2286463"/>
        <a:ext cx="6298078" cy="2757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28D8F-14A8-440C-8A15-BEF52FA5A9AB}">
      <dsp:nvSpPr>
        <dsp:cNvPr id="0" name=""/>
        <dsp:cNvSpPr/>
      </dsp:nvSpPr>
      <dsp:spPr>
        <a:xfrm rot="5400000">
          <a:off x="-70522" y="72029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</a:t>
          </a:r>
          <a:endParaRPr lang="en-US" sz="900" kern="1200" dirty="0"/>
        </a:p>
      </dsp:txBody>
      <dsp:txXfrm rot="-5400000">
        <a:off x="1" y="166059"/>
        <a:ext cx="329103" cy="141045"/>
      </dsp:txXfrm>
    </dsp:sp>
    <dsp:sp modelId="{F286FC26-9F21-4025-9B9A-12E8775817CF}">
      <dsp:nvSpPr>
        <dsp:cNvPr id="0" name=""/>
        <dsp:cNvSpPr/>
      </dsp:nvSpPr>
      <dsp:spPr>
        <a:xfrm rot="5400000">
          <a:off x="3180403" y="-2849792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Work Example By Hand</a:t>
          </a:r>
          <a:endParaRPr lang="en-US" sz="1800" kern="1200" dirty="0"/>
        </a:p>
      </dsp:txBody>
      <dsp:txXfrm rot="-5400000">
        <a:off x="329103" y="16426"/>
        <a:ext cx="5993278" cy="275760"/>
      </dsp:txXfrm>
    </dsp:sp>
    <dsp:sp modelId="{52D1B08E-7A03-40F1-B44E-073997F93DDF}">
      <dsp:nvSpPr>
        <dsp:cNvPr id="0" name=""/>
        <dsp:cNvSpPr/>
      </dsp:nvSpPr>
      <dsp:spPr>
        <a:xfrm rot="5400000">
          <a:off x="-70522" y="450368"/>
          <a:ext cx="470148" cy="329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</a:t>
          </a:r>
          <a:endParaRPr lang="en-US" sz="900" kern="1200" dirty="0"/>
        </a:p>
      </dsp:txBody>
      <dsp:txXfrm rot="-5400000">
        <a:off x="1" y="544398"/>
        <a:ext cx="329103" cy="141045"/>
      </dsp:txXfrm>
    </dsp:sp>
    <dsp:sp modelId="{64AE69A2-ED6A-4FB9-A8FF-75E4DBFD7E81}">
      <dsp:nvSpPr>
        <dsp:cNvPr id="0" name=""/>
        <dsp:cNvSpPr/>
      </dsp:nvSpPr>
      <dsp:spPr>
        <a:xfrm rot="5400000">
          <a:off x="3180403" y="-2471453"/>
          <a:ext cx="305596" cy="60081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Write Down What You Did</a:t>
          </a:r>
          <a:endParaRPr lang="en-US" sz="1800" kern="1200" dirty="0"/>
        </a:p>
      </dsp:txBody>
      <dsp:txXfrm rot="-5400000">
        <a:off x="329103" y="394765"/>
        <a:ext cx="5993278" cy="275760"/>
      </dsp:txXfrm>
    </dsp:sp>
    <dsp:sp modelId="{3D98FF8C-9B4D-46DE-A9BC-E366E44F2CC0}">
      <dsp:nvSpPr>
        <dsp:cNvPr id="0" name=""/>
        <dsp:cNvSpPr/>
      </dsp:nvSpPr>
      <dsp:spPr>
        <a:xfrm rot="5400000">
          <a:off x="-70522" y="828708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3</a:t>
          </a:r>
          <a:endParaRPr lang="en-US" sz="900" kern="1200" dirty="0"/>
        </a:p>
      </dsp:txBody>
      <dsp:txXfrm rot="-5400000">
        <a:off x="1" y="922738"/>
        <a:ext cx="329103" cy="141045"/>
      </dsp:txXfrm>
    </dsp:sp>
    <dsp:sp modelId="{905552DB-346D-4B78-8805-ECC9CAB0089D}">
      <dsp:nvSpPr>
        <dsp:cNvPr id="0" name=""/>
        <dsp:cNvSpPr/>
      </dsp:nvSpPr>
      <dsp:spPr>
        <a:xfrm rot="5400000">
          <a:off x="3180403" y="-2093113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Find Patterns</a:t>
          </a:r>
          <a:endParaRPr lang="en-US" sz="1800" kern="1200" dirty="0"/>
        </a:p>
      </dsp:txBody>
      <dsp:txXfrm rot="-5400000">
        <a:off x="329103" y="773105"/>
        <a:ext cx="5993278" cy="275760"/>
      </dsp:txXfrm>
    </dsp:sp>
    <dsp:sp modelId="{004F4AF1-403D-4CC6-B609-4DCF280106DE}">
      <dsp:nvSpPr>
        <dsp:cNvPr id="0" name=""/>
        <dsp:cNvSpPr/>
      </dsp:nvSpPr>
      <dsp:spPr>
        <a:xfrm rot="5400000">
          <a:off x="-70522" y="1207048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4</a:t>
          </a:r>
          <a:endParaRPr lang="en-US" sz="900" kern="1200" dirty="0"/>
        </a:p>
      </dsp:txBody>
      <dsp:txXfrm rot="-5400000">
        <a:off x="1" y="1301078"/>
        <a:ext cx="329103" cy="141045"/>
      </dsp:txXfrm>
    </dsp:sp>
    <dsp:sp modelId="{5F216A20-927F-4772-9708-47D17F02A712}">
      <dsp:nvSpPr>
        <dsp:cNvPr id="0" name=""/>
        <dsp:cNvSpPr/>
      </dsp:nvSpPr>
      <dsp:spPr>
        <a:xfrm rot="5400000">
          <a:off x="3180403" y="-1714774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Check By Hand</a:t>
          </a:r>
          <a:endParaRPr lang="en-US" sz="1800" kern="1200" dirty="0"/>
        </a:p>
      </dsp:txBody>
      <dsp:txXfrm rot="-5400000">
        <a:off x="329103" y="1151444"/>
        <a:ext cx="5993278" cy="275760"/>
      </dsp:txXfrm>
    </dsp:sp>
    <dsp:sp modelId="{0BC6FED4-AFAD-4482-934E-7788DBD5BAEB}">
      <dsp:nvSpPr>
        <dsp:cNvPr id="0" name=""/>
        <dsp:cNvSpPr/>
      </dsp:nvSpPr>
      <dsp:spPr>
        <a:xfrm rot="5400000">
          <a:off x="-70522" y="1585387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5</a:t>
          </a:r>
          <a:endParaRPr lang="en-US" sz="900" kern="1200" dirty="0"/>
        </a:p>
      </dsp:txBody>
      <dsp:txXfrm rot="-5400000">
        <a:off x="1" y="1679417"/>
        <a:ext cx="329103" cy="141045"/>
      </dsp:txXfrm>
    </dsp:sp>
    <dsp:sp modelId="{58CEF78E-3514-4B91-8D43-4FB0537A7DC0}">
      <dsp:nvSpPr>
        <dsp:cNvPr id="0" name=""/>
        <dsp:cNvSpPr/>
      </dsp:nvSpPr>
      <dsp:spPr>
        <a:xfrm rot="5400000">
          <a:off x="3180403" y="-1336434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Translate To Code</a:t>
          </a:r>
          <a:endParaRPr lang="en-US" sz="1800" kern="1200" dirty="0"/>
        </a:p>
      </dsp:txBody>
      <dsp:txXfrm rot="-5400000">
        <a:off x="329103" y="1529784"/>
        <a:ext cx="5993278" cy="275760"/>
      </dsp:txXfrm>
    </dsp:sp>
    <dsp:sp modelId="{8FF05BEB-73A2-41AE-BC8B-F10AC0A58E62}">
      <dsp:nvSpPr>
        <dsp:cNvPr id="0" name=""/>
        <dsp:cNvSpPr/>
      </dsp:nvSpPr>
      <dsp:spPr>
        <a:xfrm rot="5400000">
          <a:off x="-70522" y="1963727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6</a:t>
          </a:r>
          <a:endParaRPr lang="en-US" sz="900" kern="1200" dirty="0"/>
        </a:p>
      </dsp:txBody>
      <dsp:txXfrm rot="-5400000">
        <a:off x="1" y="2057757"/>
        <a:ext cx="329103" cy="141045"/>
      </dsp:txXfrm>
    </dsp:sp>
    <dsp:sp modelId="{ACF02961-724E-4CB7-86E9-B812D8326693}">
      <dsp:nvSpPr>
        <dsp:cNvPr id="0" name=""/>
        <dsp:cNvSpPr/>
      </dsp:nvSpPr>
      <dsp:spPr>
        <a:xfrm rot="5400000">
          <a:off x="3180403" y="-958094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Run Test Cases</a:t>
          </a:r>
          <a:endParaRPr lang="en-US" sz="1800" kern="1200" dirty="0"/>
        </a:p>
      </dsp:txBody>
      <dsp:txXfrm rot="-5400000">
        <a:off x="329103" y="1908124"/>
        <a:ext cx="5993278" cy="275760"/>
      </dsp:txXfrm>
    </dsp:sp>
    <dsp:sp modelId="{9D66E18F-51A7-4161-88CB-A31B0C29105A}">
      <dsp:nvSpPr>
        <dsp:cNvPr id="0" name=""/>
        <dsp:cNvSpPr/>
      </dsp:nvSpPr>
      <dsp:spPr>
        <a:xfrm rot="5400000">
          <a:off x="-70522" y="2342067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7</a:t>
          </a:r>
          <a:endParaRPr lang="en-US" sz="900" kern="1200" dirty="0"/>
        </a:p>
      </dsp:txBody>
      <dsp:txXfrm rot="-5400000">
        <a:off x="1" y="2436097"/>
        <a:ext cx="329103" cy="141045"/>
      </dsp:txXfrm>
    </dsp:sp>
    <dsp:sp modelId="{E0F4263E-B7F5-4E97-98D2-46CD91DCF2FB}">
      <dsp:nvSpPr>
        <dsp:cNvPr id="0" name=""/>
        <dsp:cNvSpPr/>
      </dsp:nvSpPr>
      <dsp:spPr>
        <a:xfrm rot="5400000">
          <a:off x="3180403" y="-579755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Debug Failed Test Cases</a:t>
          </a:r>
          <a:endParaRPr lang="en-US" sz="1800" kern="1200" dirty="0"/>
        </a:p>
      </dsp:txBody>
      <dsp:txXfrm rot="-5400000">
        <a:off x="329103" y="2286463"/>
        <a:ext cx="5993278" cy="2757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28D8F-14A8-440C-8A15-BEF52FA5A9AB}">
      <dsp:nvSpPr>
        <dsp:cNvPr id="0" name=""/>
        <dsp:cNvSpPr/>
      </dsp:nvSpPr>
      <dsp:spPr>
        <a:xfrm rot="5400000">
          <a:off x="-70522" y="72029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</a:t>
          </a:r>
          <a:endParaRPr lang="en-US" sz="900" kern="1200" dirty="0"/>
        </a:p>
      </dsp:txBody>
      <dsp:txXfrm rot="-5400000">
        <a:off x="1" y="166059"/>
        <a:ext cx="329103" cy="141045"/>
      </dsp:txXfrm>
    </dsp:sp>
    <dsp:sp modelId="{F286FC26-9F21-4025-9B9A-12E8775817CF}">
      <dsp:nvSpPr>
        <dsp:cNvPr id="0" name=""/>
        <dsp:cNvSpPr/>
      </dsp:nvSpPr>
      <dsp:spPr>
        <a:xfrm rot="5400000">
          <a:off x="3180403" y="-2849792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Work Example By Hand</a:t>
          </a:r>
          <a:endParaRPr lang="en-US" sz="1800" kern="1200" dirty="0"/>
        </a:p>
      </dsp:txBody>
      <dsp:txXfrm rot="-5400000">
        <a:off x="329103" y="16426"/>
        <a:ext cx="5993278" cy="275760"/>
      </dsp:txXfrm>
    </dsp:sp>
    <dsp:sp modelId="{52D1B08E-7A03-40F1-B44E-073997F93DDF}">
      <dsp:nvSpPr>
        <dsp:cNvPr id="0" name=""/>
        <dsp:cNvSpPr/>
      </dsp:nvSpPr>
      <dsp:spPr>
        <a:xfrm rot="5400000">
          <a:off x="-70522" y="450368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</a:t>
          </a:r>
          <a:endParaRPr lang="en-US" sz="900" kern="1200" dirty="0"/>
        </a:p>
      </dsp:txBody>
      <dsp:txXfrm rot="-5400000">
        <a:off x="1" y="544398"/>
        <a:ext cx="329103" cy="141045"/>
      </dsp:txXfrm>
    </dsp:sp>
    <dsp:sp modelId="{64AE69A2-ED6A-4FB9-A8FF-75E4DBFD7E81}">
      <dsp:nvSpPr>
        <dsp:cNvPr id="0" name=""/>
        <dsp:cNvSpPr/>
      </dsp:nvSpPr>
      <dsp:spPr>
        <a:xfrm rot="5400000">
          <a:off x="3180403" y="-2471453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Write Down What You Did</a:t>
          </a:r>
          <a:endParaRPr lang="en-US" sz="1800" kern="1200" dirty="0"/>
        </a:p>
      </dsp:txBody>
      <dsp:txXfrm rot="-5400000">
        <a:off x="329103" y="394765"/>
        <a:ext cx="5993278" cy="275760"/>
      </dsp:txXfrm>
    </dsp:sp>
    <dsp:sp modelId="{3D98FF8C-9B4D-46DE-A9BC-E366E44F2CC0}">
      <dsp:nvSpPr>
        <dsp:cNvPr id="0" name=""/>
        <dsp:cNvSpPr/>
      </dsp:nvSpPr>
      <dsp:spPr>
        <a:xfrm rot="5400000">
          <a:off x="-70522" y="828708"/>
          <a:ext cx="470148" cy="329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3</a:t>
          </a:r>
          <a:endParaRPr lang="en-US" sz="900" kern="1200" dirty="0"/>
        </a:p>
      </dsp:txBody>
      <dsp:txXfrm rot="-5400000">
        <a:off x="1" y="922738"/>
        <a:ext cx="329103" cy="141045"/>
      </dsp:txXfrm>
    </dsp:sp>
    <dsp:sp modelId="{905552DB-346D-4B78-8805-ECC9CAB0089D}">
      <dsp:nvSpPr>
        <dsp:cNvPr id="0" name=""/>
        <dsp:cNvSpPr/>
      </dsp:nvSpPr>
      <dsp:spPr>
        <a:xfrm rot="5400000">
          <a:off x="3180403" y="-2093113"/>
          <a:ext cx="305596" cy="60081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Find Patterns</a:t>
          </a:r>
          <a:endParaRPr lang="en-US" sz="1800" kern="1200" dirty="0"/>
        </a:p>
      </dsp:txBody>
      <dsp:txXfrm rot="-5400000">
        <a:off x="329103" y="773105"/>
        <a:ext cx="5993278" cy="275760"/>
      </dsp:txXfrm>
    </dsp:sp>
    <dsp:sp modelId="{004F4AF1-403D-4CC6-B609-4DCF280106DE}">
      <dsp:nvSpPr>
        <dsp:cNvPr id="0" name=""/>
        <dsp:cNvSpPr/>
      </dsp:nvSpPr>
      <dsp:spPr>
        <a:xfrm rot="5400000">
          <a:off x="-70522" y="1207048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4</a:t>
          </a:r>
          <a:endParaRPr lang="en-US" sz="900" kern="1200" dirty="0"/>
        </a:p>
      </dsp:txBody>
      <dsp:txXfrm rot="-5400000">
        <a:off x="1" y="1301078"/>
        <a:ext cx="329103" cy="141045"/>
      </dsp:txXfrm>
    </dsp:sp>
    <dsp:sp modelId="{5F216A20-927F-4772-9708-47D17F02A712}">
      <dsp:nvSpPr>
        <dsp:cNvPr id="0" name=""/>
        <dsp:cNvSpPr/>
      </dsp:nvSpPr>
      <dsp:spPr>
        <a:xfrm rot="5400000">
          <a:off x="3180403" y="-1714774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Check By Hand</a:t>
          </a:r>
          <a:endParaRPr lang="en-US" sz="1800" kern="1200" dirty="0"/>
        </a:p>
      </dsp:txBody>
      <dsp:txXfrm rot="-5400000">
        <a:off x="329103" y="1151444"/>
        <a:ext cx="5993278" cy="275760"/>
      </dsp:txXfrm>
    </dsp:sp>
    <dsp:sp modelId="{0BC6FED4-AFAD-4482-934E-7788DBD5BAEB}">
      <dsp:nvSpPr>
        <dsp:cNvPr id="0" name=""/>
        <dsp:cNvSpPr/>
      </dsp:nvSpPr>
      <dsp:spPr>
        <a:xfrm rot="5400000">
          <a:off x="-70522" y="1585387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5</a:t>
          </a:r>
          <a:endParaRPr lang="en-US" sz="900" kern="1200" dirty="0"/>
        </a:p>
      </dsp:txBody>
      <dsp:txXfrm rot="-5400000">
        <a:off x="1" y="1679417"/>
        <a:ext cx="329103" cy="141045"/>
      </dsp:txXfrm>
    </dsp:sp>
    <dsp:sp modelId="{58CEF78E-3514-4B91-8D43-4FB0537A7DC0}">
      <dsp:nvSpPr>
        <dsp:cNvPr id="0" name=""/>
        <dsp:cNvSpPr/>
      </dsp:nvSpPr>
      <dsp:spPr>
        <a:xfrm rot="5400000">
          <a:off x="3180403" y="-1336434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Translate To Code</a:t>
          </a:r>
          <a:endParaRPr lang="en-US" sz="1800" kern="1200" dirty="0"/>
        </a:p>
      </dsp:txBody>
      <dsp:txXfrm rot="-5400000">
        <a:off x="329103" y="1529784"/>
        <a:ext cx="5993278" cy="275760"/>
      </dsp:txXfrm>
    </dsp:sp>
    <dsp:sp modelId="{8FF05BEB-73A2-41AE-BC8B-F10AC0A58E62}">
      <dsp:nvSpPr>
        <dsp:cNvPr id="0" name=""/>
        <dsp:cNvSpPr/>
      </dsp:nvSpPr>
      <dsp:spPr>
        <a:xfrm rot="5400000">
          <a:off x="-70522" y="1963727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6</a:t>
          </a:r>
          <a:endParaRPr lang="en-US" sz="900" kern="1200" dirty="0"/>
        </a:p>
      </dsp:txBody>
      <dsp:txXfrm rot="-5400000">
        <a:off x="1" y="2057757"/>
        <a:ext cx="329103" cy="141045"/>
      </dsp:txXfrm>
    </dsp:sp>
    <dsp:sp modelId="{ACF02961-724E-4CB7-86E9-B812D8326693}">
      <dsp:nvSpPr>
        <dsp:cNvPr id="0" name=""/>
        <dsp:cNvSpPr/>
      </dsp:nvSpPr>
      <dsp:spPr>
        <a:xfrm rot="5400000">
          <a:off x="3180403" y="-958094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Run Test Cases</a:t>
          </a:r>
          <a:endParaRPr lang="en-US" sz="1800" kern="1200" dirty="0"/>
        </a:p>
      </dsp:txBody>
      <dsp:txXfrm rot="-5400000">
        <a:off x="329103" y="1908124"/>
        <a:ext cx="5993278" cy="275760"/>
      </dsp:txXfrm>
    </dsp:sp>
    <dsp:sp modelId="{9D66E18F-51A7-4161-88CB-A31B0C29105A}">
      <dsp:nvSpPr>
        <dsp:cNvPr id="0" name=""/>
        <dsp:cNvSpPr/>
      </dsp:nvSpPr>
      <dsp:spPr>
        <a:xfrm rot="5400000">
          <a:off x="-70522" y="2342067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7</a:t>
          </a:r>
          <a:endParaRPr lang="en-US" sz="900" kern="1200" dirty="0"/>
        </a:p>
      </dsp:txBody>
      <dsp:txXfrm rot="-5400000">
        <a:off x="1" y="2436097"/>
        <a:ext cx="329103" cy="141045"/>
      </dsp:txXfrm>
    </dsp:sp>
    <dsp:sp modelId="{E0F4263E-B7F5-4E97-98D2-46CD91DCF2FB}">
      <dsp:nvSpPr>
        <dsp:cNvPr id="0" name=""/>
        <dsp:cNvSpPr/>
      </dsp:nvSpPr>
      <dsp:spPr>
        <a:xfrm rot="5400000">
          <a:off x="3180403" y="-579755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Debug Failed Test Cases</a:t>
          </a:r>
          <a:endParaRPr lang="en-US" sz="1800" kern="1200" dirty="0"/>
        </a:p>
      </dsp:txBody>
      <dsp:txXfrm rot="-5400000">
        <a:off x="329103" y="2286463"/>
        <a:ext cx="5993278" cy="2757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28D8F-14A8-440C-8A15-BEF52FA5A9AB}">
      <dsp:nvSpPr>
        <dsp:cNvPr id="0" name=""/>
        <dsp:cNvSpPr/>
      </dsp:nvSpPr>
      <dsp:spPr>
        <a:xfrm rot="5400000">
          <a:off x="-70522" y="72029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</a:t>
          </a:r>
          <a:endParaRPr lang="en-US" sz="900" kern="1200" dirty="0"/>
        </a:p>
      </dsp:txBody>
      <dsp:txXfrm rot="-5400000">
        <a:off x="1" y="166059"/>
        <a:ext cx="329103" cy="141045"/>
      </dsp:txXfrm>
    </dsp:sp>
    <dsp:sp modelId="{F286FC26-9F21-4025-9B9A-12E8775817CF}">
      <dsp:nvSpPr>
        <dsp:cNvPr id="0" name=""/>
        <dsp:cNvSpPr/>
      </dsp:nvSpPr>
      <dsp:spPr>
        <a:xfrm rot="5400000">
          <a:off x="3180403" y="-2849792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Work Example By Hand</a:t>
          </a:r>
          <a:endParaRPr lang="en-US" sz="1800" kern="1200" dirty="0"/>
        </a:p>
      </dsp:txBody>
      <dsp:txXfrm rot="-5400000">
        <a:off x="329103" y="16426"/>
        <a:ext cx="5993278" cy="275760"/>
      </dsp:txXfrm>
    </dsp:sp>
    <dsp:sp modelId="{52D1B08E-7A03-40F1-B44E-073997F93DDF}">
      <dsp:nvSpPr>
        <dsp:cNvPr id="0" name=""/>
        <dsp:cNvSpPr/>
      </dsp:nvSpPr>
      <dsp:spPr>
        <a:xfrm rot="5400000">
          <a:off x="-70522" y="450368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</a:t>
          </a:r>
          <a:endParaRPr lang="en-US" sz="900" kern="1200" dirty="0"/>
        </a:p>
      </dsp:txBody>
      <dsp:txXfrm rot="-5400000">
        <a:off x="1" y="544398"/>
        <a:ext cx="329103" cy="141045"/>
      </dsp:txXfrm>
    </dsp:sp>
    <dsp:sp modelId="{64AE69A2-ED6A-4FB9-A8FF-75E4DBFD7E81}">
      <dsp:nvSpPr>
        <dsp:cNvPr id="0" name=""/>
        <dsp:cNvSpPr/>
      </dsp:nvSpPr>
      <dsp:spPr>
        <a:xfrm rot="5400000">
          <a:off x="3180403" y="-2471453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Write Down What You Did</a:t>
          </a:r>
          <a:endParaRPr lang="en-US" sz="1800" kern="1200" dirty="0"/>
        </a:p>
      </dsp:txBody>
      <dsp:txXfrm rot="-5400000">
        <a:off x="329103" y="394765"/>
        <a:ext cx="5993278" cy="275760"/>
      </dsp:txXfrm>
    </dsp:sp>
    <dsp:sp modelId="{3D98FF8C-9B4D-46DE-A9BC-E366E44F2CC0}">
      <dsp:nvSpPr>
        <dsp:cNvPr id="0" name=""/>
        <dsp:cNvSpPr/>
      </dsp:nvSpPr>
      <dsp:spPr>
        <a:xfrm rot="5400000">
          <a:off x="-70522" y="828708"/>
          <a:ext cx="470148" cy="329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3</a:t>
          </a:r>
          <a:endParaRPr lang="en-US" sz="900" kern="1200" dirty="0"/>
        </a:p>
      </dsp:txBody>
      <dsp:txXfrm rot="-5400000">
        <a:off x="1" y="922738"/>
        <a:ext cx="329103" cy="141045"/>
      </dsp:txXfrm>
    </dsp:sp>
    <dsp:sp modelId="{905552DB-346D-4B78-8805-ECC9CAB0089D}">
      <dsp:nvSpPr>
        <dsp:cNvPr id="0" name=""/>
        <dsp:cNvSpPr/>
      </dsp:nvSpPr>
      <dsp:spPr>
        <a:xfrm rot="5400000">
          <a:off x="3180403" y="-2093113"/>
          <a:ext cx="305596" cy="60081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Find Patterns</a:t>
          </a:r>
          <a:endParaRPr lang="en-US" sz="1800" kern="1200" dirty="0"/>
        </a:p>
      </dsp:txBody>
      <dsp:txXfrm rot="-5400000">
        <a:off x="329103" y="773105"/>
        <a:ext cx="5993278" cy="275760"/>
      </dsp:txXfrm>
    </dsp:sp>
    <dsp:sp modelId="{004F4AF1-403D-4CC6-B609-4DCF280106DE}">
      <dsp:nvSpPr>
        <dsp:cNvPr id="0" name=""/>
        <dsp:cNvSpPr/>
      </dsp:nvSpPr>
      <dsp:spPr>
        <a:xfrm rot="5400000">
          <a:off x="-70522" y="1207048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4</a:t>
          </a:r>
          <a:endParaRPr lang="en-US" sz="900" kern="1200" dirty="0"/>
        </a:p>
      </dsp:txBody>
      <dsp:txXfrm rot="-5400000">
        <a:off x="1" y="1301078"/>
        <a:ext cx="329103" cy="141045"/>
      </dsp:txXfrm>
    </dsp:sp>
    <dsp:sp modelId="{5F216A20-927F-4772-9708-47D17F02A712}">
      <dsp:nvSpPr>
        <dsp:cNvPr id="0" name=""/>
        <dsp:cNvSpPr/>
      </dsp:nvSpPr>
      <dsp:spPr>
        <a:xfrm rot="5400000">
          <a:off x="3180403" y="-1714774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Check By Hand</a:t>
          </a:r>
          <a:endParaRPr lang="en-US" sz="1800" kern="1200" dirty="0"/>
        </a:p>
      </dsp:txBody>
      <dsp:txXfrm rot="-5400000">
        <a:off x="329103" y="1151444"/>
        <a:ext cx="5993278" cy="275760"/>
      </dsp:txXfrm>
    </dsp:sp>
    <dsp:sp modelId="{0BC6FED4-AFAD-4482-934E-7788DBD5BAEB}">
      <dsp:nvSpPr>
        <dsp:cNvPr id="0" name=""/>
        <dsp:cNvSpPr/>
      </dsp:nvSpPr>
      <dsp:spPr>
        <a:xfrm rot="5400000">
          <a:off x="-70522" y="1585387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5</a:t>
          </a:r>
          <a:endParaRPr lang="en-US" sz="900" kern="1200" dirty="0"/>
        </a:p>
      </dsp:txBody>
      <dsp:txXfrm rot="-5400000">
        <a:off x="1" y="1679417"/>
        <a:ext cx="329103" cy="141045"/>
      </dsp:txXfrm>
    </dsp:sp>
    <dsp:sp modelId="{58CEF78E-3514-4B91-8D43-4FB0537A7DC0}">
      <dsp:nvSpPr>
        <dsp:cNvPr id="0" name=""/>
        <dsp:cNvSpPr/>
      </dsp:nvSpPr>
      <dsp:spPr>
        <a:xfrm rot="5400000">
          <a:off x="3180403" y="-1336434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Translate To Code</a:t>
          </a:r>
          <a:endParaRPr lang="en-US" sz="1800" kern="1200" dirty="0"/>
        </a:p>
      </dsp:txBody>
      <dsp:txXfrm rot="-5400000">
        <a:off x="329103" y="1529784"/>
        <a:ext cx="5993278" cy="275760"/>
      </dsp:txXfrm>
    </dsp:sp>
    <dsp:sp modelId="{8FF05BEB-73A2-41AE-BC8B-F10AC0A58E62}">
      <dsp:nvSpPr>
        <dsp:cNvPr id="0" name=""/>
        <dsp:cNvSpPr/>
      </dsp:nvSpPr>
      <dsp:spPr>
        <a:xfrm rot="5400000">
          <a:off x="-70522" y="1963727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6</a:t>
          </a:r>
          <a:endParaRPr lang="en-US" sz="900" kern="1200" dirty="0"/>
        </a:p>
      </dsp:txBody>
      <dsp:txXfrm rot="-5400000">
        <a:off x="1" y="2057757"/>
        <a:ext cx="329103" cy="141045"/>
      </dsp:txXfrm>
    </dsp:sp>
    <dsp:sp modelId="{ACF02961-724E-4CB7-86E9-B812D8326693}">
      <dsp:nvSpPr>
        <dsp:cNvPr id="0" name=""/>
        <dsp:cNvSpPr/>
      </dsp:nvSpPr>
      <dsp:spPr>
        <a:xfrm rot="5400000">
          <a:off x="3180403" y="-958094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Run Test Cases</a:t>
          </a:r>
          <a:endParaRPr lang="en-US" sz="1800" kern="1200" dirty="0"/>
        </a:p>
      </dsp:txBody>
      <dsp:txXfrm rot="-5400000">
        <a:off x="329103" y="1908124"/>
        <a:ext cx="5993278" cy="275760"/>
      </dsp:txXfrm>
    </dsp:sp>
    <dsp:sp modelId="{9D66E18F-51A7-4161-88CB-A31B0C29105A}">
      <dsp:nvSpPr>
        <dsp:cNvPr id="0" name=""/>
        <dsp:cNvSpPr/>
      </dsp:nvSpPr>
      <dsp:spPr>
        <a:xfrm rot="5400000">
          <a:off x="-70522" y="2342067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7</a:t>
          </a:r>
          <a:endParaRPr lang="en-US" sz="900" kern="1200" dirty="0"/>
        </a:p>
      </dsp:txBody>
      <dsp:txXfrm rot="-5400000">
        <a:off x="1" y="2436097"/>
        <a:ext cx="329103" cy="141045"/>
      </dsp:txXfrm>
    </dsp:sp>
    <dsp:sp modelId="{E0F4263E-B7F5-4E97-98D2-46CD91DCF2FB}">
      <dsp:nvSpPr>
        <dsp:cNvPr id="0" name=""/>
        <dsp:cNvSpPr/>
      </dsp:nvSpPr>
      <dsp:spPr>
        <a:xfrm rot="5400000">
          <a:off x="3180403" y="-579755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Debug Failed Test Cases</a:t>
          </a:r>
          <a:endParaRPr lang="en-US" sz="1800" kern="1200" dirty="0"/>
        </a:p>
      </dsp:txBody>
      <dsp:txXfrm rot="-5400000">
        <a:off x="329103" y="2286463"/>
        <a:ext cx="5993278" cy="2757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28D8F-14A8-440C-8A15-BEF52FA5A9AB}">
      <dsp:nvSpPr>
        <dsp:cNvPr id="0" name=""/>
        <dsp:cNvSpPr/>
      </dsp:nvSpPr>
      <dsp:spPr>
        <a:xfrm rot="5400000">
          <a:off x="-70522" y="72029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</a:t>
          </a:r>
          <a:endParaRPr lang="en-US" sz="900" kern="1200" dirty="0"/>
        </a:p>
      </dsp:txBody>
      <dsp:txXfrm rot="-5400000">
        <a:off x="1" y="166059"/>
        <a:ext cx="329103" cy="141045"/>
      </dsp:txXfrm>
    </dsp:sp>
    <dsp:sp modelId="{F286FC26-9F21-4025-9B9A-12E8775817CF}">
      <dsp:nvSpPr>
        <dsp:cNvPr id="0" name=""/>
        <dsp:cNvSpPr/>
      </dsp:nvSpPr>
      <dsp:spPr>
        <a:xfrm rot="5400000">
          <a:off x="3180403" y="-2849792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Work Example By Hand</a:t>
          </a:r>
          <a:endParaRPr lang="en-US" sz="1800" kern="1200" dirty="0"/>
        </a:p>
      </dsp:txBody>
      <dsp:txXfrm rot="-5400000">
        <a:off x="329103" y="16426"/>
        <a:ext cx="5993278" cy="275760"/>
      </dsp:txXfrm>
    </dsp:sp>
    <dsp:sp modelId="{52D1B08E-7A03-40F1-B44E-073997F93DDF}">
      <dsp:nvSpPr>
        <dsp:cNvPr id="0" name=""/>
        <dsp:cNvSpPr/>
      </dsp:nvSpPr>
      <dsp:spPr>
        <a:xfrm rot="5400000">
          <a:off x="-70522" y="450368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</a:t>
          </a:r>
          <a:endParaRPr lang="en-US" sz="900" kern="1200" dirty="0"/>
        </a:p>
      </dsp:txBody>
      <dsp:txXfrm rot="-5400000">
        <a:off x="1" y="544398"/>
        <a:ext cx="329103" cy="141045"/>
      </dsp:txXfrm>
    </dsp:sp>
    <dsp:sp modelId="{64AE69A2-ED6A-4FB9-A8FF-75E4DBFD7E81}">
      <dsp:nvSpPr>
        <dsp:cNvPr id="0" name=""/>
        <dsp:cNvSpPr/>
      </dsp:nvSpPr>
      <dsp:spPr>
        <a:xfrm rot="5400000">
          <a:off x="3180403" y="-2471453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Write Down What You Did</a:t>
          </a:r>
          <a:endParaRPr lang="en-US" sz="1800" kern="1200" dirty="0"/>
        </a:p>
      </dsp:txBody>
      <dsp:txXfrm rot="-5400000">
        <a:off x="329103" y="394765"/>
        <a:ext cx="5993278" cy="275760"/>
      </dsp:txXfrm>
    </dsp:sp>
    <dsp:sp modelId="{3D98FF8C-9B4D-46DE-A9BC-E366E44F2CC0}">
      <dsp:nvSpPr>
        <dsp:cNvPr id="0" name=""/>
        <dsp:cNvSpPr/>
      </dsp:nvSpPr>
      <dsp:spPr>
        <a:xfrm rot="5400000">
          <a:off x="-70522" y="828708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3</a:t>
          </a:r>
          <a:endParaRPr lang="en-US" sz="900" kern="1200" dirty="0"/>
        </a:p>
      </dsp:txBody>
      <dsp:txXfrm rot="-5400000">
        <a:off x="1" y="922738"/>
        <a:ext cx="329103" cy="141045"/>
      </dsp:txXfrm>
    </dsp:sp>
    <dsp:sp modelId="{905552DB-346D-4B78-8805-ECC9CAB0089D}">
      <dsp:nvSpPr>
        <dsp:cNvPr id="0" name=""/>
        <dsp:cNvSpPr/>
      </dsp:nvSpPr>
      <dsp:spPr>
        <a:xfrm rot="5400000">
          <a:off x="3180403" y="-2093113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Find Patterns</a:t>
          </a:r>
          <a:endParaRPr lang="en-US" sz="1800" kern="1200" dirty="0"/>
        </a:p>
      </dsp:txBody>
      <dsp:txXfrm rot="-5400000">
        <a:off x="329103" y="773105"/>
        <a:ext cx="5993278" cy="275760"/>
      </dsp:txXfrm>
    </dsp:sp>
    <dsp:sp modelId="{004F4AF1-403D-4CC6-B609-4DCF280106DE}">
      <dsp:nvSpPr>
        <dsp:cNvPr id="0" name=""/>
        <dsp:cNvSpPr/>
      </dsp:nvSpPr>
      <dsp:spPr>
        <a:xfrm rot="5400000">
          <a:off x="-70522" y="1207048"/>
          <a:ext cx="470148" cy="329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4</a:t>
          </a:r>
          <a:endParaRPr lang="en-US" sz="900" kern="1200" dirty="0"/>
        </a:p>
      </dsp:txBody>
      <dsp:txXfrm rot="-5400000">
        <a:off x="1" y="1301078"/>
        <a:ext cx="329103" cy="141045"/>
      </dsp:txXfrm>
    </dsp:sp>
    <dsp:sp modelId="{5F216A20-927F-4772-9708-47D17F02A712}">
      <dsp:nvSpPr>
        <dsp:cNvPr id="0" name=""/>
        <dsp:cNvSpPr/>
      </dsp:nvSpPr>
      <dsp:spPr>
        <a:xfrm rot="5400000">
          <a:off x="3180403" y="-1714774"/>
          <a:ext cx="305596" cy="60081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Check By Hand</a:t>
          </a:r>
          <a:endParaRPr lang="en-US" sz="1800" kern="1200" dirty="0"/>
        </a:p>
      </dsp:txBody>
      <dsp:txXfrm rot="-5400000">
        <a:off x="329103" y="1151444"/>
        <a:ext cx="5993278" cy="275760"/>
      </dsp:txXfrm>
    </dsp:sp>
    <dsp:sp modelId="{0BC6FED4-AFAD-4482-934E-7788DBD5BAEB}">
      <dsp:nvSpPr>
        <dsp:cNvPr id="0" name=""/>
        <dsp:cNvSpPr/>
      </dsp:nvSpPr>
      <dsp:spPr>
        <a:xfrm rot="5400000">
          <a:off x="-70522" y="1585387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5</a:t>
          </a:r>
          <a:endParaRPr lang="en-US" sz="900" kern="1200" dirty="0"/>
        </a:p>
      </dsp:txBody>
      <dsp:txXfrm rot="-5400000">
        <a:off x="1" y="1679417"/>
        <a:ext cx="329103" cy="141045"/>
      </dsp:txXfrm>
    </dsp:sp>
    <dsp:sp modelId="{58CEF78E-3514-4B91-8D43-4FB0537A7DC0}">
      <dsp:nvSpPr>
        <dsp:cNvPr id="0" name=""/>
        <dsp:cNvSpPr/>
      </dsp:nvSpPr>
      <dsp:spPr>
        <a:xfrm rot="5400000">
          <a:off x="3180403" y="-1336434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Translate To Code</a:t>
          </a:r>
          <a:endParaRPr lang="en-US" sz="1800" kern="1200" dirty="0"/>
        </a:p>
      </dsp:txBody>
      <dsp:txXfrm rot="-5400000">
        <a:off x="329103" y="1529784"/>
        <a:ext cx="5993278" cy="275760"/>
      </dsp:txXfrm>
    </dsp:sp>
    <dsp:sp modelId="{8FF05BEB-73A2-41AE-BC8B-F10AC0A58E62}">
      <dsp:nvSpPr>
        <dsp:cNvPr id="0" name=""/>
        <dsp:cNvSpPr/>
      </dsp:nvSpPr>
      <dsp:spPr>
        <a:xfrm rot="5400000">
          <a:off x="-70522" y="1963727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6</a:t>
          </a:r>
          <a:endParaRPr lang="en-US" sz="900" kern="1200" dirty="0"/>
        </a:p>
      </dsp:txBody>
      <dsp:txXfrm rot="-5400000">
        <a:off x="1" y="2057757"/>
        <a:ext cx="329103" cy="141045"/>
      </dsp:txXfrm>
    </dsp:sp>
    <dsp:sp modelId="{ACF02961-724E-4CB7-86E9-B812D8326693}">
      <dsp:nvSpPr>
        <dsp:cNvPr id="0" name=""/>
        <dsp:cNvSpPr/>
      </dsp:nvSpPr>
      <dsp:spPr>
        <a:xfrm rot="5400000">
          <a:off x="3180403" y="-958094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Run Test Cases</a:t>
          </a:r>
          <a:endParaRPr lang="en-US" sz="1800" kern="1200" dirty="0"/>
        </a:p>
      </dsp:txBody>
      <dsp:txXfrm rot="-5400000">
        <a:off x="329103" y="1908124"/>
        <a:ext cx="5993278" cy="275760"/>
      </dsp:txXfrm>
    </dsp:sp>
    <dsp:sp modelId="{9D66E18F-51A7-4161-88CB-A31B0C29105A}">
      <dsp:nvSpPr>
        <dsp:cNvPr id="0" name=""/>
        <dsp:cNvSpPr/>
      </dsp:nvSpPr>
      <dsp:spPr>
        <a:xfrm rot="5400000">
          <a:off x="-70522" y="2342067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7</a:t>
          </a:r>
          <a:endParaRPr lang="en-US" sz="900" kern="1200" dirty="0"/>
        </a:p>
      </dsp:txBody>
      <dsp:txXfrm rot="-5400000">
        <a:off x="1" y="2436097"/>
        <a:ext cx="329103" cy="141045"/>
      </dsp:txXfrm>
    </dsp:sp>
    <dsp:sp modelId="{E0F4263E-B7F5-4E97-98D2-46CD91DCF2FB}">
      <dsp:nvSpPr>
        <dsp:cNvPr id="0" name=""/>
        <dsp:cNvSpPr/>
      </dsp:nvSpPr>
      <dsp:spPr>
        <a:xfrm rot="5400000">
          <a:off x="3180403" y="-579755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Debug Failed Test Cases</a:t>
          </a:r>
          <a:endParaRPr lang="en-US" sz="1800" kern="1200" dirty="0"/>
        </a:p>
      </dsp:txBody>
      <dsp:txXfrm rot="-5400000">
        <a:off x="329103" y="2286463"/>
        <a:ext cx="5993278" cy="2757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28D8F-14A8-440C-8A15-BEF52FA5A9AB}">
      <dsp:nvSpPr>
        <dsp:cNvPr id="0" name=""/>
        <dsp:cNvSpPr/>
      </dsp:nvSpPr>
      <dsp:spPr>
        <a:xfrm rot="5400000">
          <a:off x="-70522" y="72029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</a:t>
          </a:r>
          <a:endParaRPr lang="en-US" sz="900" kern="1200" dirty="0"/>
        </a:p>
      </dsp:txBody>
      <dsp:txXfrm rot="-5400000">
        <a:off x="1" y="166059"/>
        <a:ext cx="329103" cy="141045"/>
      </dsp:txXfrm>
    </dsp:sp>
    <dsp:sp modelId="{F286FC26-9F21-4025-9B9A-12E8775817CF}">
      <dsp:nvSpPr>
        <dsp:cNvPr id="0" name=""/>
        <dsp:cNvSpPr/>
      </dsp:nvSpPr>
      <dsp:spPr>
        <a:xfrm rot="5400000">
          <a:off x="3180403" y="-2849792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Work Example By Hand</a:t>
          </a:r>
          <a:endParaRPr lang="en-US" sz="1800" kern="1200" dirty="0"/>
        </a:p>
      </dsp:txBody>
      <dsp:txXfrm rot="-5400000">
        <a:off x="329103" y="16426"/>
        <a:ext cx="5993278" cy="275760"/>
      </dsp:txXfrm>
    </dsp:sp>
    <dsp:sp modelId="{52D1B08E-7A03-40F1-B44E-073997F93DDF}">
      <dsp:nvSpPr>
        <dsp:cNvPr id="0" name=""/>
        <dsp:cNvSpPr/>
      </dsp:nvSpPr>
      <dsp:spPr>
        <a:xfrm rot="5400000">
          <a:off x="-70522" y="450368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</a:t>
          </a:r>
          <a:endParaRPr lang="en-US" sz="900" kern="1200" dirty="0"/>
        </a:p>
      </dsp:txBody>
      <dsp:txXfrm rot="-5400000">
        <a:off x="1" y="544398"/>
        <a:ext cx="329103" cy="141045"/>
      </dsp:txXfrm>
    </dsp:sp>
    <dsp:sp modelId="{64AE69A2-ED6A-4FB9-A8FF-75E4DBFD7E81}">
      <dsp:nvSpPr>
        <dsp:cNvPr id="0" name=""/>
        <dsp:cNvSpPr/>
      </dsp:nvSpPr>
      <dsp:spPr>
        <a:xfrm rot="5400000">
          <a:off x="3180403" y="-2471453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Write Down What You Did</a:t>
          </a:r>
          <a:endParaRPr lang="en-US" sz="1800" kern="1200" dirty="0"/>
        </a:p>
      </dsp:txBody>
      <dsp:txXfrm rot="-5400000">
        <a:off x="329103" y="394765"/>
        <a:ext cx="5993278" cy="275760"/>
      </dsp:txXfrm>
    </dsp:sp>
    <dsp:sp modelId="{3D98FF8C-9B4D-46DE-A9BC-E366E44F2CC0}">
      <dsp:nvSpPr>
        <dsp:cNvPr id="0" name=""/>
        <dsp:cNvSpPr/>
      </dsp:nvSpPr>
      <dsp:spPr>
        <a:xfrm rot="5400000">
          <a:off x="-70522" y="828708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3</a:t>
          </a:r>
          <a:endParaRPr lang="en-US" sz="900" kern="1200" dirty="0"/>
        </a:p>
      </dsp:txBody>
      <dsp:txXfrm rot="-5400000">
        <a:off x="1" y="922738"/>
        <a:ext cx="329103" cy="141045"/>
      </dsp:txXfrm>
    </dsp:sp>
    <dsp:sp modelId="{905552DB-346D-4B78-8805-ECC9CAB0089D}">
      <dsp:nvSpPr>
        <dsp:cNvPr id="0" name=""/>
        <dsp:cNvSpPr/>
      </dsp:nvSpPr>
      <dsp:spPr>
        <a:xfrm rot="5400000">
          <a:off x="3180403" y="-2093113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Find Patterns</a:t>
          </a:r>
          <a:endParaRPr lang="en-US" sz="1800" kern="1200" dirty="0"/>
        </a:p>
      </dsp:txBody>
      <dsp:txXfrm rot="-5400000">
        <a:off x="329103" y="773105"/>
        <a:ext cx="5993278" cy="275760"/>
      </dsp:txXfrm>
    </dsp:sp>
    <dsp:sp modelId="{004F4AF1-403D-4CC6-B609-4DCF280106DE}">
      <dsp:nvSpPr>
        <dsp:cNvPr id="0" name=""/>
        <dsp:cNvSpPr/>
      </dsp:nvSpPr>
      <dsp:spPr>
        <a:xfrm rot="5400000">
          <a:off x="-70522" y="1207048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4</a:t>
          </a:r>
          <a:endParaRPr lang="en-US" sz="900" kern="1200" dirty="0"/>
        </a:p>
      </dsp:txBody>
      <dsp:txXfrm rot="-5400000">
        <a:off x="1" y="1301078"/>
        <a:ext cx="329103" cy="141045"/>
      </dsp:txXfrm>
    </dsp:sp>
    <dsp:sp modelId="{5F216A20-927F-4772-9708-47D17F02A712}">
      <dsp:nvSpPr>
        <dsp:cNvPr id="0" name=""/>
        <dsp:cNvSpPr/>
      </dsp:nvSpPr>
      <dsp:spPr>
        <a:xfrm rot="5400000">
          <a:off x="3180403" y="-1714774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Check By Hand</a:t>
          </a:r>
          <a:endParaRPr lang="en-US" sz="1800" kern="1200" dirty="0"/>
        </a:p>
      </dsp:txBody>
      <dsp:txXfrm rot="-5400000">
        <a:off x="329103" y="1151444"/>
        <a:ext cx="5993278" cy="275760"/>
      </dsp:txXfrm>
    </dsp:sp>
    <dsp:sp modelId="{0BC6FED4-AFAD-4482-934E-7788DBD5BAEB}">
      <dsp:nvSpPr>
        <dsp:cNvPr id="0" name=""/>
        <dsp:cNvSpPr/>
      </dsp:nvSpPr>
      <dsp:spPr>
        <a:xfrm rot="5400000">
          <a:off x="-70522" y="1585387"/>
          <a:ext cx="470148" cy="329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5</a:t>
          </a:r>
          <a:endParaRPr lang="en-US" sz="900" kern="1200" dirty="0"/>
        </a:p>
      </dsp:txBody>
      <dsp:txXfrm rot="-5400000">
        <a:off x="1" y="1679417"/>
        <a:ext cx="329103" cy="141045"/>
      </dsp:txXfrm>
    </dsp:sp>
    <dsp:sp modelId="{58CEF78E-3514-4B91-8D43-4FB0537A7DC0}">
      <dsp:nvSpPr>
        <dsp:cNvPr id="0" name=""/>
        <dsp:cNvSpPr/>
      </dsp:nvSpPr>
      <dsp:spPr>
        <a:xfrm rot="5400000">
          <a:off x="3180403" y="-1336434"/>
          <a:ext cx="305596" cy="60081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Translate To Code</a:t>
          </a:r>
          <a:endParaRPr lang="en-US" sz="1800" kern="1200" dirty="0"/>
        </a:p>
      </dsp:txBody>
      <dsp:txXfrm rot="-5400000">
        <a:off x="329103" y="1529784"/>
        <a:ext cx="5993278" cy="275760"/>
      </dsp:txXfrm>
    </dsp:sp>
    <dsp:sp modelId="{8FF05BEB-73A2-41AE-BC8B-F10AC0A58E62}">
      <dsp:nvSpPr>
        <dsp:cNvPr id="0" name=""/>
        <dsp:cNvSpPr/>
      </dsp:nvSpPr>
      <dsp:spPr>
        <a:xfrm rot="5400000">
          <a:off x="-70522" y="1963727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6</a:t>
          </a:r>
          <a:endParaRPr lang="en-US" sz="900" kern="1200" dirty="0"/>
        </a:p>
      </dsp:txBody>
      <dsp:txXfrm rot="-5400000">
        <a:off x="1" y="2057757"/>
        <a:ext cx="329103" cy="141045"/>
      </dsp:txXfrm>
    </dsp:sp>
    <dsp:sp modelId="{ACF02961-724E-4CB7-86E9-B812D8326693}">
      <dsp:nvSpPr>
        <dsp:cNvPr id="0" name=""/>
        <dsp:cNvSpPr/>
      </dsp:nvSpPr>
      <dsp:spPr>
        <a:xfrm rot="5400000">
          <a:off x="3180403" y="-958094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Run Test Cases</a:t>
          </a:r>
          <a:endParaRPr lang="en-US" sz="1800" kern="1200" dirty="0"/>
        </a:p>
      </dsp:txBody>
      <dsp:txXfrm rot="-5400000">
        <a:off x="329103" y="1908124"/>
        <a:ext cx="5993278" cy="275760"/>
      </dsp:txXfrm>
    </dsp:sp>
    <dsp:sp modelId="{9D66E18F-51A7-4161-88CB-A31B0C29105A}">
      <dsp:nvSpPr>
        <dsp:cNvPr id="0" name=""/>
        <dsp:cNvSpPr/>
      </dsp:nvSpPr>
      <dsp:spPr>
        <a:xfrm rot="5400000">
          <a:off x="-70522" y="2342067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7</a:t>
          </a:r>
          <a:endParaRPr lang="en-US" sz="900" kern="1200" dirty="0"/>
        </a:p>
      </dsp:txBody>
      <dsp:txXfrm rot="-5400000">
        <a:off x="1" y="2436097"/>
        <a:ext cx="329103" cy="141045"/>
      </dsp:txXfrm>
    </dsp:sp>
    <dsp:sp modelId="{E0F4263E-B7F5-4E97-98D2-46CD91DCF2FB}">
      <dsp:nvSpPr>
        <dsp:cNvPr id="0" name=""/>
        <dsp:cNvSpPr/>
      </dsp:nvSpPr>
      <dsp:spPr>
        <a:xfrm rot="5400000">
          <a:off x="3180403" y="-579755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Debug Failed Test Cases</a:t>
          </a:r>
          <a:endParaRPr lang="en-US" sz="1800" kern="1200" dirty="0"/>
        </a:p>
      </dsp:txBody>
      <dsp:txXfrm rot="-5400000">
        <a:off x="329103" y="2286463"/>
        <a:ext cx="5993278" cy="2757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28D8F-14A8-440C-8A15-BEF52FA5A9AB}">
      <dsp:nvSpPr>
        <dsp:cNvPr id="0" name=""/>
        <dsp:cNvSpPr/>
      </dsp:nvSpPr>
      <dsp:spPr>
        <a:xfrm rot="5400000">
          <a:off x="-70522" y="72029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1</a:t>
          </a:r>
          <a:endParaRPr lang="en-US" sz="900" kern="1200" dirty="0"/>
        </a:p>
      </dsp:txBody>
      <dsp:txXfrm rot="-5400000">
        <a:off x="1" y="166059"/>
        <a:ext cx="329103" cy="141045"/>
      </dsp:txXfrm>
    </dsp:sp>
    <dsp:sp modelId="{F286FC26-9F21-4025-9B9A-12E8775817CF}">
      <dsp:nvSpPr>
        <dsp:cNvPr id="0" name=""/>
        <dsp:cNvSpPr/>
      </dsp:nvSpPr>
      <dsp:spPr>
        <a:xfrm rot="5400000">
          <a:off x="3180403" y="-2849792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Work Example By Hand</a:t>
          </a:r>
          <a:endParaRPr lang="en-US" sz="1800" kern="1200" dirty="0"/>
        </a:p>
      </dsp:txBody>
      <dsp:txXfrm rot="-5400000">
        <a:off x="329103" y="16426"/>
        <a:ext cx="5993278" cy="275760"/>
      </dsp:txXfrm>
    </dsp:sp>
    <dsp:sp modelId="{52D1B08E-7A03-40F1-B44E-073997F93DDF}">
      <dsp:nvSpPr>
        <dsp:cNvPr id="0" name=""/>
        <dsp:cNvSpPr/>
      </dsp:nvSpPr>
      <dsp:spPr>
        <a:xfrm rot="5400000">
          <a:off x="-70522" y="450368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2</a:t>
          </a:r>
          <a:endParaRPr lang="en-US" sz="900" kern="1200" dirty="0"/>
        </a:p>
      </dsp:txBody>
      <dsp:txXfrm rot="-5400000">
        <a:off x="1" y="544398"/>
        <a:ext cx="329103" cy="141045"/>
      </dsp:txXfrm>
    </dsp:sp>
    <dsp:sp modelId="{64AE69A2-ED6A-4FB9-A8FF-75E4DBFD7E81}">
      <dsp:nvSpPr>
        <dsp:cNvPr id="0" name=""/>
        <dsp:cNvSpPr/>
      </dsp:nvSpPr>
      <dsp:spPr>
        <a:xfrm rot="5400000">
          <a:off x="3180403" y="-2471453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Write Down What You Did</a:t>
          </a:r>
          <a:endParaRPr lang="en-US" sz="1800" kern="1200" dirty="0"/>
        </a:p>
      </dsp:txBody>
      <dsp:txXfrm rot="-5400000">
        <a:off x="329103" y="394765"/>
        <a:ext cx="5993278" cy="275760"/>
      </dsp:txXfrm>
    </dsp:sp>
    <dsp:sp modelId="{3D98FF8C-9B4D-46DE-A9BC-E366E44F2CC0}">
      <dsp:nvSpPr>
        <dsp:cNvPr id="0" name=""/>
        <dsp:cNvSpPr/>
      </dsp:nvSpPr>
      <dsp:spPr>
        <a:xfrm rot="5400000">
          <a:off x="-70522" y="828708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3</a:t>
          </a:r>
          <a:endParaRPr lang="en-US" sz="900" kern="1200" dirty="0"/>
        </a:p>
      </dsp:txBody>
      <dsp:txXfrm rot="-5400000">
        <a:off x="1" y="922738"/>
        <a:ext cx="329103" cy="141045"/>
      </dsp:txXfrm>
    </dsp:sp>
    <dsp:sp modelId="{905552DB-346D-4B78-8805-ECC9CAB0089D}">
      <dsp:nvSpPr>
        <dsp:cNvPr id="0" name=""/>
        <dsp:cNvSpPr/>
      </dsp:nvSpPr>
      <dsp:spPr>
        <a:xfrm rot="5400000">
          <a:off x="3180403" y="-2093113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Find Patterns</a:t>
          </a:r>
          <a:endParaRPr lang="en-US" sz="1800" kern="1200" dirty="0"/>
        </a:p>
      </dsp:txBody>
      <dsp:txXfrm rot="-5400000">
        <a:off x="329103" y="773105"/>
        <a:ext cx="5993278" cy="275760"/>
      </dsp:txXfrm>
    </dsp:sp>
    <dsp:sp modelId="{004F4AF1-403D-4CC6-B609-4DCF280106DE}">
      <dsp:nvSpPr>
        <dsp:cNvPr id="0" name=""/>
        <dsp:cNvSpPr/>
      </dsp:nvSpPr>
      <dsp:spPr>
        <a:xfrm rot="5400000">
          <a:off x="-70522" y="1207048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4</a:t>
          </a:r>
          <a:endParaRPr lang="en-US" sz="900" kern="1200" dirty="0"/>
        </a:p>
      </dsp:txBody>
      <dsp:txXfrm rot="-5400000">
        <a:off x="1" y="1301078"/>
        <a:ext cx="329103" cy="141045"/>
      </dsp:txXfrm>
    </dsp:sp>
    <dsp:sp modelId="{5F216A20-927F-4772-9708-47D17F02A712}">
      <dsp:nvSpPr>
        <dsp:cNvPr id="0" name=""/>
        <dsp:cNvSpPr/>
      </dsp:nvSpPr>
      <dsp:spPr>
        <a:xfrm rot="5400000">
          <a:off x="3180403" y="-1714774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Check By Hand</a:t>
          </a:r>
          <a:endParaRPr lang="en-US" sz="1800" kern="1200" dirty="0"/>
        </a:p>
      </dsp:txBody>
      <dsp:txXfrm rot="-5400000">
        <a:off x="329103" y="1151444"/>
        <a:ext cx="5993278" cy="275760"/>
      </dsp:txXfrm>
    </dsp:sp>
    <dsp:sp modelId="{0BC6FED4-AFAD-4482-934E-7788DBD5BAEB}">
      <dsp:nvSpPr>
        <dsp:cNvPr id="0" name=""/>
        <dsp:cNvSpPr/>
      </dsp:nvSpPr>
      <dsp:spPr>
        <a:xfrm rot="5400000">
          <a:off x="-70522" y="1585387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5</a:t>
          </a:r>
          <a:endParaRPr lang="en-US" sz="900" kern="1200" dirty="0"/>
        </a:p>
      </dsp:txBody>
      <dsp:txXfrm rot="-5400000">
        <a:off x="1" y="1679417"/>
        <a:ext cx="329103" cy="141045"/>
      </dsp:txXfrm>
    </dsp:sp>
    <dsp:sp modelId="{58CEF78E-3514-4B91-8D43-4FB0537A7DC0}">
      <dsp:nvSpPr>
        <dsp:cNvPr id="0" name=""/>
        <dsp:cNvSpPr/>
      </dsp:nvSpPr>
      <dsp:spPr>
        <a:xfrm rot="5400000">
          <a:off x="3180403" y="-1336434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Translate To Code</a:t>
          </a:r>
          <a:endParaRPr lang="en-US" sz="1800" kern="1200" dirty="0"/>
        </a:p>
      </dsp:txBody>
      <dsp:txXfrm rot="-5400000">
        <a:off x="329103" y="1529784"/>
        <a:ext cx="5993278" cy="275760"/>
      </dsp:txXfrm>
    </dsp:sp>
    <dsp:sp modelId="{8FF05BEB-73A2-41AE-BC8B-F10AC0A58E62}">
      <dsp:nvSpPr>
        <dsp:cNvPr id="0" name=""/>
        <dsp:cNvSpPr/>
      </dsp:nvSpPr>
      <dsp:spPr>
        <a:xfrm rot="5400000">
          <a:off x="-70522" y="1963727"/>
          <a:ext cx="470148" cy="329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6</a:t>
          </a:r>
          <a:endParaRPr lang="en-US" sz="900" kern="1200" dirty="0"/>
        </a:p>
      </dsp:txBody>
      <dsp:txXfrm rot="-5400000">
        <a:off x="1" y="2057757"/>
        <a:ext cx="329103" cy="141045"/>
      </dsp:txXfrm>
    </dsp:sp>
    <dsp:sp modelId="{ACF02961-724E-4CB7-86E9-B812D8326693}">
      <dsp:nvSpPr>
        <dsp:cNvPr id="0" name=""/>
        <dsp:cNvSpPr/>
      </dsp:nvSpPr>
      <dsp:spPr>
        <a:xfrm rot="5400000">
          <a:off x="3180403" y="-958094"/>
          <a:ext cx="305596" cy="60081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Run Test Cases</a:t>
          </a:r>
          <a:endParaRPr lang="en-US" sz="1800" kern="1200" dirty="0"/>
        </a:p>
      </dsp:txBody>
      <dsp:txXfrm rot="-5400000">
        <a:off x="329103" y="1908124"/>
        <a:ext cx="5993278" cy="275760"/>
      </dsp:txXfrm>
    </dsp:sp>
    <dsp:sp modelId="{9D66E18F-51A7-4161-88CB-A31B0C29105A}">
      <dsp:nvSpPr>
        <dsp:cNvPr id="0" name=""/>
        <dsp:cNvSpPr/>
      </dsp:nvSpPr>
      <dsp:spPr>
        <a:xfrm rot="5400000">
          <a:off x="-70522" y="2342067"/>
          <a:ext cx="470148" cy="329103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7</a:t>
          </a:r>
          <a:endParaRPr lang="en-US" sz="900" kern="1200" dirty="0"/>
        </a:p>
      </dsp:txBody>
      <dsp:txXfrm rot="-5400000">
        <a:off x="1" y="2436097"/>
        <a:ext cx="329103" cy="141045"/>
      </dsp:txXfrm>
    </dsp:sp>
    <dsp:sp modelId="{E0F4263E-B7F5-4E97-98D2-46CD91DCF2FB}">
      <dsp:nvSpPr>
        <dsp:cNvPr id="0" name=""/>
        <dsp:cNvSpPr/>
      </dsp:nvSpPr>
      <dsp:spPr>
        <a:xfrm rot="5400000">
          <a:off x="3180403" y="-579755"/>
          <a:ext cx="305596" cy="6008196"/>
        </a:xfrm>
        <a:prstGeom prst="round2Same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Debug Failed Test Cases</a:t>
          </a:r>
          <a:endParaRPr lang="en-US" sz="1800" kern="1200" dirty="0"/>
        </a:p>
      </dsp:txBody>
      <dsp:txXfrm rot="-5400000">
        <a:off x="329103" y="2286463"/>
        <a:ext cx="5993278" cy="275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0A2-950D-47F6-8AEE-5D960744DB4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859-508B-4B36-905C-11D2447B8A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0A2-950D-47F6-8AEE-5D960744DB4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859-508B-4B36-905C-11D2447B8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0A2-950D-47F6-8AEE-5D960744DB4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859-508B-4B36-905C-11D2447B8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0A2-950D-47F6-8AEE-5D960744DB4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859-508B-4B36-905C-11D2447B8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0A2-950D-47F6-8AEE-5D960744DB4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859-508B-4B36-905C-11D2447B8A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0A2-950D-47F6-8AEE-5D960744DB4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859-508B-4B36-905C-11D2447B8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0A2-950D-47F6-8AEE-5D960744DB4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859-508B-4B36-905C-11D2447B8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0A2-950D-47F6-8AEE-5D960744DB4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859-508B-4B36-905C-11D2447B8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0A2-950D-47F6-8AEE-5D960744DB4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859-508B-4B36-905C-11D2447B8A0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0A2-950D-47F6-8AEE-5D960744DB4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859-508B-4B36-905C-11D2447B8A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0A2-950D-47F6-8AEE-5D960744DB4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859-508B-4B36-905C-11D2447B8A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33470A2-950D-47F6-8AEE-5D960744DB43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FF45859-508B-4B36-905C-11D2447B8A0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Programming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512136"/>
          </a:xfrm>
        </p:spPr>
        <p:txBody>
          <a:bodyPr/>
          <a:lstStyle/>
          <a:p>
            <a:r>
              <a:rPr lang="en-US" dirty="0" smtClean="0"/>
              <a:t>A Seven-step Approach</a:t>
            </a:r>
          </a:p>
        </p:txBody>
      </p:sp>
    </p:spTree>
    <p:extLst>
      <p:ext uri="{BB962C8B-B14F-4D97-AF65-F5344CB8AC3E}">
        <p14:creationId xmlns:p14="http://schemas.microsoft.com/office/powerpoint/2010/main" val="373379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807892"/>
              </p:ext>
            </p:extLst>
          </p:nvPr>
        </p:nvGraphicFramePr>
        <p:xfrm>
          <a:off x="1435100" y="1447800"/>
          <a:ext cx="63373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0" y="4495800"/>
            <a:ext cx="3683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Difficulties?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Try Step 1 and 2 again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Different inputs</a:t>
            </a:r>
            <a:endParaRPr lang="en-US" sz="2400" dirty="0"/>
          </a:p>
        </p:txBody>
      </p:sp>
      <p:sp>
        <p:nvSpPr>
          <p:cNvPr id="12" name="Curved Right Arrow 11"/>
          <p:cNvSpPr/>
          <p:nvPr/>
        </p:nvSpPr>
        <p:spPr>
          <a:xfrm rot="10646491">
            <a:off x="7902880" y="1447800"/>
            <a:ext cx="381000" cy="990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300344"/>
              </p:ext>
            </p:extLst>
          </p:nvPr>
        </p:nvGraphicFramePr>
        <p:xfrm>
          <a:off x="1435100" y="1447800"/>
          <a:ext cx="63373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51003" y="4648200"/>
            <a:ext cx="3963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Incorrect pattern? Find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Check with different inputs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8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932887"/>
              </p:ext>
            </p:extLst>
          </p:nvPr>
        </p:nvGraphicFramePr>
        <p:xfrm>
          <a:off x="1435100" y="1447800"/>
          <a:ext cx="63373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35100" y="4648200"/>
            <a:ext cx="3911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Translate algorithm to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Programming language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46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147312"/>
              </p:ext>
            </p:extLst>
          </p:nvPr>
        </p:nvGraphicFramePr>
        <p:xfrm>
          <a:off x="1435100" y="1447800"/>
          <a:ext cx="63373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43714" y="4648200"/>
            <a:ext cx="3361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Run test cases on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Execute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Check answer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68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598725"/>
              </p:ext>
            </p:extLst>
          </p:nvPr>
        </p:nvGraphicFramePr>
        <p:xfrm>
          <a:off x="1435100" y="1447800"/>
          <a:ext cx="63373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35100" y="4724400"/>
            <a:ext cx="417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Test failed? Debug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scientific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Understand problem + fix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35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598725"/>
              </p:ext>
            </p:extLst>
          </p:nvPr>
        </p:nvGraphicFramePr>
        <p:xfrm>
          <a:off x="1435100" y="1447800"/>
          <a:ext cx="63373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35100" y="4724400"/>
            <a:ext cx="3653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Algorithmic problem?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Implementation problem?</a:t>
            </a:r>
            <a:endParaRPr lang="en-US" sz="2400" dirty="0"/>
          </a:p>
        </p:txBody>
      </p:sp>
      <p:sp>
        <p:nvSpPr>
          <p:cNvPr id="5" name="Curved Right Arrow 4"/>
          <p:cNvSpPr/>
          <p:nvPr/>
        </p:nvSpPr>
        <p:spPr>
          <a:xfrm rot="10615232">
            <a:off x="7924800" y="3048000"/>
            <a:ext cx="228600" cy="990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Right Arrow 5"/>
          <p:cNvSpPr/>
          <p:nvPr/>
        </p:nvSpPr>
        <p:spPr>
          <a:xfrm rot="10554931">
            <a:off x="7898357" y="2209800"/>
            <a:ext cx="407443" cy="18342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75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Input-Process-Output (IPO)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IPO chart shows the input data, the process that the data will undergo, and the end result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130551"/>
            <a:ext cx="4419600" cy="317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2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Input-Process-Output (IPO)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IPO Chart can be done for the entire program or for individual functions</a:t>
            </a:r>
          </a:p>
          <a:p>
            <a:r>
              <a:rPr lang="en-US" dirty="0" smtClean="0"/>
              <a:t>Could be done after step 4 of the seven step process or simultaneously while doing steps </a:t>
            </a:r>
            <a:r>
              <a:rPr lang="en-US" smtClean="0"/>
              <a:t>2 through 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9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b="1" dirty="0"/>
              <a:t>Problem Solving/Solving Everyday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Steps include:</a:t>
            </a:r>
          </a:p>
          <a:p>
            <a:pPr lvl="1"/>
            <a:r>
              <a:rPr lang="en-US" altLang="en-US" dirty="0"/>
              <a:t>Analysis</a:t>
            </a:r>
          </a:p>
          <a:p>
            <a:pPr lvl="1"/>
            <a:r>
              <a:rPr lang="en-US" altLang="en-US" dirty="0"/>
              <a:t>Planning </a:t>
            </a:r>
          </a:p>
          <a:p>
            <a:pPr lvl="1"/>
            <a:r>
              <a:rPr lang="en-US" altLang="en-US" dirty="0"/>
              <a:t>Review</a:t>
            </a:r>
          </a:p>
          <a:p>
            <a:pPr lvl="1"/>
            <a:r>
              <a:rPr lang="en-US" altLang="en-US" dirty="0"/>
              <a:t>Implementation</a:t>
            </a:r>
          </a:p>
          <a:p>
            <a:pPr lvl="1"/>
            <a:r>
              <a:rPr lang="en-US" altLang="en-US" dirty="0"/>
              <a:t>Evaluation</a:t>
            </a:r>
          </a:p>
          <a:p>
            <a:pPr lvl="1"/>
            <a:r>
              <a:rPr lang="en-US" altLang="en-US" dirty="0"/>
              <a:t>Modification</a:t>
            </a:r>
          </a:p>
        </p:txBody>
      </p:sp>
    </p:spTree>
    <p:extLst>
      <p:ext uri="{BB962C8B-B14F-4D97-AF65-F5344CB8AC3E}">
        <p14:creationId xmlns:p14="http://schemas.microsoft.com/office/powerpoint/2010/main" val="37290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b="1" dirty="0"/>
              <a:t>Creating Computer Solutions to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the problem</a:t>
            </a:r>
          </a:p>
          <a:p>
            <a:r>
              <a:rPr lang="en-US" dirty="0" smtClean="0"/>
              <a:t>Plan the algorithm</a:t>
            </a:r>
          </a:p>
          <a:p>
            <a:r>
              <a:rPr lang="en-US" dirty="0" smtClean="0"/>
              <a:t>Desk-check the algorithm</a:t>
            </a:r>
          </a:p>
          <a:p>
            <a:r>
              <a:rPr lang="en-US" dirty="0" smtClean="0"/>
              <a:t>Code the algorithm into a program</a:t>
            </a:r>
          </a:p>
          <a:p>
            <a:r>
              <a:rPr lang="en-US" dirty="0" smtClean="0"/>
              <a:t>Desk-check the program</a:t>
            </a:r>
          </a:p>
          <a:p>
            <a:r>
              <a:rPr lang="en-US" dirty="0" smtClean="0"/>
              <a:t>Evaluate and modify (if necessary)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Purpose of analyzing problem:</a:t>
            </a:r>
          </a:p>
          <a:p>
            <a:pPr lvl="1"/>
            <a:r>
              <a:rPr lang="en-US" altLang="en-US" dirty="0"/>
              <a:t>to determine the goal </a:t>
            </a:r>
          </a:p>
          <a:p>
            <a:pPr lvl="1"/>
            <a:r>
              <a:rPr lang="en-US" altLang="en-US" dirty="0"/>
              <a:t>to determine the items needed to achieve </a:t>
            </a:r>
            <a:r>
              <a:rPr lang="en-US" altLang="en-US" dirty="0" smtClean="0"/>
              <a:t>goal</a:t>
            </a:r>
          </a:p>
          <a:p>
            <a:pPr lvl="1"/>
            <a:r>
              <a:rPr lang="en-US" altLang="en-US" dirty="0" smtClean="0"/>
              <a:t>to develop a problem statement</a:t>
            </a:r>
            <a:endParaRPr lang="en-US" altLang="en-US" dirty="0"/>
          </a:p>
          <a:p>
            <a:pPr marL="82296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627449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3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Steps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530598"/>
              </p:ext>
            </p:extLst>
          </p:nvPr>
        </p:nvGraphicFramePr>
        <p:xfrm>
          <a:off x="1435100" y="1447800"/>
          <a:ext cx="63373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57629" y="4419600"/>
            <a:ext cx="53644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Analyze the problem before starting the above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Planning the algorithm is 1, 2,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Desk-check the algorithm is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the algorithm into a program is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Desk-check the program is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Evaluate and modify is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510319"/>
              </p:ext>
            </p:extLst>
          </p:nvPr>
        </p:nvGraphicFramePr>
        <p:xfrm>
          <a:off x="1435100" y="1447800"/>
          <a:ext cx="66421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0" y="4572000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Solve a small problem by 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Difficulties caused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Unclear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Lack of domain knowledge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67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117094"/>
              </p:ext>
            </p:extLst>
          </p:nvPr>
        </p:nvGraphicFramePr>
        <p:xfrm>
          <a:off x="1435100" y="1447800"/>
          <a:ext cx="63373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00200" y="4572000"/>
            <a:ext cx="3794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Write down exact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Just that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Tricky: do without thinking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84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807892"/>
              </p:ext>
            </p:extLst>
          </p:nvPr>
        </p:nvGraphicFramePr>
        <p:xfrm>
          <a:off x="1435100" y="1447800"/>
          <a:ext cx="63373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0" y="4495800"/>
            <a:ext cx="4063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Algorithm for any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Find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Repetition, conditions, values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95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2207</TotalTime>
  <Words>632</Words>
  <Application>Microsoft Office PowerPoint</Application>
  <PresentationFormat>On-screen Show (4:3)</PresentationFormat>
  <Paragraphs>224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Gill Sans MT</vt:lpstr>
      <vt:lpstr>Verdana</vt:lpstr>
      <vt:lpstr>Wingdings 2</vt:lpstr>
      <vt:lpstr>Solstice</vt:lpstr>
      <vt:lpstr>Solving Programming Problems</vt:lpstr>
      <vt:lpstr>Problem Solving/Solving Everyday Problems</vt:lpstr>
      <vt:lpstr>Creating Computer Solutions to Problems</vt:lpstr>
      <vt:lpstr>Analyzing the Problem</vt:lpstr>
      <vt:lpstr>Seven Steps</vt:lpstr>
      <vt:lpstr>Seven Steps</vt:lpstr>
      <vt:lpstr>Step 1</vt:lpstr>
      <vt:lpstr>Step 2</vt:lpstr>
      <vt:lpstr>Step 3</vt:lpstr>
      <vt:lpstr>Step 3</vt:lpstr>
      <vt:lpstr>Step 4</vt:lpstr>
      <vt:lpstr>Step 5</vt:lpstr>
      <vt:lpstr>Step 6</vt:lpstr>
      <vt:lpstr>Step 7</vt:lpstr>
      <vt:lpstr>Step 7</vt:lpstr>
      <vt:lpstr>Input-Process-Output (IPO) Chart</vt:lpstr>
      <vt:lpstr>Input-Process-Output (IPO)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Logic and Flow Charts</dc:title>
  <dc:creator>Douglas Atkinson</dc:creator>
  <cp:lastModifiedBy>Douglas Atkinson</cp:lastModifiedBy>
  <cp:revision>88</cp:revision>
  <dcterms:created xsi:type="dcterms:W3CDTF">2013-01-17T22:07:15Z</dcterms:created>
  <dcterms:modified xsi:type="dcterms:W3CDTF">2016-08-31T15:57:04Z</dcterms:modified>
</cp:coreProperties>
</file>