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compspandan/DO-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4335975" y="4191000"/>
            <a:ext cx="4482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800">
                <a:solidFill>
                  <a:srgbClr val="FFFFFF"/>
                </a:solidFill>
              </a:rPr>
              <a:t>Section - H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800">
                <a:solidFill>
                  <a:srgbClr val="FFFFFF"/>
                </a:solidFill>
              </a:rPr>
              <a:t>Swaroop – PES1UG19CS532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800">
                <a:solidFill>
                  <a:srgbClr val="FFFFFF"/>
                </a:solidFill>
              </a:rPr>
              <a:t>Spandan Sar– PES1UG19CS498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800">
                <a:solidFill>
                  <a:srgbClr val="FFFFFF"/>
                </a:solidFill>
              </a:rPr>
              <a:t>Shubham - PES1UG19CS475</a:t>
            </a:r>
            <a:endParaRPr b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descr="PES University - Home | Facebook" id="72" name="Google Shape;72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200" y="8805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066800" y="5944175"/>
            <a:ext cx="7086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 Link - </a:t>
            </a:r>
            <a:r>
              <a:rPr b="0" i="0" lang="en-US" sz="21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https://github.com/compspandan/DO-IT</a:t>
            </a:r>
            <a:endParaRPr b="0" i="0" sz="2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 - DO-IT !!!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DO-IT!! is a web based to-do application that lets the end-user to list out all the tasks to be done. 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It also allows the client to have multiple to-do lists and are all represented as cards with colourful backgrounds for each card of users choice.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DO-IT!!  is built using MERN Technologies along with few other libraries to enhance the user experience.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Mongo Atlas being secure is  used to store the data on the cloud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Heroku is used to serve the REST APIs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-US" sz="1900">
                <a:solidFill>
                  <a:srgbClr val="434343"/>
                </a:solidFill>
              </a:rPr>
              <a:t>Vercel is used to host the Front-end files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245326"/>
            <a:ext cx="8229600" cy="4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US" sz="1600">
                <a:solidFill>
                  <a:srgbClr val="434343"/>
                </a:solidFill>
              </a:rPr>
              <a:t>Front-end</a:t>
            </a:r>
            <a:endParaRPr sz="16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Create React app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React Bootstrap (components and icons)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Material-UI (components and icons)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Axios (Promise based HTTP client for the browser and node.js)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Unsplash for the background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2.   Back-end</a:t>
            </a:r>
            <a:endParaRPr sz="16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express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body-parser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mongodb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mongoose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cors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dotenv</a:t>
            </a:r>
            <a:endParaRPr sz="1400">
              <a:solidFill>
                <a:srgbClr val="434343"/>
              </a:solidFill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-US" sz="1400">
                <a:solidFill>
                  <a:srgbClr val="434343"/>
                </a:solidFill>
              </a:rPr>
              <a:t>nodemon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3.   Vercel (server for front-end files)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4.   Heroku (REST API server)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-US" sz="2000">
                <a:solidFill>
                  <a:srgbClr val="434343"/>
                </a:solidFill>
              </a:rPr>
              <a:t>Swaroop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Front-end : Cards functionality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Front-end : Header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Back-end : GET and POST requests to API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-US" sz="2000">
                <a:solidFill>
                  <a:srgbClr val="434343"/>
                </a:solidFill>
              </a:rPr>
              <a:t>Spandan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Front-end : Pop-up functionality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Front-end : </a:t>
            </a:r>
            <a:r>
              <a:rPr lang="en-US" sz="2000">
                <a:solidFill>
                  <a:srgbClr val="434343"/>
                </a:solidFill>
              </a:rPr>
              <a:t>Used REST APIs to connect with database</a:t>
            </a:r>
            <a:r>
              <a:rPr lang="en-US" sz="2000">
                <a:solidFill>
                  <a:srgbClr val="434343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Back-end : PATCH request to API and minor bug fixes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AutoNum type="arabicPeriod"/>
            </a:pPr>
            <a:r>
              <a:rPr lang="en-US" sz="2000">
                <a:solidFill>
                  <a:srgbClr val="434343"/>
                </a:solidFill>
              </a:rPr>
              <a:t>Shubham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Front-end : Background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Front-end : Navbar</a:t>
            </a:r>
            <a:endParaRPr sz="2000">
              <a:solidFill>
                <a:srgbClr val="434343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US" sz="2000">
                <a:solidFill>
                  <a:srgbClr val="434343"/>
                </a:solidFill>
              </a:rPr>
              <a:t>Back-end : Connected mongodb and create model schema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