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Golos Text"/>
      <p:regular r:id="rId14"/>
      <p:bold r:id="rId15"/>
    </p:embeddedFont>
    <p:embeddedFont>
      <p:font typeface="PT Sans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22" Type="http://schemas.openxmlformats.org/officeDocument/2006/relationships/font" Target="fonts/DMSans-italic.fntdata"/><Relationship Id="rId21" Type="http://schemas.openxmlformats.org/officeDocument/2006/relationships/font" Target="fonts/DMSans-bold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GolosText-bold.fntdata"/><Relationship Id="rId14" Type="http://schemas.openxmlformats.org/officeDocument/2006/relationships/font" Target="fonts/GolosText-regular.fntdata"/><Relationship Id="rId17" Type="http://schemas.openxmlformats.org/officeDocument/2006/relationships/font" Target="fonts/PTSans-bold.fntdata"/><Relationship Id="rId16" Type="http://schemas.openxmlformats.org/officeDocument/2006/relationships/font" Target="fonts/PTSans-regular.fntdata"/><Relationship Id="rId19" Type="http://schemas.openxmlformats.org/officeDocument/2006/relationships/font" Target="fonts/PTSans-boldItalic.fntdata"/><Relationship Id="rId18" Type="http://schemas.openxmlformats.org/officeDocument/2006/relationships/font" Target="fonts/P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fd100d434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fd100d434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85fe2c9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85fe2c9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85fe2c98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85fe2c98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8b2615179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8b2615179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8b26151798_5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8b26151798_5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8b26151798_5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8b26151798_5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sabela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4374f7c22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4374f7c22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isabella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233e93c7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233e93c7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8b26151798_5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8b26151798_5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5975" y="1145437"/>
            <a:ext cx="7692000" cy="23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37150" y="3608247"/>
            <a:ext cx="3869700" cy="370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296082" y="4413000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796926" y="181671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38545" y="3608250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725975" y="1719338"/>
            <a:ext cx="7692000" cy="11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1284000" y="2927063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1"/>
          <p:cNvSpPr/>
          <p:nvPr/>
        </p:nvSpPr>
        <p:spPr>
          <a:xfrm>
            <a:off x="3773787" y="17770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5399875" y="4813210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20000" y="223538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419269" y="223538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subTitle"/>
          </p:nvPr>
        </p:nvSpPr>
        <p:spPr>
          <a:xfrm>
            <a:off x="720000" y="39705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4" type="subTitle"/>
          </p:nvPr>
        </p:nvSpPr>
        <p:spPr>
          <a:xfrm>
            <a:off x="3419269" y="39705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5" type="subTitle"/>
          </p:nvPr>
        </p:nvSpPr>
        <p:spPr>
          <a:xfrm>
            <a:off x="6118545" y="223538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subTitle"/>
          </p:nvPr>
        </p:nvSpPr>
        <p:spPr>
          <a:xfrm>
            <a:off x="6118545" y="3970571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7" type="title"/>
          </p:nvPr>
        </p:nvSpPr>
        <p:spPr>
          <a:xfrm>
            <a:off x="1505400" y="14209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8" type="title"/>
          </p:nvPr>
        </p:nvSpPr>
        <p:spPr>
          <a:xfrm>
            <a:off x="1505400" y="31591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9" type="title"/>
          </p:nvPr>
        </p:nvSpPr>
        <p:spPr>
          <a:xfrm>
            <a:off x="4204669" y="14209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hasCustomPrompt="1" idx="13" type="title"/>
          </p:nvPr>
        </p:nvSpPr>
        <p:spPr>
          <a:xfrm>
            <a:off x="4204669" y="31591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hasCustomPrompt="1" idx="14" type="title"/>
          </p:nvPr>
        </p:nvSpPr>
        <p:spPr>
          <a:xfrm>
            <a:off x="6903945" y="14209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15" type="title"/>
          </p:nvPr>
        </p:nvSpPr>
        <p:spPr>
          <a:xfrm>
            <a:off x="6903945" y="31591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idx="16" type="subTitle"/>
          </p:nvPr>
        </p:nvSpPr>
        <p:spPr>
          <a:xfrm>
            <a:off x="720000" y="184917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7" type="subTitle"/>
          </p:nvPr>
        </p:nvSpPr>
        <p:spPr>
          <a:xfrm>
            <a:off x="3419269" y="184917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8" type="subTitle"/>
          </p:nvPr>
        </p:nvSpPr>
        <p:spPr>
          <a:xfrm>
            <a:off x="720000" y="3589571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9" type="subTitle"/>
          </p:nvPr>
        </p:nvSpPr>
        <p:spPr>
          <a:xfrm>
            <a:off x="3419269" y="3589571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20" type="subTitle"/>
          </p:nvPr>
        </p:nvSpPr>
        <p:spPr>
          <a:xfrm>
            <a:off x="6118545" y="184917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1" type="subTitle"/>
          </p:nvPr>
        </p:nvSpPr>
        <p:spPr>
          <a:xfrm>
            <a:off x="6118545" y="3589571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>
            <a:off x="3482525" y="4739200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268095" y="3186588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5438825" y="169748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8668570" y="3769450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849625" y="3158600"/>
            <a:ext cx="45684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407325" y="1569625"/>
            <a:ext cx="70107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>
            <a:off x="4517825" y="224725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382588" y="47584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364798" y="246235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>
            <a:off x="7138701" y="1166025"/>
            <a:ext cx="1293600" cy="1287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4184750" y="3443675"/>
            <a:ext cx="4247700" cy="417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>
            <a:off x="1612457" y="28437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504020" y="479257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1072050" y="2583900"/>
            <a:ext cx="6999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6"/>
          <p:cNvSpPr txBox="1"/>
          <p:nvPr>
            <p:ph hasCustomPrompt="1" idx="2" type="title"/>
          </p:nvPr>
        </p:nvSpPr>
        <p:spPr>
          <a:xfrm>
            <a:off x="3894300" y="1172475"/>
            <a:ext cx="1355400" cy="1326900"/>
          </a:xfrm>
          <a:prstGeom prst="rect">
            <a:avLst/>
          </a:prstGeom>
          <a:solidFill>
            <a:schemeClr val="accen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2038200" y="3489025"/>
            <a:ext cx="50676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>
            <a:off x="3434976" y="268621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567595" y="467947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276450" y="1910700"/>
            <a:ext cx="4270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7"/>
          <p:cNvSpPr txBox="1"/>
          <p:nvPr>
            <p:ph hasCustomPrompt="1" idx="2" type="title"/>
          </p:nvPr>
        </p:nvSpPr>
        <p:spPr>
          <a:xfrm>
            <a:off x="1787925" y="1957052"/>
            <a:ext cx="1230600" cy="12294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3276450" y="2765537"/>
            <a:ext cx="4270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526400" y="1898850"/>
            <a:ext cx="426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>
            <a:off x="6912454" y="1898853"/>
            <a:ext cx="1347000" cy="13458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526400" y="2828675"/>
            <a:ext cx="42663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/>
          <p:nvPr/>
        </p:nvSpPr>
        <p:spPr>
          <a:xfrm>
            <a:off x="5762612" y="476860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8665100" y="3974463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904801" y="213546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5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038200" y="25077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9"/>
          <p:cNvSpPr txBox="1"/>
          <p:nvPr>
            <p:ph hasCustomPrompt="1" idx="2" type="title"/>
          </p:nvPr>
        </p:nvSpPr>
        <p:spPr>
          <a:xfrm>
            <a:off x="3927300" y="1211025"/>
            <a:ext cx="1289400" cy="12882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2038200" y="3394927"/>
            <a:ext cx="50676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/>
          <p:nvPr/>
        </p:nvSpPr>
        <p:spPr>
          <a:xfrm>
            <a:off x="4352162" y="4772725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4131375" y="244060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4955006" y="3032630"/>
            <a:ext cx="2733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2" name="Google Shape;122;p20"/>
          <p:cNvSpPr txBox="1"/>
          <p:nvPr>
            <p:ph idx="2" type="subTitle"/>
          </p:nvPr>
        </p:nvSpPr>
        <p:spPr>
          <a:xfrm>
            <a:off x="1455400" y="3032630"/>
            <a:ext cx="2733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3" name="Google Shape;123;p20"/>
          <p:cNvSpPr txBox="1"/>
          <p:nvPr>
            <p:ph idx="3" type="subTitle"/>
          </p:nvPr>
        </p:nvSpPr>
        <p:spPr>
          <a:xfrm>
            <a:off x="4955008" y="2562825"/>
            <a:ext cx="2733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4" type="subTitle"/>
          </p:nvPr>
        </p:nvSpPr>
        <p:spPr>
          <a:xfrm>
            <a:off x="1455400" y="2562825"/>
            <a:ext cx="2733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25" name="Google Shape;125;p20"/>
          <p:cNvSpPr/>
          <p:nvPr/>
        </p:nvSpPr>
        <p:spPr>
          <a:xfrm>
            <a:off x="245450" y="1760100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8582524" y="2737613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2507700"/>
            <a:ext cx="4281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000" y="1153075"/>
            <a:ext cx="1353000" cy="1346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0000" y="3412825"/>
            <a:ext cx="4281000" cy="4170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1491251" y="374896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757470" y="457912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831850" y="3027325"/>
            <a:ext cx="22386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2" type="subTitle"/>
          </p:nvPr>
        </p:nvSpPr>
        <p:spPr>
          <a:xfrm>
            <a:off x="3452700" y="3027325"/>
            <a:ext cx="22386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3" type="subTitle"/>
          </p:nvPr>
        </p:nvSpPr>
        <p:spPr>
          <a:xfrm>
            <a:off x="6073556" y="3027325"/>
            <a:ext cx="22386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4" type="subTitle"/>
          </p:nvPr>
        </p:nvSpPr>
        <p:spPr>
          <a:xfrm>
            <a:off x="831850" y="2704325"/>
            <a:ext cx="22386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5" type="subTitle"/>
          </p:nvPr>
        </p:nvSpPr>
        <p:spPr>
          <a:xfrm>
            <a:off x="3452700" y="2704325"/>
            <a:ext cx="22386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6" type="subTitle"/>
          </p:nvPr>
        </p:nvSpPr>
        <p:spPr>
          <a:xfrm>
            <a:off x="6073557" y="2704325"/>
            <a:ext cx="22386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35" name="Google Shape;135;p21"/>
          <p:cNvSpPr/>
          <p:nvPr/>
        </p:nvSpPr>
        <p:spPr>
          <a:xfrm>
            <a:off x="8587650" y="927325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09945" y="213832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2332149" y="20523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2" type="subTitle"/>
          </p:nvPr>
        </p:nvSpPr>
        <p:spPr>
          <a:xfrm>
            <a:off x="5715053" y="20523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2332149" y="34857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4" type="subTitle"/>
          </p:nvPr>
        </p:nvSpPr>
        <p:spPr>
          <a:xfrm>
            <a:off x="5715053" y="3485775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5" type="subTitle"/>
          </p:nvPr>
        </p:nvSpPr>
        <p:spPr>
          <a:xfrm>
            <a:off x="2332149" y="1745475"/>
            <a:ext cx="1978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6" type="subTitle"/>
          </p:nvPr>
        </p:nvSpPr>
        <p:spPr>
          <a:xfrm>
            <a:off x="5715051" y="1745475"/>
            <a:ext cx="1978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7" type="subTitle"/>
          </p:nvPr>
        </p:nvSpPr>
        <p:spPr>
          <a:xfrm>
            <a:off x="2332149" y="3178825"/>
            <a:ext cx="1978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8" type="subTitle"/>
          </p:nvPr>
        </p:nvSpPr>
        <p:spPr>
          <a:xfrm>
            <a:off x="5715051" y="3178825"/>
            <a:ext cx="19782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47" name="Google Shape;147;p22"/>
          <p:cNvSpPr/>
          <p:nvPr/>
        </p:nvSpPr>
        <p:spPr>
          <a:xfrm>
            <a:off x="8530312" y="614688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88900" y="45368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22"/>
          <p:cNvGrpSpPr/>
          <p:nvPr/>
        </p:nvGrpSpPr>
        <p:grpSpPr>
          <a:xfrm>
            <a:off x="125335" y="1345797"/>
            <a:ext cx="600650" cy="572729"/>
            <a:chOff x="2251000" y="4394332"/>
            <a:chExt cx="676103" cy="644674"/>
          </a:xfrm>
        </p:grpSpPr>
        <p:sp>
          <p:nvSpPr>
            <p:cNvPr id="150" name="Google Shape;150;p22"/>
            <p:cNvSpPr/>
            <p:nvPr/>
          </p:nvSpPr>
          <p:spPr>
            <a:xfrm>
              <a:off x="2251000" y="4394337"/>
              <a:ext cx="676102" cy="644669"/>
            </a:xfrm>
            <a:custGeom>
              <a:rect b="b" l="l" r="r" t="t"/>
              <a:pathLst>
                <a:path extrusionOk="0" h="6768" w="7098">
                  <a:moveTo>
                    <a:pt x="3715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3"/>
                    <a:pt x="0" y="4456"/>
                    <a:pt x="1322" y="5777"/>
                  </a:cubicBezTo>
                  <a:cubicBezTo>
                    <a:pt x="1957" y="6412"/>
                    <a:pt x="2817" y="6767"/>
                    <a:pt x="3714" y="6767"/>
                  </a:cubicBezTo>
                  <a:cubicBezTo>
                    <a:pt x="4612" y="6767"/>
                    <a:pt x="5473" y="6412"/>
                    <a:pt x="6107" y="5777"/>
                  </a:cubicBezTo>
                  <a:cubicBezTo>
                    <a:pt x="6742" y="5142"/>
                    <a:pt x="7098" y="4282"/>
                    <a:pt x="7098" y="3384"/>
                  </a:cubicBezTo>
                  <a:cubicBezTo>
                    <a:pt x="7098" y="2487"/>
                    <a:pt x="6742" y="1626"/>
                    <a:pt x="6107" y="992"/>
                  </a:cubicBezTo>
                  <a:cubicBezTo>
                    <a:pt x="5446" y="331"/>
                    <a:pt x="4580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22"/>
            <p:cNvGrpSpPr/>
            <p:nvPr/>
          </p:nvGrpSpPr>
          <p:grpSpPr>
            <a:xfrm>
              <a:off x="2251000" y="4394332"/>
              <a:ext cx="676102" cy="644669"/>
              <a:chOff x="253200" y="4388432"/>
              <a:chExt cx="676102" cy="644669"/>
            </a:xfrm>
          </p:grpSpPr>
          <p:sp>
            <p:nvSpPr>
              <p:cNvPr id="152" name="Google Shape;152;p22"/>
              <p:cNvSpPr/>
              <p:nvPr/>
            </p:nvSpPr>
            <p:spPr>
              <a:xfrm>
                <a:off x="253200" y="4388432"/>
                <a:ext cx="676102" cy="644669"/>
              </a:xfrm>
              <a:custGeom>
                <a:rect b="b" l="l" r="r" t="t"/>
                <a:pathLst>
                  <a:path extrusionOk="0" h="6768" w="7098">
                    <a:moveTo>
                      <a:pt x="3713" y="1"/>
                    </a:moveTo>
                    <a:cubicBezTo>
                      <a:pt x="2847" y="1"/>
                      <a:pt x="1982" y="331"/>
                      <a:pt x="1322" y="992"/>
                    </a:cubicBezTo>
                    <a:cubicBezTo>
                      <a:pt x="0" y="2314"/>
                      <a:pt x="0" y="4456"/>
                      <a:pt x="1322" y="5777"/>
                    </a:cubicBezTo>
                    <a:cubicBezTo>
                      <a:pt x="1956" y="6412"/>
                      <a:pt x="2816" y="6768"/>
                      <a:pt x="3714" y="6768"/>
                    </a:cubicBezTo>
                    <a:cubicBezTo>
                      <a:pt x="4610" y="6768"/>
                      <a:pt x="5471" y="6412"/>
                      <a:pt x="6106" y="5777"/>
                    </a:cubicBezTo>
                    <a:cubicBezTo>
                      <a:pt x="6740" y="5143"/>
                      <a:pt x="7097" y="4282"/>
                      <a:pt x="7097" y="3384"/>
                    </a:cubicBezTo>
                    <a:cubicBezTo>
                      <a:pt x="7097" y="2487"/>
                      <a:pt x="6740" y="1627"/>
                      <a:pt x="6106" y="992"/>
                    </a:cubicBezTo>
                    <a:cubicBezTo>
                      <a:pt x="5445" y="331"/>
                      <a:pt x="4579" y="1"/>
                      <a:pt x="37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403221" y="4487778"/>
                <a:ext cx="407490" cy="387582"/>
              </a:xfrm>
              <a:custGeom>
                <a:rect b="b" l="l" r="r" t="t"/>
                <a:pathLst>
                  <a:path extrusionOk="0" h="4069" w="4278">
                    <a:moveTo>
                      <a:pt x="2140" y="1"/>
                    </a:moveTo>
                    <a:lnTo>
                      <a:pt x="1478" y="1340"/>
                    </a:lnTo>
                    <a:lnTo>
                      <a:pt x="1" y="1554"/>
                    </a:lnTo>
                    <a:lnTo>
                      <a:pt x="1070" y="2597"/>
                    </a:lnTo>
                    <a:lnTo>
                      <a:pt x="817" y="4069"/>
                    </a:lnTo>
                    <a:lnTo>
                      <a:pt x="2140" y="3374"/>
                    </a:lnTo>
                    <a:lnTo>
                      <a:pt x="3461" y="4069"/>
                    </a:lnTo>
                    <a:lnTo>
                      <a:pt x="3461" y="4069"/>
                    </a:lnTo>
                    <a:lnTo>
                      <a:pt x="3208" y="2597"/>
                    </a:lnTo>
                    <a:lnTo>
                      <a:pt x="4278" y="1554"/>
                    </a:lnTo>
                    <a:lnTo>
                      <a:pt x="2800" y="1340"/>
                    </a:lnTo>
                    <a:lnTo>
                      <a:pt x="21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857050" y="2345579"/>
            <a:ext cx="212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2" type="subTitle"/>
          </p:nvPr>
        </p:nvSpPr>
        <p:spPr>
          <a:xfrm>
            <a:off x="3509093" y="2345579"/>
            <a:ext cx="212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3" type="subTitle"/>
          </p:nvPr>
        </p:nvSpPr>
        <p:spPr>
          <a:xfrm>
            <a:off x="857050" y="4083775"/>
            <a:ext cx="212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4" type="subTitle"/>
          </p:nvPr>
        </p:nvSpPr>
        <p:spPr>
          <a:xfrm>
            <a:off x="3509093" y="4083775"/>
            <a:ext cx="212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5" type="subTitle"/>
          </p:nvPr>
        </p:nvSpPr>
        <p:spPr>
          <a:xfrm>
            <a:off x="6161142" y="2345579"/>
            <a:ext cx="212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6" type="subTitle"/>
          </p:nvPr>
        </p:nvSpPr>
        <p:spPr>
          <a:xfrm>
            <a:off x="6161142" y="4083775"/>
            <a:ext cx="2125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7" type="subTitle"/>
          </p:nvPr>
        </p:nvSpPr>
        <p:spPr>
          <a:xfrm>
            <a:off x="857050" y="2165550"/>
            <a:ext cx="2125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8" type="subTitle"/>
          </p:nvPr>
        </p:nvSpPr>
        <p:spPr>
          <a:xfrm>
            <a:off x="3509092" y="2165550"/>
            <a:ext cx="2125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9" type="subTitle"/>
          </p:nvPr>
        </p:nvSpPr>
        <p:spPr>
          <a:xfrm>
            <a:off x="857050" y="3903745"/>
            <a:ext cx="2125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3" type="subTitle"/>
          </p:nvPr>
        </p:nvSpPr>
        <p:spPr>
          <a:xfrm>
            <a:off x="3509092" y="3903745"/>
            <a:ext cx="2125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4" type="subTitle"/>
          </p:nvPr>
        </p:nvSpPr>
        <p:spPr>
          <a:xfrm>
            <a:off x="6161141" y="2165550"/>
            <a:ext cx="2125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15" type="subTitle"/>
          </p:nvPr>
        </p:nvSpPr>
        <p:spPr>
          <a:xfrm>
            <a:off x="6161141" y="3903745"/>
            <a:ext cx="2125800" cy="3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68" name="Google Shape;168;p23"/>
          <p:cNvSpPr/>
          <p:nvPr/>
        </p:nvSpPr>
        <p:spPr>
          <a:xfrm>
            <a:off x="322462" y="2165538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8737475" y="39292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23"/>
          <p:cNvGrpSpPr/>
          <p:nvPr/>
        </p:nvGrpSpPr>
        <p:grpSpPr>
          <a:xfrm>
            <a:off x="222276" y="3400144"/>
            <a:ext cx="503709" cy="503608"/>
            <a:chOff x="7955951" y="4362269"/>
            <a:chExt cx="503709" cy="503608"/>
          </a:xfrm>
        </p:grpSpPr>
        <p:sp>
          <p:nvSpPr>
            <p:cNvPr id="171" name="Google Shape;171;p23"/>
            <p:cNvSpPr/>
            <p:nvPr/>
          </p:nvSpPr>
          <p:spPr>
            <a:xfrm>
              <a:off x="7955951" y="4362275"/>
              <a:ext cx="503697" cy="503599"/>
            </a:xfrm>
            <a:custGeom>
              <a:rect b="b" l="l" r="r" t="t"/>
              <a:pathLst>
                <a:path extrusionOk="0" h="5156" w="5157">
                  <a:moveTo>
                    <a:pt x="2579" y="0"/>
                  </a:moveTo>
                  <a:cubicBezTo>
                    <a:pt x="1154" y="0"/>
                    <a:pt x="0" y="1154"/>
                    <a:pt x="0" y="2579"/>
                  </a:cubicBezTo>
                  <a:cubicBezTo>
                    <a:pt x="0" y="4002"/>
                    <a:pt x="1154" y="5156"/>
                    <a:pt x="2579" y="5156"/>
                  </a:cubicBezTo>
                  <a:cubicBezTo>
                    <a:pt x="4002" y="5156"/>
                    <a:pt x="5157" y="4002"/>
                    <a:pt x="5157" y="2579"/>
                  </a:cubicBezTo>
                  <a:cubicBezTo>
                    <a:pt x="5157" y="1154"/>
                    <a:pt x="4002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23"/>
            <p:cNvGrpSpPr/>
            <p:nvPr/>
          </p:nvGrpSpPr>
          <p:grpSpPr>
            <a:xfrm>
              <a:off x="7955954" y="4362269"/>
              <a:ext cx="503706" cy="503608"/>
              <a:chOff x="4703375" y="4203550"/>
              <a:chExt cx="410652" cy="410572"/>
            </a:xfrm>
          </p:grpSpPr>
          <p:sp>
            <p:nvSpPr>
              <p:cNvPr id="173" name="Google Shape;173;p23"/>
              <p:cNvSpPr/>
              <p:nvPr/>
            </p:nvSpPr>
            <p:spPr>
              <a:xfrm>
                <a:off x="4703375" y="4203550"/>
                <a:ext cx="410652" cy="410572"/>
              </a:xfrm>
              <a:custGeom>
                <a:rect b="b" l="l" r="r" t="t"/>
                <a:pathLst>
                  <a:path extrusionOk="0" h="5156" w="5157">
                    <a:moveTo>
                      <a:pt x="2578" y="0"/>
                    </a:moveTo>
                    <a:cubicBezTo>
                      <a:pt x="1155" y="0"/>
                      <a:pt x="0" y="1154"/>
                      <a:pt x="0" y="2579"/>
                    </a:cubicBezTo>
                    <a:cubicBezTo>
                      <a:pt x="0" y="4002"/>
                      <a:pt x="1155" y="5156"/>
                      <a:pt x="2578" y="5156"/>
                    </a:cubicBezTo>
                    <a:cubicBezTo>
                      <a:pt x="4003" y="5156"/>
                      <a:pt x="5157" y="4002"/>
                      <a:pt x="5157" y="2579"/>
                    </a:cubicBezTo>
                    <a:cubicBezTo>
                      <a:pt x="5157" y="1154"/>
                      <a:pt x="4003" y="0"/>
                      <a:pt x="2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3"/>
              <p:cNvSpPr/>
              <p:nvPr/>
            </p:nvSpPr>
            <p:spPr>
              <a:xfrm>
                <a:off x="4826165" y="4299027"/>
                <a:ext cx="75649" cy="219620"/>
              </a:xfrm>
              <a:custGeom>
                <a:rect b="b" l="l" r="r" t="t"/>
                <a:pathLst>
                  <a:path extrusionOk="0" h="2758" w="950">
                    <a:moveTo>
                      <a:pt x="495" y="1"/>
                    </a:moveTo>
                    <a:lnTo>
                      <a:pt x="1" y="2758"/>
                    </a:lnTo>
                    <a:lnTo>
                      <a:pt x="456" y="2758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4915590" y="4299027"/>
                <a:ext cx="75569" cy="219620"/>
              </a:xfrm>
              <a:custGeom>
                <a:rect b="b" l="l" r="r" t="t"/>
                <a:pathLst>
                  <a:path extrusionOk="0" h="2758" w="949">
                    <a:moveTo>
                      <a:pt x="494" y="1"/>
                    </a:moveTo>
                    <a:lnTo>
                      <a:pt x="1" y="2758"/>
                    </a:lnTo>
                    <a:lnTo>
                      <a:pt x="455" y="2758"/>
                    </a:lnTo>
                    <a:lnTo>
                      <a:pt x="9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>
                <a:off x="4796463" y="4346089"/>
                <a:ext cx="237696" cy="36869"/>
              </a:xfrm>
              <a:custGeom>
                <a:rect b="b" l="l" r="r" t="t"/>
                <a:pathLst>
                  <a:path extrusionOk="0" h="463" w="2985">
                    <a:moveTo>
                      <a:pt x="2985" y="1"/>
                    </a:moveTo>
                    <a:lnTo>
                      <a:pt x="67" y="11"/>
                    </a:lnTo>
                    <a:lnTo>
                      <a:pt x="0" y="463"/>
                    </a:lnTo>
                    <a:lnTo>
                      <a:pt x="0" y="463"/>
                    </a:lnTo>
                    <a:lnTo>
                      <a:pt x="2918" y="451"/>
                    </a:lnTo>
                    <a:lnTo>
                      <a:pt x="29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>
                <a:off x="4783244" y="4434717"/>
                <a:ext cx="237775" cy="36948"/>
              </a:xfrm>
              <a:custGeom>
                <a:rect b="b" l="l" r="r" t="t"/>
                <a:pathLst>
                  <a:path extrusionOk="0" h="464" w="2986">
                    <a:moveTo>
                      <a:pt x="2985" y="1"/>
                    </a:moveTo>
                    <a:lnTo>
                      <a:pt x="68" y="12"/>
                    </a:lnTo>
                    <a:lnTo>
                      <a:pt x="1" y="463"/>
                    </a:lnTo>
                    <a:lnTo>
                      <a:pt x="1" y="463"/>
                    </a:lnTo>
                    <a:lnTo>
                      <a:pt x="2918" y="452"/>
                    </a:lnTo>
                    <a:lnTo>
                      <a:pt x="29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hasCustomPrompt="1" type="title"/>
          </p:nvPr>
        </p:nvSpPr>
        <p:spPr>
          <a:xfrm>
            <a:off x="725972" y="708325"/>
            <a:ext cx="29544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725972" y="1527311"/>
            <a:ext cx="2954400" cy="3012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hasCustomPrompt="1" idx="2" type="title"/>
          </p:nvPr>
        </p:nvSpPr>
        <p:spPr>
          <a:xfrm>
            <a:off x="3094800" y="2006723"/>
            <a:ext cx="29544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2" name="Google Shape;182;p24"/>
          <p:cNvSpPr txBox="1"/>
          <p:nvPr>
            <p:ph idx="3" type="subTitle"/>
          </p:nvPr>
        </p:nvSpPr>
        <p:spPr>
          <a:xfrm>
            <a:off x="3094800" y="2828461"/>
            <a:ext cx="2954400" cy="3012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hasCustomPrompt="1" idx="4" type="title"/>
          </p:nvPr>
        </p:nvSpPr>
        <p:spPr>
          <a:xfrm>
            <a:off x="5463628" y="3310898"/>
            <a:ext cx="29544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4" name="Google Shape;184;p24"/>
          <p:cNvSpPr txBox="1"/>
          <p:nvPr>
            <p:ph idx="5" type="subTitle"/>
          </p:nvPr>
        </p:nvSpPr>
        <p:spPr>
          <a:xfrm>
            <a:off x="5463628" y="4133975"/>
            <a:ext cx="2954400" cy="3012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 sz="16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831850" y="3636925"/>
            <a:ext cx="2238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2" type="subTitle"/>
          </p:nvPr>
        </p:nvSpPr>
        <p:spPr>
          <a:xfrm>
            <a:off x="3452702" y="3636925"/>
            <a:ext cx="2238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3" type="subTitle"/>
          </p:nvPr>
        </p:nvSpPr>
        <p:spPr>
          <a:xfrm>
            <a:off x="6073557" y="3636925"/>
            <a:ext cx="2238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hasCustomPrompt="1" idx="4" type="title"/>
          </p:nvPr>
        </p:nvSpPr>
        <p:spPr>
          <a:xfrm>
            <a:off x="1474785" y="2873225"/>
            <a:ext cx="95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1" name="Google Shape;191;p25"/>
          <p:cNvSpPr txBox="1"/>
          <p:nvPr>
            <p:ph hasCustomPrompt="1" idx="5" type="title"/>
          </p:nvPr>
        </p:nvSpPr>
        <p:spPr>
          <a:xfrm>
            <a:off x="4095637" y="2873225"/>
            <a:ext cx="95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hasCustomPrompt="1" idx="6" type="title"/>
          </p:nvPr>
        </p:nvSpPr>
        <p:spPr>
          <a:xfrm>
            <a:off x="6716492" y="2873225"/>
            <a:ext cx="95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3" name="Google Shape;193;p25"/>
          <p:cNvSpPr txBox="1"/>
          <p:nvPr>
            <p:ph idx="7" type="subTitle"/>
          </p:nvPr>
        </p:nvSpPr>
        <p:spPr>
          <a:xfrm>
            <a:off x="831850" y="3396450"/>
            <a:ext cx="22386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8" type="subTitle"/>
          </p:nvPr>
        </p:nvSpPr>
        <p:spPr>
          <a:xfrm>
            <a:off x="3452702" y="3396450"/>
            <a:ext cx="22386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9" type="subTitle"/>
          </p:nvPr>
        </p:nvSpPr>
        <p:spPr>
          <a:xfrm>
            <a:off x="6073557" y="3396450"/>
            <a:ext cx="2238600" cy="3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196" name="Google Shape;196;p25"/>
          <p:cNvSpPr/>
          <p:nvPr/>
        </p:nvSpPr>
        <p:spPr>
          <a:xfrm>
            <a:off x="5195337" y="485975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7382950" y="14483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720000" y="1354375"/>
            <a:ext cx="3795300" cy="16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" type="subTitle"/>
          </p:nvPr>
        </p:nvSpPr>
        <p:spPr>
          <a:xfrm>
            <a:off x="720000" y="2937500"/>
            <a:ext cx="37143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/>
          <p:nvPr>
            <p:ph idx="2" type="pic"/>
          </p:nvPr>
        </p:nvSpPr>
        <p:spPr>
          <a:xfrm>
            <a:off x="4752700" y="711850"/>
            <a:ext cx="3714300" cy="3714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2" name="Google Shape;202;p26"/>
          <p:cNvSpPr/>
          <p:nvPr/>
        </p:nvSpPr>
        <p:spPr>
          <a:xfrm>
            <a:off x="7736925" y="1691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1317620" y="28627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957275" y="1422150"/>
            <a:ext cx="2888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" type="subTitle"/>
          </p:nvPr>
        </p:nvSpPr>
        <p:spPr>
          <a:xfrm>
            <a:off x="957275" y="2604450"/>
            <a:ext cx="28881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/>
          <p:nvPr/>
        </p:nvSpPr>
        <p:spPr>
          <a:xfrm>
            <a:off x="4258612" y="26225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074450" y="48245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8"/>
          <p:cNvSpPr/>
          <p:nvPr/>
        </p:nvSpPr>
        <p:spPr>
          <a:xfrm>
            <a:off x="238262" y="473780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8558275" y="976310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3034675" y="136950"/>
            <a:ext cx="253174" cy="209089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9"/>
          <p:cNvSpPr/>
          <p:nvPr/>
        </p:nvSpPr>
        <p:spPr>
          <a:xfrm>
            <a:off x="4954337" y="169525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366575" y="4792560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0" name="Google Shape;220;p30"/>
          <p:cNvSpPr/>
          <p:nvPr/>
        </p:nvSpPr>
        <p:spPr>
          <a:xfrm>
            <a:off x="179537" y="1017725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8594775" y="4765010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0"/>
          <p:cNvGrpSpPr/>
          <p:nvPr/>
        </p:nvGrpSpPr>
        <p:grpSpPr>
          <a:xfrm>
            <a:off x="179513" y="4461500"/>
            <a:ext cx="637998" cy="572704"/>
            <a:chOff x="179513" y="4461500"/>
            <a:chExt cx="637998" cy="572704"/>
          </a:xfrm>
        </p:grpSpPr>
        <p:sp>
          <p:nvSpPr>
            <p:cNvPr id="223" name="Google Shape;223;p30"/>
            <p:cNvSpPr/>
            <p:nvPr/>
          </p:nvSpPr>
          <p:spPr>
            <a:xfrm flipH="1">
              <a:off x="179513" y="4461500"/>
              <a:ext cx="637997" cy="572704"/>
            </a:xfrm>
            <a:custGeom>
              <a:rect b="b" l="l" r="r" t="t"/>
              <a:pathLst>
                <a:path extrusionOk="0" h="8517" w="9488">
                  <a:moveTo>
                    <a:pt x="3211" y="1"/>
                  </a:moveTo>
                  <a:lnTo>
                    <a:pt x="2289" y="1793"/>
                  </a:lnTo>
                  <a:lnTo>
                    <a:pt x="1670" y="1793"/>
                  </a:lnTo>
                  <a:cubicBezTo>
                    <a:pt x="752" y="1793"/>
                    <a:pt x="1" y="2545"/>
                    <a:pt x="1" y="3462"/>
                  </a:cubicBezTo>
                  <a:lnTo>
                    <a:pt x="1" y="6847"/>
                  </a:lnTo>
                  <a:cubicBezTo>
                    <a:pt x="1" y="7765"/>
                    <a:pt x="752" y="8517"/>
                    <a:pt x="1670" y="8517"/>
                  </a:cubicBezTo>
                  <a:lnTo>
                    <a:pt x="7818" y="8517"/>
                  </a:lnTo>
                  <a:cubicBezTo>
                    <a:pt x="8736" y="8517"/>
                    <a:pt x="9487" y="7765"/>
                    <a:pt x="9487" y="6848"/>
                  </a:cubicBezTo>
                  <a:lnTo>
                    <a:pt x="9487" y="3462"/>
                  </a:lnTo>
                  <a:cubicBezTo>
                    <a:pt x="9487" y="2545"/>
                    <a:pt x="8736" y="1793"/>
                    <a:pt x="7818" y="1793"/>
                  </a:cubicBezTo>
                  <a:lnTo>
                    <a:pt x="4133" y="1793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4" name="Google Shape;224;p30"/>
            <p:cNvGrpSpPr/>
            <p:nvPr/>
          </p:nvGrpSpPr>
          <p:grpSpPr>
            <a:xfrm>
              <a:off x="179513" y="4461500"/>
              <a:ext cx="637997" cy="572703"/>
              <a:chOff x="228300" y="4506675"/>
              <a:chExt cx="637997" cy="572703"/>
            </a:xfrm>
          </p:grpSpPr>
          <p:sp>
            <p:nvSpPr>
              <p:cNvPr id="225" name="Google Shape;225;p30"/>
              <p:cNvSpPr/>
              <p:nvPr/>
            </p:nvSpPr>
            <p:spPr>
              <a:xfrm>
                <a:off x="582144" y="4506675"/>
                <a:ext cx="141075" cy="207645"/>
              </a:xfrm>
              <a:custGeom>
                <a:rect b="b" l="l" r="r" t="t"/>
                <a:pathLst>
                  <a:path extrusionOk="0" h="3088" w="2098">
                    <a:moveTo>
                      <a:pt x="1049" y="1"/>
                    </a:moveTo>
                    <a:lnTo>
                      <a:pt x="0" y="2040"/>
                    </a:lnTo>
                    <a:lnTo>
                      <a:pt x="1049" y="3088"/>
                    </a:lnTo>
                    <a:lnTo>
                      <a:pt x="2097" y="2040"/>
                    </a:lnTo>
                    <a:lnTo>
                      <a:pt x="1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228300" y="4627240"/>
                <a:ext cx="637997" cy="452139"/>
              </a:xfrm>
              <a:custGeom>
                <a:rect b="b" l="l" r="r" t="t"/>
                <a:pathLst>
                  <a:path extrusionOk="0" h="6724" w="9488">
                    <a:moveTo>
                      <a:pt x="1670" y="0"/>
                    </a:moveTo>
                    <a:cubicBezTo>
                      <a:pt x="751" y="0"/>
                      <a:pt x="1" y="752"/>
                      <a:pt x="1" y="1669"/>
                    </a:cubicBezTo>
                    <a:lnTo>
                      <a:pt x="1" y="5054"/>
                    </a:lnTo>
                    <a:cubicBezTo>
                      <a:pt x="1" y="5972"/>
                      <a:pt x="752" y="6724"/>
                      <a:pt x="1670" y="6724"/>
                    </a:cubicBezTo>
                    <a:lnTo>
                      <a:pt x="7818" y="6724"/>
                    </a:lnTo>
                    <a:cubicBezTo>
                      <a:pt x="8736" y="6724"/>
                      <a:pt x="9488" y="5972"/>
                      <a:pt x="9488" y="5055"/>
                    </a:cubicBezTo>
                    <a:lnTo>
                      <a:pt x="9488" y="1669"/>
                    </a:lnTo>
                    <a:cubicBezTo>
                      <a:pt x="9488" y="752"/>
                      <a:pt x="8736" y="0"/>
                      <a:pt x="78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359086" y="4706451"/>
                <a:ext cx="377903" cy="298758"/>
              </a:xfrm>
              <a:custGeom>
                <a:rect b="b" l="l" r="r" t="t"/>
                <a:pathLst>
                  <a:path extrusionOk="0" h="4443" w="5620">
                    <a:moveTo>
                      <a:pt x="1412" y="0"/>
                    </a:moveTo>
                    <a:cubicBezTo>
                      <a:pt x="1382" y="0"/>
                      <a:pt x="1353" y="1"/>
                      <a:pt x="1323" y="3"/>
                    </a:cubicBezTo>
                    <a:cubicBezTo>
                      <a:pt x="637" y="45"/>
                      <a:pt x="76" y="601"/>
                      <a:pt x="30" y="1287"/>
                    </a:cubicBezTo>
                    <a:cubicBezTo>
                      <a:pt x="0" y="1720"/>
                      <a:pt x="170" y="2114"/>
                      <a:pt x="456" y="2387"/>
                    </a:cubicBezTo>
                    <a:lnTo>
                      <a:pt x="462" y="2392"/>
                    </a:lnTo>
                    <a:cubicBezTo>
                      <a:pt x="476" y="2405"/>
                      <a:pt x="490" y="2419"/>
                      <a:pt x="505" y="2431"/>
                    </a:cubicBezTo>
                    <a:lnTo>
                      <a:pt x="2682" y="4398"/>
                    </a:lnTo>
                    <a:cubicBezTo>
                      <a:pt x="2715" y="4428"/>
                      <a:pt x="2756" y="4442"/>
                      <a:pt x="2798" y="4442"/>
                    </a:cubicBezTo>
                    <a:cubicBezTo>
                      <a:pt x="2840" y="4442"/>
                      <a:pt x="2882" y="4427"/>
                      <a:pt x="2915" y="4397"/>
                    </a:cubicBezTo>
                    <a:lnTo>
                      <a:pt x="5026" y="2481"/>
                    </a:lnTo>
                    <a:cubicBezTo>
                      <a:pt x="5397" y="2194"/>
                      <a:pt x="5620" y="1722"/>
                      <a:pt x="5554" y="1204"/>
                    </a:cubicBezTo>
                    <a:cubicBezTo>
                      <a:pt x="5475" y="578"/>
                      <a:pt x="4965" y="78"/>
                      <a:pt x="4338" y="9"/>
                    </a:cubicBezTo>
                    <a:cubicBezTo>
                      <a:pt x="4285" y="3"/>
                      <a:pt x="4232" y="0"/>
                      <a:pt x="4180" y="0"/>
                    </a:cubicBezTo>
                    <a:cubicBezTo>
                      <a:pt x="3416" y="0"/>
                      <a:pt x="2796" y="620"/>
                      <a:pt x="2796" y="1385"/>
                    </a:cubicBezTo>
                    <a:cubicBezTo>
                      <a:pt x="2796" y="1397"/>
                      <a:pt x="2797" y="1409"/>
                      <a:pt x="2797" y="1421"/>
                    </a:cubicBezTo>
                    <a:lnTo>
                      <a:pt x="2794" y="1421"/>
                    </a:lnTo>
                    <a:cubicBezTo>
                      <a:pt x="2796" y="1409"/>
                      <a:pt x="2796" y="1396"/>
                      <a:pt x="2796" y="1385"/>
                    </a:cubicBezTo>
                    <a:cubicBezTo>
                      <a:pt x="2796" y="620"/>
                      <a:pt x="2176" y="0"/>
                      <a:pt x="14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547027" y="4799447"/>
                <a:ext cx="67" cy="134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lnTo>
                      <a:pt x="1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063351"/>
            <a:ext cx="77040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8702800" y="3766800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115120" y="114288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224975" y="2095748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4305545" y="4679738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1" name="Google Shape;231;p31"/>
          <p:cNvSpPr/>
          <p:nvPr/>
        </p:nvSpPr>
        <p:spPr>
          <a:xfrm>
            <a:off x="299437" y="200275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7633950" y="48245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31"/>
          <p:cNvGrpSpPr/>
          <p:nvPr/>
        </p:nvGrpSpPr>
        <p:grpSpPr>
          <a:xfrm>
            <a:off x="216301" y="4506844"/>
            <a:ext cx="503709" cy="503608"/>
            <a:chOff x="7955951" y="4362269"/>
            <a:chExt cx="503709" cy="503608"/>
          </a:xfrm>
        </p:grpSpPr>
        <p:sp>
          <p:nvSpPr>
            <p:cNvPr id="234" name="Google Shape;234;p31"/>
            <p:cNvSpPr/>
            <p:nvPr/>
          </p:nvSpPr>
          <p:spPr>
            <a:xfrm>
              <a:off x="7955951" y="4362275"/>
              <a:ext cx="503697" cy="503599"/>
            </a:xfrm>
            <a:custGeom>
              <a:rect b="b" l="l" r="r" t="t"/>
              <a:pathLst>
                <a:path extrusionOk="0" h="5156" w="5157">
                  <a:moveTo>
                    <a:pt x="2579" y="0"/>
                  </a:moveTo>
                  <a:cubicBezTo>
                    <a:pt x="1154" y="0"/>
                    <a:pt x="0" y="1154"/>
                    <a:pt x="0" y="2579"/>
                  </a:cubicBezTo>
                  <a:cubicBezTo>
                    <a:pt x="0" y="4002"/>
                    <a:pt x="1154" y="5156"/>
                    <a:pt x="2579" y="5156"/>
                  </a:cubicBezTo>
                  <a:cubicBezTo>
                    <a:pt x="4002" y="5156"/>
                    <a:pt x="5157" y="4002"/>
                    <a:pt x="5157" y="2579"/>
                  </a:cubicBezTo>
                  <a:cubicBezTo>
                    <a:pt x="5157" y="1154"/>
                    <a:pt x="4002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31"/>
            <p:cNvGrpSpPr/>
            <p:nvPr/>
          </p:nvGrpSpPr>
          <p:grpSpPr>
            <a:xfrm>
              <a:off x="7955954" y="4362269"/>
              <a:ext cx="503706" cy="503608"/>
              <a:chOff x="4703375" y="4203550"/>
              <a:chExt cx="410652" cy="410572"/>
            </a:xfrm>
          </p:grpSpPr>
          <p:sp>
            <p:nvSpPr>
              <p:cNvPr id="236" name="Google Shape;236;p31"/>
              <p:cNvSpPr/>
              <p:nvPr/>
            </p:nvSpPr>
            <p:spPr>
              <a:xfrm>
                <a:off x="4703375" y="4203550"/>
                <a:ext cx="410652" cy="410572"/>
              </a:xfrm>
              <a:custGeom>
                <a:rect b="b" l="l" r="r" t="t"/>
                <a:pathLst>
                  <a:path extrusionOk="0" h="5156" w="5157">
                    <a:moveTo>
                      <a:pt x="2578" y="0"/>
                    </a:moveTo>
                    <a:cubicBezTo>
                      <a:pt x="1155" y="0"/>
                      <a:pt x="0" y="1154"/>
                      <a:pt x="0" y="2579"/>
                    </a:cubicBezTo>
                    <a:cubicBezTo>
                      <a:pt x="0" y="4002"/>
                      <a:pt x="1155" y="5156"/>
                      <a:pt x="2578" y="5156"/>
                    </a:cubicBezTo>
                    <a:cubicBezTo>
                      <a:pt x="4003" y="5156"/>
                      <a:pt x="5157" y="4002"/>
                      <a:pt x="5157" y="2579"/>
                    </a:cubicBezTo>
                    <a:cubicBezTo>
                      <a:pt x="5157" y="1154"/>
                      <a:pt x="4003" y="0"/>
                      <a:pt x="2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>
                <a:off x="4826165" y="4299027"/>
                <a:ext cx="75649" cy="219620"/>
              </a:xfrm>
              <a:custGeom>
                <a:rect b="b" l="l" r="r" t="t"/>
                <a:pathLst>
                  <a:path extrusionOk="0" h="2758" w="950">
                    <a:moveTo>
                      <a:pt x="495" y="1"/>
                    </a:moveTo>
                    <a:lnTo>
                      <a:pt x="1" y="2758"/>
                    </a:lnTo>
                    <a:lnTo>
                      <a:pt x="456" y="2758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31"/>
              <p:cNvSpPr/>
              <p:nvPr/>
            </p:nvSpPr>
            <p:spPr>
              <a:xfrm>
                <a:off x="4915590" y="4299027"/>
                <a:ext cx="75569" cy="219620"/>
              </a:xfrm>
              <a:custGeom>
                <a:rect b="b" l="l" r="r" t="t"/>
                <a:pathLst>
                  <a:path extrusionOk="0" h="2758" w="949">
                    <a:moveTo>
                      <a:pt x="494" y="1"/>
                    </a:moveTo>
                    <a:lnTo>
                      <a:pt x="1" y="2758"/>
                    </a:lnTo>
                    <a:lnTo>
                      <a:pt x="455" y="2758"/>
                    </a:lnTo>
                    <a:lnTo>
                      <a:pt x="9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31"/>
              <p:cNvSpPr/>
              <p:nvPr/>
            </p:nvSpPr>
            <p:spPr>
              <a:xfrm>
                <a:off x="4796463" y="4346089"/>
                <a:ext cx="237696" cy="36869"/>
              </a:xfrm>
              <a:custGeom>
                <a:rect b="b" l="l" r="r" t="t"/>
                <a:pathLst>
                  <a:path extrusionOk="0" h="463" w="2985">
                    <a:moveTo>
                      <a:pt x="2985" y="1"/>
                    </a:moveTo>
                    <a:lnTo>
                      <a:pt x="67" y="11"/>
                    </a:lnTo>
                    <a:lnTo>
                      <a:pt x="0" y="463"/>
                    </a:lnTo>
                    <a:lnTo>
                      <a:pt x="0" y="463"/>
                    </a:lnTo>
                    <a:lnTo>
                      <a:pt x="2918" y="451"/>
                    </a:lnTo>
                    <a:lnTo>
                      <a:pt x="29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1"/>
              <p:cNvSpPr/>
              <p:nvPr/>
            </p:nvSpPr>
            <p:spPr>
              <a:xfrm>
                <a:off x="4783244" y="4434717"/>
                <a:ext cx="237775" cy="36948"/>
              </a:xfrm>
              <a:custGeom>
                <a:rect b="b" l="l" r="r" t="t"/>
                <a:pathLst>
                  <a:path extrusionOk="0" h="464" w="2986">
                    <a:moveTo>
                      <a:pt x="2985" y="1"/>
                    </a:moveTo>
                    <a:lnTo>
                      <a:pt x="68" y="12"/>
                    </a:lnTo>
                    <a:lnTo>
                      <a:pt x="1" y="463"/>
                    </a:lnTo>
                    <a:lnTo>
                      <a:pt x="1" y="463"/>
                    </a:lnTo>
                    <a:lnTo>
                      <a:pt x="2918" y="452"/>
                    </a:lnTo>
                    <a:lnTo>
                      <a:pt x="29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_1_1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3" name="Google Shape;243;p32"/>
          <p:cNvSpPr/>
          <p:nvPr/>
        </p:nvSpPr>
        <p:spPr>
          <a:xfrm>
            <a:off x="3693987" y="474420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5409900" y="1220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2_1_1_1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33"/>
          <p:cNvSpPr/>
          <p:nvPr/>
        </p:nvSpPr>
        <p:spPr>
          <a:xfrm>
            <a:off x="5133387" y="11940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3701800" y="4824160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2_1_1_1_1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" name="Google Shape;251;p34"/>
          <p:cNvSpPr/>
          <p:nvPr/>
        </p:nvSpPr>
        <p:spPr>
          <a:xfrm>
            <a:off x="290537" y="210338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8424000" y="48602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2_1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5" name="Google Shape;255;p35"/>
          <p:cNvGrpSpPr/>
          <p:nvPr/>
        </p:nvGrpSpPr>
        <p:grpSpPr>
          <a:xfrm>
            <a:off x="152411" y="1739662"/>
            <a:ext cx="567589" cy="567589"/>
            <a:chOff x="1680861" y="571212"/>
            <a:chExt cx="567589" cy="567589"/>
          </a:xfrm>
        </p:grpSpPr>
        <p:sp>
          <p:nvSpPr>
            <p:cNvPr id="256" name="Google Shape;256;p35"/>
            <p:cNvSpPr/>
            <p:nvPr/>
          </p:nvSpPr>
          <p:spPr>
            <a:xfrm>
              <a:off x="1680861" y="571263"/>
              <a:ext cx="567589" cy="567474"/>
            </a:xfrm>
            <a:custGeom>
              <a:rect b="b" l="l" r="r" t="t"/>
              <a:pathLst>
                <a:path extrusionOk="0" h="9879" w="9881">
                  <a:moveTo>
                    <a:pt x="4940" y="0"/>
                  </a:moveTo>
                  <a:cubicBezTo>
                    <a:pt x="3629" y="0"/>
                    <a:pt x="2374" y="520"/>
                    <a:pt x="1447" y="1446"/>
                  </a:cubicBezTo>
                  <a:cubicBezTo>
                    <a:pt x="521" y="2373"/>
                    <a:pt x="0" y="3629"/>
                    <a:pt x="0" y="4939"/>
                  </a:cubicBezTo>
                  <a:cubicBezTo>
                    <a:pt x="0" y="6250"/>
                    <a:pt x="521" y="7505"/>
                    <a:pt x="1447" y="8432"/>
                  </a:cubicBezTo>
                  <a:cubicBezTo>
                    <a:pt x="2374" y="9359"/>
                    <a:pt x="3629" y="9879"/>
                    <a:pt x="4940" y="9879"/>
                  </a:cubicBezTo>
                  <a:cubicBezTo>
                    <a:pt x="6250" y="9879"/>
                    <a:pt x="7507" y="9359"/>
                    <a:pt x="8433" y="8432"/>
                  </a:cubicBezTo>
                  <a:cubicBezTo>
                    <a:pt x="9359" y="7505"/>
                    <a:pt x="9880" y="6250"/>
                    <a:pt x="9880" y="4939"/>
                  </a:cubicBezTo>
                  <a:cubicBezTo>
                    <a:pt x="9880" y="3629"/>
                    <a:pt x="9359" y="2373"/>
                    <a:pt x="8433" y="1446"/>
                  </a:cubicBezTo>
                  <a:cubicBezTo>
                    <a:pt x="7507" y="520"/>
                    <a:pt x="6250" y="0"/>
                    <a:pt x="49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" name="Google Shape;257;p35"/>
            <p:cNvGrpSpPr/>
            <p:nvPr/>
          </p:nvGrpSpPr>
          <p:grpSpPr>
            <a:xfrm>
              <a:off x="1680888" y="571212"/>
              <a:ext cx="567532" cy="567589"/>
              <a:chOff x="388650" y="4371262"/>
              <a:chExt cx="567532" cy="567589"/>
            </a:xfrm>
          </p:grpSpPr>
          <p:sp>
            <p:nvSpPr>
              <p:cNvPr id="258" name="Google Shape;258;p35"/>
              <p:cNvSpPr/>
              <p:nvPr/>
            </p:nvSpPr>
            <p:spPr>
              <a:xfrm>
                <a:off x="388650" y="4371262"/>
                <a:ext cx="567532" cy="567589"/>
              </a:xfrm>
              <a:custGeom>
                <a:rect b="b" l="l" r="r" t="t"/>
                <a:pathLst>
                  <a:path extrusionOk="0" h="9881" w="9880">
                    <a:moveTo>
                      <a:pt x="4940" y="1"/>
                    </a:moveTo>
                    <a:cubicBezTo>
                      <a:pt x="3630" y="1"/>
                      <a:pt x="2373" y="522"/>
                      <a:pt x="1448" y="1447"/>
                    </a:cubicBezTo>
                    <a:cubicBezTo>
                      <a:pt x="521" y="2374"/>
                      <a:pt x="1" y="3631"/>
                      <a:pt x="1" y="4941"/>
                    </a:cubicBezTo>
                    <a:cubicBezTo>
                      <a:pt x="1" y="6251"/>
                      <a:pt x="521" y="7507"/>
                      <a:pt x="1448" y="8433"/>
                    </a:cubicBezTo>
                    <a:cubicBezTo>
                      <a:pt x="2373" y="9360"/>
                      <a:pt x="3630" y="9880"/>
                      <a:pt x="4940" y="9880"/>
                    </a:cubicBezTo>
                    <a:cubicBezTo>
                      <a:pt x="6251" y="9880"/>
                      <a:pt x="7507" y="9360"/>
                      <a:pt x="8433" y="8433"/>
                    </a:cubicBezTo>
                    <a:cubicBezTo>
                      <a:pt x="9359" y="7507"/>
                      <a:pt x="9880" y="6251"/>
                      <a:pt x="9880" y="4941"/>
                    </a:cubicBezTo>
                    <a:cubicBezTo>
                      <a:pt x="9880" y="3631"/>
                      <a:pt x="9359" y="2374"/>
                      <a:pt x="8433" y="1447"/>
                    </a:cubicBezTo>
                    <a:cubicBezTo>
                      <a:pt x="7507" y="522"/>
                      <a:pt x="6251" y="1"/>
                      <a:pt x="49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5"/>
              <p:cNvSpPr/>
              <p:nvPr/>
            </p:nvSpPr>
            <p:spPr>
              <a:xfrm>
                <a:off x="492908" y="4510732"/>
                <a:ext cx="359245" cy="316910"/>
              </a:xfrm>
              <a:custGeom>
                <a:rect b="b" l="l" r="r" t="t"/>
                <a:pathLst>
                  <a:path extrusionOk="0" h="5517" w="6254">
                    <a:moveTo>
                      <a:pt x="1606" y="0"/>
                    </a:moveTo>
                    <a:cubicBezTo>
                      <a:pt x="1575" y="0"/>
                      <a:pt x="1544" y="1"/>
                      <a:pt x="1513" y="3"/>
                    </a:cubicBezTo>
                    <a:cubicBezTo>
                      <a:pt x="703" y="49"/>
                      <a:pt x="50" y="713"/>
                      <a:pt x="16" y="1523"/>
                    </a:cubicBezTo>
                    <a:cubicBezTo>
                      <a:pt x="0" y="1925"/>
                      <a:pt x="134" y="2295"/>
                      <a:pt x="365" y="2583"/>
                    </a:cubicBezTo>
                    <a:cubicBezTo>
                      <a:pt x="408" y="2636"/>
                      <a:pt x="454" y="2687"/>
                      <a:pt x="503" y="2734"/>
                    </a:cubicBezTo>
                    <a:cubicBezTo>
                      <a:pt x="988" y="3262"/>
                      <a:pt x="2610" y="5019"/>
                      <a:pt x="3029" y="5473"/>
                    </a:cubicBezTo>
                    <a:cubicBezTo>
                      <a:pt x="3055" y="5502"/>
                      <a:pt x="3091" y="5516"/>
                      <a:pt x="3127" y="5516"/>
                    </a:cubicBezTo>
                    <a:cubicBezTo>
                      <a:pt x="3164" y="5516"/>
                      <a:pt x="3200" y="5502"/>
                      <a:pt x="3227" y="5473"/>
                    </a:cubicBezTo>
                    <a:lnTo>
                      <a:pt x="5744" y="2741"/>
                    </a:lnTo>
                    <a:cubicBezTo>
                      <a:pt x="5796" y="2693"/>
                      <a:pt x="5844" y="2639"/>
                      <a:pt x="5889" y="2584"/>
                    </a:cubicBezTo>
                    <a:lnTo>
                      <a:pt x="5890" y="2583"/>
                    </a:lnTo>
                    <a:cubicBezTo>
                      <a:pt x="6121" y="2295"/>
                      <a:pt x="6254" y="1925"/>
                      <a:pt x="6237" y="1523"/>
                    </a:cubicBezTo>
                    <a:cubicBezTo>
                      <a:pt x="6204" y="713"/>
                      <a:pt x="5551" y="49"/>
                      <a:pt x="4742" y="3"/>
                    </a:cubicBezTo>
                    <a:cubicBezTo>
                      <a:pt x="4711" y="1"/>
                      <a:pt x="4680" y="0"/>
                      <a:pt x="4649" y="0"/>
                    </a:cubicBezTo>
                    <a:cubicBezTo>
                      <a:pt x="3930" y="0"/>
                      <a:pt x="3324" y="478"/>
                      <a:pt x="3127" y="1134"/>
                    </a:cubicBezTo>
                    <a:cubicBezTo>
                      <a:pt x="2931" y="478"/>
                      <a:pt x="2324" y="0"/>
                      <a:pt x="16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0" name="Google Shape;260;p35"/>
          <p:cNvSpPr/>
          <p:nvPr/>
        </p:nvSpPr>
        <p:spPr>
          <a:xfrm>
            <a:off x="4915787" y="4861238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5903425" y="17393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2_1_1_1_1_1_1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252087" y="1305588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8763075" y="4684010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2_1_1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" name="Google Shape;268;p37"/>
          <p:cNvSpPr/>
          <p:nvPr/>
        </p:nvSpPr>
        <p:spPr>
          <a:xfrm>
            <a:off x="5696262" y="4755125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/>
          <p:nvPr/>
        </p:nvSpPr>
        <p:spPr>
          <a:xfrm>
            <a:off x="363300" y="29053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2_1_1_1_1_1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" name="Google Shape;272;p38"/>
          <p:cNvSpPr/>
          <p:nvPr/>
        </p:nvSpPr>
        <p:spPr>
          <a:xfrm>
            <a:off x="8735012" y="2032825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478450" y="4755123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2_1_1_1_1_1_1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39"/>
          <p:cNvSpPr/>
          <p:nvPr/>
        </p:nvSpPr>
        <p:spPr>
          <a:xfrm>
            <a:off x="8667837" y="480485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6149250" y="1800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2_1_1_1_1_1_1_1_1_1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40"/>
          <p:cNvSpPr/>
          <p:nvPr/>
        </p:nvSpPr>
        <p:spPr>
          <a:xfrm>
            <a:off x="4848612" y="481125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/>
          <p:nvPr/>
        </p:nvSpPr>
        <p:spPr>
          <a:xfrm>
            <a:off x="276450" y="27688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" name="Google Shape;282;p40"/>
          <p:cNvGrpSpPr/>
          <p:nvPr/>
        </p:nvGrpSpPr>
        <p:grpSpPr>
          <a:xfrm>
            <a:off x="232376" y="4462119"/>
            <a:ext cx="503709" cy="503608"/>
            <a:chOff x="7955951" y="4362269"/>
            <a:chExt cx="503709" cy="503608"/>
          </a:xfrm>
        </p:grpSpPr>
        <p:sp>
          <p:nvSpPr>
            <p:cNvPr id="283" name="Google Shape;283;p40"/>
            <p:cNvSpPr/>
            <p:nvPr/>
          </p:nvSpPr>
          <p:spPr>
            <a:xfrm>
              <a:off x="7955951" y="4362275"/>
              <a:ext cx="503697" cy="503599"/>
            </a:xfrm>
            <a:custGeom>
              <a:rect b="b" l="l" r="r" t="t"/>
              <a:pathLst>
                <a:path extrusionOk="0" h="5156" w="5157">
                  <a:moveTo>
                    <a:pt x="2579" y="0"/>
                  </a:moveTo>
                  <a:cubicBezTo>
                    <a:pt x="1154" y="0"/>
                    <a:pt x="0" y="1154"/>
                    <a:pt x="0" y="2579"/>
                  </a:cubicBezTo>
                  <a:cubicBezTo>
                    <a:pt x="0" y="4002"/>
                    <a:pt x="1154" y="5156"/>
                    <a:pt x="2579" y="5156"/>
                  </a:cubicBezTo>
                  <a:cubicBezTo>
                    <a:pt x="4002" y="5156"/>
                    <a:pt x="5157" y="4002"/>
                    <a:pt x="5157" y="2579"/>
                  </a:cubicBezTo>
                  <a:cubicBezTo>
                    <a:pt x="5157" y="1154"/>
                    <a:pt x="4002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40"/>
            <p:cNvGrpSpPr/>
            <p:nvPr/>
          </p:nvGrpSpPr>
          <p:grpSpPr>
            <a:xfrm>
              <a:off x="7955954" y="4362269"/>
              <a:ext cx="503706" cy="503608"/>
              <a:chOff x="4703375" y="4203550"/>
              <a:chExt cx="410652" cy="410572"/>
            </a:xfrm>
          </p:grpSpPr>
          <p:sp>
            <p:nvSpPr>
              <p:cNvPr id="285" name="Google Shape;285;p40"/>
              <p:cNvSpPr/>
              <p:nvPr/>
            </p:nvSpPr>
            <p:spPr>
              <a:xfrm>
                <a:off x="4703375" y="4203550"/>
                <a:ext cx="410652" cy="410572"/>
              </a:xfrm>
              <a:custGeom>
                <a:rect b="b" l="l" r="r" t="t"/>
                <a:pathLst>
                  <a:path extrusionOk="0" h="5156" w="5157">
                    <a:moveTo>
                      <a:pt x="2578" y="0"/>
                    </a:moveTo>
                    <a:cubicBezTo>
                      <a:pt x="1155" y="0"/>
                      <a:pt x="0" y="1154"/>
                      <a:pt x="0" y="2579"/>
                    </a:cubicBezTo>
                    <a:cubicBezTo>
                      <a:pt x="0" y="4002"/>
                      <a:pt x="1155" y="5156"/>
                      <a:pt x="2578" y="5156"/>
                    </a:cubicBezTo>
                    <a:cubicBezTo>
                      <a:pt x="4003" y="5156"/>
                      <a:pt x="5157" y="4002"/>
                      <a:pt x="5157" y="2579"/>
                    </a:cubicBezTo>
                    <a:cubicBezTo>
                      <a:pt x="5157" y="1154"/>
                      <a:pt x="4003" y="0"/>
                      <a:pt x="2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0"/>
              <p:cNvSpPr/>
              <p:nvPr/>
            </p:nvSpPr>
            <p:spPr>
              <a:xfrm>
                <a:off x="4826165" y="4299027"/>
                <a:ext cx="75649" cy="219620"/>
              </a:xfrm>
              <a:custGeom>
                <a:rect b="b" l="l" r="r" t="t"/>
                <a:pathLst>
                  <a:path extrusionOk="0" h="2758" w="950">
                    <a:moveTo>
                      <a:pt x="495" y="1"/>
                    </a:moveTo>
                    <a:lnTo>
                      <a:pt x="1" y="2758"/>
                    </a:lnTo>
                    <a:lnTo>
                      <a:pt x="456" y="2758"/>
                    </a:lnTo>
                    <a:lnTo>
                      <a:pt x="9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0"/>
              <p:cNvSpPr/>
              <p:nvPr/>
            </p:nvSpPr>
            <p:spPr>
              <a:xfrm>
                <a:off x="4915590" y="4299027"/>
                <a:ext cx="75569" cy="219620"/>
              </a:xfrm>
              <a:custGeom>
                <a:rect b="b" l="l" r="r" t="t"/>
                <a:pathLst>
                  <a:path extrusionOk="0" h="2758" w="949">
                    <a:moveTo>
                      <a:pt x="494" y="1"/>
                    </a:moveTo>
                    <a:lnTo>
                      <a:pt x="1" y="2758"/>
                    </a:lnTo>
                    <a:lnTo>
                      <a:pt x="455" y="2758"/>
                    </a:lnTo>
                    <a:lnTo>
                      <a:pt x="9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0"/>
              <p:cNvSpPr/>
              <p:nvPr/>
            </p:nvSpPr>
            <p:spPr>
              <a:xfrm>
                <a:off x="4796463" y="4346089"/>
                <a:ext cx="237696" cy="36869"/>
              </a:xfrm>
              <a:custGeom>
                <a:rect b="b" l="l" r="r" t="t"/>
                <a:pathLst>
                  <a:path extrusionOk="0" h="463" w="2985">
                    <a:moveTo>
                      <a:pt x="2985" y="1"/>
                    </a:moveTo>
                    <a:lnTo>
                      <a:pt x="67" y="11"/>
                    </a:lnTo>
                    <a:lnTo>
                      <a:pt x="0" y="463"/>
                    </a:lnTo>
                    <a:lnTo>
                      <a:pt x="0" y="463"/>
                    </a:lnTo>
                    <a:lnTo>
                      <a:pt x="2918" y="451"/>
                    </a:lnTo>
                    <a:lnTo>
                      <a:pt x="29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0"/>
              <p:cNvSpPr/>
              <p:nvPr/>
            </p:nvSpPr>
            <p:spPr>
              <a:xfrm>
                <a:off x="4783244" y="4434717"/>
                <a:ext cx="237775" cy="36948"/>
              </a:xfrm>
              <a:custGeom>
                <a:rect b="b" l="l" r="r" t="t"/>
                <a:pathLst>
                  <a:path extrusionOk="0" h="464" w="2986">
                    <a:moveTo>
                      <a:pt x="2985" y="1"/>
                    </a:moveTo>
                    <a:lnTo>
                      <a:pt x="68" y="12"/>
                    </a:lnTo>
                    <a:lnTo>
                      <a:pt x="1" y="463"/>
                    </a:lnTo>
                    <a:lnTo>
                      <a:pt x="1" y="463"/>
                    </a:lnTo>
                    <a:lnTo>
                      <a:pt x="2918" y="452"/>
                    </a:lnTo>
                    <a:lnTo>
                      <a:pt x="29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044057" y="3586025"/>
            <a:ext cx="25281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71843" y="3585925"/>
            <a:ext cx="25281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044057" y="3341575"/>
            <a:ext cx="2528100" cy="3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571843" y="3341475"/>
            <a:ext cx="2528100" cy="3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olos Text"/>
              <a:buNone/>
              <a:defRPr b="1" sz="24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5130912" y="29055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2899850" y="4731260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12_1_1_1_1_1_1_1_1_1_1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41"/>
          <p:cNvSpPr/>
          <p:nvPr/>
        </p:nvSpPr>
        <p:spPr>
          <a:xfrm>
            <a:off x="7798612" y="29055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/>
          <p:nvPr/>
        </p:nvSpPr>
        <p:spPr>
          <a:xfrm>
            <a:off x="385675" y="476323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5">
  <p:cSld name="CUSTOM_12_1_1_1_1_1_1_1_1_1_1_1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6">
  <p:cSld name="CUSTOM_12_1_1_1_1_1_1_1_1_1_1_1_1_1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8" name="Google Shape;298;p43"/>
          <p:cNvSpPr/>
          <p:nvPr/>
        </p:nvSpPr>
        <p:spPr>
          <a:xfrm>
            <a:off x="230487" y="3111800"/>
            <a:ext cx="187038" cy="154478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3"/>
          <p:cNvSpPr/>
          <p:nvPr/>
        </p:nvSpPr>
        <p:spPr>
          <a:xfrm>
            <a:off x="8644700" y="1059160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1" type="subTitle"/>
          </p:nvPr>
        </p:nvSpPr>
        <p:spPr>
          <a:xfrm>
            <a:off x="2347900" y="1807355"/>
            <a:ext cx="4448100" cy="10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4004375" y="4786113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4"/>
          <p:cNvSpPr/>
          <p:nvPr/>
        </p:nvSpPr>
        <p:spPr>
          <a:xfrm>
            <a:off x="3792970" y="22602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45"/>
          <p:cNvGrpSpPr/>
          <p:nvPr/>
        </p:nvGrpSpPr>
        <p:grpSpPr>
          <a:xfrm>
            <a:off x="7645044" y="278473"/>
            <a:ext cx="1174231" cy="940257"/>
            <a:chOff x="7599119" y="3133086"/>
            <a:chExt cx="1174231" cy="940257"/>
          </a:xfrm>
        </p:grpSpPr>
        <p:sp>
          <p:nvSpPr>
            <p:cNvPr id="308" name="Google Shape;308;p45"/>
            <p:cNvSpPr/>
            <p:nvPr/>
          </p:nvSpPr>
          <p:spPr>
            <a:xfrm flipH="1" rot="358398">
              <a:off x="7639391" y="3187737"/>
              <a:ext cx="1093688" cy="830955"/>
            </a:xfrm>
            <a:custGeom>
              <a:rect b="b" l="l" r="r" t="t"/>
              <a:pathLst>
                <a:path extrusionOk="0" h="9289" w="12225">
                  <a:moveTo>
                    <a:pt x="1551" y="0"/>
                  </a:moveTo>
                  <a:cubicBezTo>
                    <a:pt x="697" y="0"/>
                    <a:pt x="0" y="698"/>
                    <a:pt x="0" y="1551"/>
                  </a:cubicBezTo>
                  <a:lnTo>
                    <a:pt x="0" y="5015"/>
                  </a:lnTo>
                  <a:cubicBezTo>
                    <a:pt x="0" y="5868"/>
                    <a:pt x="697" y="6566"/>
                    <a:pt x="1551" y="6566"/>
                  </a:cubicBezTo>
                  <a:lnTo>
                    <a:pt x="7384" y="6566"/>
                  </a:lnTo>
                  <a:lnTo>
                    <a:pt x="10984" y="9289"/>
                  </a:lnTo>
                  <a:lnTo>
                    <a:pt x="10245" y="6566"/>
                  </a:lnTo>
                  <a:lnTo>
                    <a:pt x="10674" y="6566"/>
                  </a:lnTo>
                  <a:cubicBezTo>
                    <a:pt x="11526" y="6566"/>
                    <a:pt x="12225" y="5867"/>
                    <a:pt x="12225" y="5015"/>
                  </a:cubicBezTo>
                  <a:lnTo>
                    <a:pt x="12225" y="1551"/>
                  </a:lnTo>
                  <a:cubicBezTo>
                    <a:pt x="12225" y="698"/>
                    <a:pt x="11526" y="0"/>
                    <a:pt x="1067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45"/>
            <p:cNvGrpSpPr/>
            <p:nvPr/>
          </p:nvGrpSpPr>
          <p:grpSpPr>
            <a:xfrm flipH="1" rot="358386">
              <a:off x="7639350" y="3191912"/>
              <a:ext cx="1093770" cy="822635"/>
              <a:chOff x="3946050" y="181125"/>
              <a:chExt cx="839376" cy="631351"/>
            </a:xfrm>
          </p:grpSpPr>
          <p:sp>
            <p:nvSpPr>
              <p:cNvPr id="310" name="Google Shape;310;p45"/>
              <p:cNvSpPr/>
              <p:nvPr/>
            </p:nvSpPr>
            <p:spPr>
              <a:xfrm>
                <a:off x="3946050" y="181125"/>
                <a:ext cx="839376" cy="450789"/>
              </a:xfrm>
              <a:custGeom>
                <a:rect b="b" l="l" r="r" t="t"/>
                <a:pathLst>
                  <a:path extrusionOk="0" h="6566" w="12226">
                    <a:moveTo>
                      <a:pt x="1552" y="0"/>
                    </a:moveTo>
                    <a:cubicBezTo>
                      <a:pt x="699" y="0"/>
                      <a:pt x="1" y="698"/>
                      <a:pt x="1" y="1551"/>
                    </a:cubicBezTo>
                    <a:lnTo>
                      <a:pt x="1" y="5015"/>
                    </a:lnTo>
                    <a:cubicBezTo>
                      <a:pt x="1" y="5867"/>
                      <a:pt x="699" y="6566"/>
                      <a:pt x="1552" y="6566"/>
                    </a:cubicBezTo>
                    <a:lnTo>
                      <a:pt x="10675" y="6566"/>
                    </a:lnTo>
                    <a:cubicBezTo>
                      <a:pt x="11528" y="6566"/>
                      <a:pt x="12226" y="5867"/>
                      <a:pt x="12226" y="5015"/>
                    </a:cubicBezTo>
                    <a:lnTo>
                      <a:pt x="12226" y="1551"/>
                    </a:lnTo>
                    <a:cubicBezTo>
                      <a:pt x="12226" y="698"/>
                      <a:pt x="11528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5"/>
              <p:cNvSpPr/>
              <p:nvPr/>
            </p:nvSpPr>
            <p:spPr>
              <a:xfrm>
                <a:off x="4453014" y="625460"/>
                <a:ext cx="247364" cy="187016"/>
              </a:xfrm>
              <a:custGeom>
                <a:rect b="b" l="l" r="r" t="t"/>
                <a:pathLst>
                  <a:path extrusionOk="0" h="2724" w="3603">
                    <a:moveTo>
                      <a:pt x="1" y="1"/>
                    </a:moveTo>
                    <a:lnTo>
                      <a:pt x="3602" y="2724"/>
                    </a:lnTo>
                    <a:lnTo>
                      <a:pt x="28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5"/>
              <p:cNvSpPr/>
              <p:nvPr/>
            </p:nvSpPr>
            <p:spPr>
              <a:xfrm>
                <a:off x="4031185" y="388743"/>
                <a:ext cx="669180" cy="35632"/>
              </a:xfrm>
              <a:custGeom>
                <a:rect b="b" l="l" r="r" t="t"/>
                <a:pathLst>
                  <a:path extrusionOk="0" h="519" w="9747">
                    <a:moveTo>
                      <a:pt x="259" y="1"/>
                    </a:moveTo>
                    <a:cubicBezTo>
                      <a:pt x="117" y="1"/>
                      <a:pt x="0" y="117"/>
                      <a:pt x="0" y="259"/>
                    </a:cubicBezTo>
                    <a:cubicBezTo>
                      <a:pt x="0" y="402"/>
                      <a:pt x="117" y="518"/>
                      <a:pt x="259" y="518"/>
                    </a:cubicBezTo>
                    <a:lnTo>
                      <a:pt x="9487" y="518"/>
                    </a:lnTo>
                    <a:cubicBezTo>
                      <a:pt x="9630" y="518"/>
                      <a:pt x="9746" y="401"/>
                      <a:pt x="9746" y="259"/>
                    </a:cubicBezTo>
                    <a:cubicBezTo>
                      <a:pt x="9746" y="117"/>
                      <a:pt x="9630" y="1"/>
                      <a:pt x="9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5"/>
              <p:cNvSpPr/>
              <p:nvPr/>
            </p:nvSpPr>
            <p:spPr>
              <a:xfrm>
                <a:off x="4031185" y="281982"/>
                <a:ext cx="669180" cy="35632"/>
              </a:xfrm>
              <a:custGeom>
                <a:rect b="b" l="l" r="r" t="t"/>
                <a:pathLst>
                  <a:path extrusionOk="0" h="519" w="9747">
                    <a:moveTo>
                      <a:pt x="259" y="1"/>
                    </a:moveTo>
                    <a:cubicBezTo>
                      <a:pt x="117" y="1"/>
                      <a:pt x="0" y="117"/>
                      <a:pt x="0" y="260"/>
                    </a:cubicBezTo>
                    <a:cubicBezTo>
                      <a:pt x="0" y="402"/>
                      <a:pt x="117" y="518"/>
                      <a:pt x="259" y="518"/>
                    </a:cubicBezTo>
                    <a:lnTo>
                      <a:pt x="9487" y="518"/>
                    </a:lnTo>
                    <a:cubicBezTo>
                      <a:pt x="9630" y="518"/>
                      <a:pt x="9746" y="402"/>
                      <a:pt x="9746" y="260"/>
                    </a:cubicBezTo>
                    <a:cubicBezTo>
                      <a:pt x="9746" y="117"/>
                      <a:pt x="9630" y="1"/>
                      <a:pt x="9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5"/>
              <p:cNvSpPr/>
              <p:nvPr/>
            </p:nvSpPr>
            <p:spPr>
              <a:xfrm>
                <a:off x="4031185" y="495436"/>
                <a:ext cx="669180" cy="35563"/>
              </a:xfrm>
              <a:custGeom>
                <a:rect b="b" l="l" r="r" t="t"/>
                <a:pathLst>
                  <a:path extrusionOk="0" h="518" w="9747">
                    <a:moveTo>
                      <a:pt x="259" y="1"/>
                    </a:moveTo>
                    <a:cubicBezTo>
                      <a:pt x="117" y="1"/>
                      <a:pt x="0" y="117"/>
                      <a:pt x="0" y="259"/>
                    </a:cubicBezTo>
                    <a:cubicBezTo>
                      <a:pt x="0" y="402"/>
                      <a:pt x="117" y="518"/>
                      <a:pt x="259" y="518"/>
                    </a:cubicBezTo>
                    <a:lnTo>
                      <a:pt x="9487" y="518"/>
                    </a:lnTo>
                    <a:cubicBezTo>
                      <a:pt x="9630" y="518"/>
                      <a:pt x="9746" y="402"/>
                      <a:pt x="9746" y="259"/>
                    </a:cubicBezTo>
                    <a:cubicBezTo>
                      <a:pt x="9746" y="117"/>
                      <a:pt x="9630" y="1"/>
                      <a:pt x="9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5" name="Google Shape;315;p45"/>
          <p:cNvGrpSpPr/>
          <p:nvPr/>
        </p:nvGrpSpPr>
        <p:grpSpPr>
          <a:xfrm rot="-1033791">
            <a:off x="389294" y="4175341"/>
            <a:ext cx="673353" cy="673353"/>
            <a:chOff x="369411" y="4281700"/>
            <a:chExt cx="567589" cy="567589"/>
          </a:xfrm>
        </p:grpSpPr>
        <p:sp>
          <p:nvSpPr>
            <p:cNvPr id="316" name="Google Shape;316;p45"/>
            <p:cNvSpPr/>
            <p:nvPr/>
          </p:nvSpPr>
          <p:spPr>
            <a:xfrm>
              <a:off x="369411" y="4281763"/>
              <a:ext cx="567589" cy="567474"/>
            </a:xfrm>
            <a:custGeom>
              <a:rect b="b" l="l" r="r" t="t"/>
              <a:pathLst>
                <a:path extrusionOk="0" h="9879" w="9881">
                  <a:moveTo>
                    <a:pt x="4940" y="0"/>
                  </a:moveTo>
                  <a:cubicBezTo>
                    <a:pt x="3629" y="0"/>
                    <a:pt x="2374" y="520"/>
                    <a:pt x="1447" y="1446"/>
                  </a:cubicBezTo>
                  <a:cubicBezTo>
                    <a:pt x="521" y="2373"/>
                    <a:pt x="0" y="3629"/>
                    <a:pt x="0" y="4939"/>
                  </a:cubicBezTo>
                  <a:cubicBezTo>
                    <a:pt x="0" y="6250"/>
                    <a:pt x="521" y="7505"/>
                    <a:pt x="1447" y="8432"/>
                  </a:cubicBezTo>
                  <a:cubicBezTo>
                    <a:pt x="2374" y="9359"/>
                    <a:pt x="3629" y="9879"/>
                    <a:pt x="4940" y="9879"/>
                  </a:cubicBezTo>
                  <a:cubicBezTo>
                    <a:pt x="6250" y="9879"/>
                    <a:pt x="7507" y="9359"/>
                    <a:pt x="8433" y="8432"/>
                  </a:cubicBezTo>
                  <a:cubicBezTo>
                    <a:pt x="9359" y="7505"/>
                    <a:pt x="9880" y="6250"/>
                    <a:pt x="9880" y="4939"/>
                  </a:cubicBezTo>
                  <a:cubicBezTo>
                    <a:pt x="9880" y="3629"/>
                    <a:pt x="9359" y="2373"/>
                    <a:pt x="8433" y="1446"/>
                  </a:cubicBezTo>
                  <a:cubicBezTo>
                    <a:pt x="7507" y="520"/>
                    <a:pt x="6250" y="0"/>
                    <a:pt x="49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45"/>
            <p:cNvGrpSpPr/>
            <p:nvPr/>
          </p:nvGrpSpPr>
          <p:grpSpPr>
            <a:xfrm>
              <a:off x="369438" y="4281700"/>
              <a:ext cx="567532" cy="567589"/>
              <a:chOff x="388650" y="4371262"/>
              <a:chExt cx="567532" cy="567589"/>
            </a:xfrm>
          </p:grpSpPr>
          <p:sp>
            <p:nvSpPr>
              <p:cNvPr id="318" name="Google Shape;318;p45"/>
              <p:cNvSpPr/>
              <p:nvPr/>
            </p:nvSpPr>
            <p:spPr>
              <a:xfrm>
                <a:off x="388650" y="4371262"/>
                <a:ext cx="567532" cy="567589"/>
              </a:xfrm>
              <a:custGeom>
                <a:rect b="b" l="l" r="r" t="t"/>
                <a:pathLst>
                  <a:path extrusionOk="0" h="9881" w="9880">
                    <a:moveTo>
                      <a:pt x="4940" y="1"/>
                    </a:moveTo>
                    <a:cubicBezTo>
                      <a:pt x="3630" y="1"/>
                      <a:pt x="2373" y="522"/>
                      <a:pt x="1448" y="1447"/>
                    </a:cubicBezTo>
                    <a:cubicBezTo>
                      <a:pt x="521" y="2374"/>
                      <a:pt x="1" y="3631"/>
                      <a:pt x="1" y="4941"/>
                    </a:cubicBezTo>
                    <a:cubicBezTo>
                      <a:pt x="1" y="6251"/>
                      <a:pt x="521" y="7507"/>
                      <a:pt x="1448" y="8433"/>
                    </a:cubicBezTo>
                    <a:cubicBezTo>
                      <a:pt x="2373" y="9360"/>
                      <a:pt x="3630" y="9880"/>
                      <a:pt x="4940" y="9880"/>
                    </a:cubicBezTo>
                    <a:cubicBezTo>
                      <a:pt x="6251" y="9880"/>
                      <a:pt x="7507" y="9360"/>
                      <a:pt x="8433" y="8433"/>
                    </a:cubicBezTo>
                    <a:cubicBezTo>
                      <a:pt x="9359" y="7507"/>
                      <a:pt x="9880" y="6251"/>
                      <a:pt x="9880" y="4941"/>
                    </a:cubicBezTo>
                    <a:cubicBezTo>
                      <a:pt x="9880" y="3631"/>
                      <a:pt x="9359" y="2374"/>
                      <a:pt x="8433" y="1447"/>
                    </a:cubicBezTo>
                    <a:cubicBezTo>
                      <a:pt x="7507" y="522"/>
                      <a:pt x="6251" y="1"/>
                      <a:pt x="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5"/>
              <p:cNvSpPr/>
              <p:nvPr/>
            </p:nvSpPr>
            <p:spPr>
              <a:xfrm>
                <a:off x="492908" y="4510732"/>
                <a:ext cx="359245" cy="316910"/>
              </a:xfrm>
              <a:custGeom>
                <a:rect b="b" l="l" r="r" t="t"/>
                <a:pathLst>
                  <a:path extrusionOk="0" h="5517" w="6254">
                    <a:moveTo>
                      <a:pt x="1606" y="0"/>
                    </a:moveTo>
                    <a:cubicBezTo>
                      <a:pt x="1575" y="0"/>
                      <a:pt x="1544" y="1"/>
                      <a:pt x="1513" y="3"/>
                    </a:cubicBezTo>
                    <a:cubicBezTo>
                      <a:pt x="703" y="49"/>
                      <a:pt x="50" y="713"/>
                      <a:pt x="16" y="1523"/>
                    </a:cubicBezTo>
                    <a:cubicBezTo>
                      <a:pt x="0" y="1925"/>
                      <a:pt x="134" y="2295"/>
                      <a:pt x="365" y="2583"/>
                    </a:cubicBezTo>
                    <a:cubicBezTo>
                      <a:pt x="408" y="2636"/>
                      <a:pt x="454" y="2687"/>
                      <a:pt x="503" y="2734"/>
                    </a:cubicBezTo>
                    <a:cubicBezTo>
                      <a:pt x="988" y="3262"/>
                      <a:pt x="2610" y="5019"/>
                      <a:pt x="3029" y="5473"/>
                    </a:cubicBezTo>
                    <a:cubicBezTo>
                      <a:pt x="3055" y="5502"/>
                      <a:pt x="3091" y="5516"/>
                      <a:pt x="3127" y="5516"/>
                    </a:cubicBezTo>
                    <a:cubicBezTo>
                      <a:pt x="3164" y="5516"/>
                      <a:pt x="3200" y="5502"/>
                      <a:pt x="3227" y="5473"/>
                    </a:cubicBezTo>
                    <a:lnTo>
                      <a:pt x="5744" y="2741"/>
                    </a:lnTo>
                    <a:cubicBezTo>
                      <a:pt x="5796" y="2693"/>
                      <a:pt x="5844" y="2639"/>
                      <a:pt x="5889" y="2584"/>
                    </a:cubicBezTo>
                    <a:lnTo>
                      <a:pt x="5890" y="2583"/>
                    </a:lnTo>
                    <a:cubicBezTo>
                      <a:pt x="6121" y="2295"/>
                      <a:pt x="6254" y="1925"/>
                      <a:pt x="6237" y="1523"/>
                    </a:cubicBezTo>
                    <a:cubicBezTo>
                      <a:pt x="6204" y="713"/>
                      <a:pt x="5551" y="49"/>
                      <a:pt x="4742" y="3"/>
                    </a:cubicBezTo>
                    <a:cubicBezTo>
                      <a:pt x="4711" y="1"/>
                      <a:pt x="4680" y="0"/>
                      <a:pt x="4649" y="0"/>
                    </a:cubicBezTo>
                    <a:cubicBezTo>
                      <a:pt x="3930" y="0"/>
                      <a:pt x="3324" y="478"/>
                      <a:pt x="3127" y="1134"/>
                    </a:cubicBezTo>
                    <a:cubicBezTo>
                      <a:pt x="2931" y="478"/>
                      <a:pt x="2324" y="0"/>
                      <a:pt x="16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0" name="Google Shape;320;p45"/>
          <p:cNvSpPr/>
          <p:nvPr/>
        </p:nvSpPr>
        <p:spPr>
          <a:xfrm>
            <a:off x="4307325" y="4734288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304682" y="198202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8651276" y="2358996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/>
          <p:nvPr/>
        </p:nvSpPr>
        <p:spPr>
          <a:xfrm>
            <a:off x="3792970" y="22602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/>
          <p:nvPr/>
        </p:nvSpPr>
        <p:spPr>
          <a:xfrm>
            <a:off x="6270150" y="4734288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6"/>
          <p:cNvSpPr/>
          <p:nvPr/>
        </p:nvSpPr>
        <p:spPr>
          <a:xfrm>
            <a:off x="8758432" y="1411950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6"/>
          <p:cNvSpPr/>
          <p:nvPr/>
        </p:nvSpPr>
        <p:spPr>
          <a:xfrm>
            <a:off x="3708626" y="227771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6"/>
          <p:cNvSpPr/>
          <p:nvPr/>
        </p:nvSpPr>
        <p:spPr>
          <a:xfrm>
            <a:off x="230095" y="404802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46"/>
          <p:cNvGrpSpPr/>
          <p:nvPr/>
        </p:nvGrpSpPr>
        <p:grpSpPr>
          <a:xfrm>
            <a:off x="333759" y="240759"/>
            <a:ext cx="717034" cy="577245"/>
            <a:chOff x="4717371" y="957406"/>
            <a:chExt cx="752554" cy="605841"/>
          </a:xfrm>
        </p:grpSpPr>
        <p:sp>
          <p:nvSpPr>
            <p:cNvPr id="330" name="Google Shape;330;p46"/>
            <p:cNvSpPr/>
            <p:nvPr/>
          </p:nvSpPr>
          <p:spPr>
            <a:xfrm>
              <a:off x="4717371" y="957448"/>
              <a:ext cx="752554" cy="605799"/>
            </a:xfrm>
            <a:custGeom>
              <a:rect b="b" l="l" r="r" t="t"/>
              <a:pathLst>
                <a:path extrusionOk="0" h="14485" w="17994">
                  <a:moveTo>
                    <a:pt x="2999" y="0"/>
                  </a:moveTo>
                  <a:cubicBezTo>
                    <a:pt x="1351" y="0"/>
                    <a:pt x="0" y="1349"/>
                    <a:pt x="0" y="2999"/>
                  </a:cubicBezTo>
                  <a:lnTo>
                    <a:pt x="0" y="6517"/>
                  </a:lnTo>
                  <a:cubicBezTo>
                    <a:pt x="0" y="8167"/>
                    <a:pt x="1350" y="9516"/>
                    <a:pt x="2999" y="9516"/>
                  </a:cubicBezTo>
                  <a:lnTo>
                    <a:pt x="10069" y="9516"/>
                  </a:lnTo>
                  <a:lnTo>
                    <a:pt x="16078" y="14484"/>
                  </a:lnTo>
                  <a:lnTo>
                    <a:pt x="14688" y="9516"/>
                  </a:lnTo>
                  <a:lnTo>
                    <a:pt x="14995" y="9516"/>
                  </a:lnTo>
                  <a:cubicBezTo>
                    <a:pt x="16643" y="9516"/>
                    <a:pt x="17994" y="8167"/>
                    <a:pt x="17994" y="6517"/>
                  </a:cubicBezTo>
                  <a:lnTo>
                    <a:pt x="17994" y="2999"/>
                  </a:lnTo>
                  <a:cubicBezTo>
                    <a:pt x="17994" y="1349"/>
                    <a:pt x="16643" y="0"/>
                    <a:pt x="1499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1" name="Google Shape;331;p46"/>
            <p:cNvGrpSpPr/>
            <p:nvPr/>
          </p:nvGrpSpPr>
          <p:grpSpPr>
            <a:xfrm>
              <a:off x="4717371" y="957406"/>
              <a:ext cx="752540" cy="605824"/>
              <a:chOff x="4119250" y="695100"/>
              <a:chExt cx="664788" cy="535180"/>
            </a:xfrm>
          </p:grpSpPr>
          <p:sp>
            <p:nvSpPr>
              <p:cNvPr id="332" name="Google Shape;332;p46"/>
              <p:cNvSpPr/>
              <p:nvPr/>
            </p:nvSpPr>
            <p:spPr>
              <a:xfrm>
                <a:off x="4451601" y="949757"/>
                <a:ext cx="261644" cy="280523"/>
              </a:xfrm>
              <a:custGeom>
                <a:rect b="b" l="l" r="r" t="t"/>
                <a:pathLst>
                  <a:path extrusionOk="0" h="7593" w="7082">
                    <a:moveTo>
                      <a:pt x="4958" y="1"/>
                    </a:moveTo>
                    <a:lnTo>
                      <a:pt x="1" y="1738"/>
                    </a:lnTo>
                    <a:lnTo>
                      <a:pt x="7081" y="7592"/>
                    </a:lnTo>
                    <a:lnTo>
                      <a:pt x="49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46"/>
              <p:cNvSpPr/>
              <p:nvPr/>
            </p:nvSpPr>
            <p:spPr>
              <a:xfrm>
                <a:off x="4119250" y="695100"/>
                <a:ext cx="664788" cy="351643"/>
              </a:xfrm>
              <a:custGeom>
                <a:rect b="b" l="l" r="r" t="t"/>
                <a:pathLst>
                  <a:path extrusionOk="0" h="9518" w="17994">
                    <a:moveTo>
                      <a:pt x="2999" y="0"/>
                    </a:moveTo>
                    <a:cubicBezTo>
                      <a:pt x="1350" y="0"/>
                      <a:pt x="0" y="1350"/>
                      <a:pt x="0" y="2999"/>
                    </a:cubicBezTo>
                    <a:lnTo>
                      <a:pt x="0" y="6518"/>
                    </a:lnTo>
                    <a:cubicBezTo>
                      <a:pt x="0" y="8167"/>
                      <a:pt x="1351" y="9517"/>
                      <a:pt x="2999" y="9517"/>
                    </a:cubicBezTo>
                    <a:lnTo>
                      <a:pt x="14994" y="9517"/>
                    </a:lnTo>
                    <a:cubicBezTo>
                      <a:pt x="16643" y="9517"/>
                      <a:pt x="17993" y="8167"/>
                      <a:pt x="17993" y="6518"/>
                    </a:cubicBezTo>
                    <a:lnTo>
                      <a:pt x="17993" y="2999"/>
                    </a:lnTo>
                    <a:cubicBezTo>
                      <a:pt x="17993" y="1349"/>
                      <a:pt x="16643" y="0"/>
                      <a:pt x="149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46"/>
              <p:cNvSpPr/>
              <p:nvPr/>
            </p:nvSpPr>
            <p:spPr>
              <a:xfrm>
                <a:off x="4203187" y="853776"/>
                <a:ext cx="496910" cy="33103"/>
              </a:xfrm>
              <a:custGeom>
                <a:rect b="b" l="l" r="r" t="t"/>
                <a:pathLst>
                  <a:path extrusionOk="0" h="896" w="13450">
                    <a:moveTo>
                      <a:pt x="447" y="1"/>
                    </a:moveTo>
                    <a:cubicBezTo>
                      <a:pt x="201" y="1"/>
                      <a:pt x="0" y="202"/>
                      <a:pt x="0" y="448"/>
                    </a:cubicBezTo>
                    <a:cubicBezTo>
                      <a:pt x="0" y="694"/>
                      <a:pt x="202" y="896"/>
                      <a:pt x="447" y="896"/>
                    </a:cubicBezTo>
                    <a:lnTo>
                      <a:pt x="13002" y="896"/>
                    </a:lnTo>
                    <a:cubicBezTo>
                      <a:pt x="13249" y="896"/>
                      <a:pt x="13450" y="694"/>
                      <a:pt x="13450" y="448"/>
                    </a:cubicBezTo>
                    <a:cubicBezTo>
                      <a:pt x="13450" y="202"/>
                      <a:pt x="13248" y="1"/>
                      <a:pt x="130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46"/>
              <p:cNvSpPr/>
              <p:nvPr/>
            </p:nvSpPr>
            <p:spPr>
              <a:xfrm>
                <a:off x="4203187" y="768287"/>
                <a:ext cx="496910" cy="33103"/>
              </a:xfrm>
              <a:custGeom>
                <a:rect b="b" l="l" r="r" t="t"/>
                <a:pathLst>
                  <a:path extrusionOk="0" h="896" w="13450">
                    <a:moveTo>
                      <a:pt x="447" y="1"/>
                    </a:moveTo>
                    <a:cubicBezTo>
                      <a:pt x="201" y="1"/>
                      <a:pt x="0" y="202"/>
                      <a:pt x="0" y="448"/>
                    </a:cubicBezTo>
                    <a:cubicBezTo>
                      <a:pt x="0" y="694"/>
                      <a:pt x="202" y="896"/>
                      <a:pt x="447" y="896"/>
                    </a:cubicBezTo>
                    <a:lnTo>
                      <a:pt x="13002" y="896"/>
                    </a:lnTo>
                    <a:cubicBezTo>
                      <a:pt x="13249" y="896"/>
                      <a:pt x="13450" y="694"/>
                      <a:pt x="13450" y="448"/>
                    </a:cubicBezTo>
                    <a:cubicBezTo>
                      <a:pt x="13450" y="202"/>
                      <a:pt x="13248" y="1"/>
                      <a:pt x="130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46"/>
              <p:cNvSpPr/>
              <p:nvPr/>
            </p:nvSpPr>
            <p:spPr>
              <a:xfrm>
                <a:off x="4258493" y="939302"/>
                <a:ext cx="386297" cy="33066"/>
              </a:xfrm>
              <a:custGeom>
                <a:rect b="b" l="l" r="r" t="t"/>
                <a:pathLst>
                  <a:path extrusionOk="0" h="895" w="10456">
                    <a:moveTo>
                      <a:pt x="448" y="1"/>
                    </a:moveTo>
                    <a:cubicBezTo>
                      <a:pt x="202" y="1"/>
                      <a:pt x="0" y="201"/>
                      <a:pt x="0" y="448"/>
                    </a:cubicBezTo>
                    <a:cubicBezTo>
                      <a:pt x="0" y="694"/>
                      <a:pt x="202" y="894"/>
                      <a:pt x="448" y="894"/>
                    </a:cubicBezTo>
                    <a:lnTo>
                      <a:pt x="10008" y="894"/>
                    </a:lnTo>
                    <a:cubicBezTo>
                      <a:pt x="10254" y="894"/>
                      <a:pt x="10455" y="694"/>
                      <a:pt x="10455" y="448"/>
                    </a:cubicBezTo>
                    <a:cubicBezTo>
                      <a:pt x="10455" y="201"/>
                      <a:pt x="10254" y="1"/>
                      <a:pt x="100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7" name="Google Shape;337;p46"/>
          <p:cNvGrpSpPr/>
          <p:nvPr/>
        </p:nvGrpSpPr>
        <p:grpSpPr>
          <a:xfrm>
            <a:off x="7973446" y="4300108"/>
            <a:ext cx="699627" cy="628020"/>
            <a:chOff x="7504750" y="3349500"/>
            <a:chExt cx="734286" cy="659131"/>
          </a:xfrm>
        </p:grpSpPr>
        <p:sp>
          <p:nvSpPr>
            <p:cNvPr id="338" name="Google Shape;338;p46"/>
            <p:cNvSpPr/>
            <p:nvPr/>
          </p:nvSpPr>
          <p:spPr>
            <a:xfrm>
              <a:off x="7504759" y="3349500"/>
              <a:ext cx="734276" cy="659131"/>
            </a:xfrm>
            <a:custGeom>
              <a:rect b="b" l="l" r="r" t="t"/>
              <a:pathLst>
                <a:path extrusionOk="0" h="8517" w="9488">
                  <a:moveTo>
                    <a:pt x="3211" y="1"/>
                  </a:moveTo>
                  <a:lnTo>
                    <a:pt x="2289" y="1793"/>
                  </a:lnTo>
                  <a:lnTo>
                    <a:pt x="1670" y="1793"/>
                  </a:lnTo>
                  <a:cubicBezTo>
                    <a:pt x="752" y="1793"/>
                    <a:pt x="1" y="2545"/>
                    <a:pt x="1" y="3462"/>
                  </a:cubicBezTo>
                  <a:lnTo>
                    <a:pt x="1" y="6847"/>
                  </a:lnTo>
                  <a:cubicBezTo>
                    <a:pt x="1" y="7765"/>
                    <a:pt x="752" y="8517"/>
                    <a:pt x="1670" y="8517"/>
                  </a:cubicBezTo>
                  <a:lnTo>
                    <a:pt x="7818" y="8517"/>
                  </a:lnTo>
                  <a:cubicBezTo>
                    <a:pt x="8736" y="8517"/>
                    <a:pt x="9487" y="7765"/>
                    <a:pt x="9487" y="6848"/>
                  </a:cubicBezTo>
                  <a:lnTo>
                    <a:pt x="9487" y="3462"/>
                  </a:lnTo>
                  <a:cubicBezTo>
                    <a:pt x="9487" y="2545"/>
                    <a:pt x="8736" y="1793"/>
                    <a:pt x="7818" y="1793"/>
                  </a:cubicBezTo>
                  <a:lnTo>
                    <a:pt x="4133" y="1793"/>
                  </a:lnTo>
                  <a:lnTo>
                    <a:pt x="321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46"/>
            <p:cNvGrpSpPr/>
            <p:nvPr/>
          </p:nvGrpSpPr>
          <p:grpSpPr>
            <a:xfrm>
              <a:off x="7504750" y="3349500"/>
              <a:ext cx="734276" cy="659129"/>
              <a:chOff x="2172700" y="4107250"/>
              <a:chExt cx="734276" cy="659129"/>
            </a:xfrm>
          </p:grpSpPr>
          <p:sp>
            <p:nvSpPr>
              <p:cNvPr id="340" name="Google Shape;340;p46"/>
              <p:cNvSpPr/>
              <p:nvPr/>
            </p:nvSpPr>
            <p:spPr>
              <a:xfrm>
                <a:off x="2340016" y="4107250"/>
                <a:ext cx="162364" cy="238980"/>
              </a:xfrm>
              <a:custGeom>
                <a:rect b="b" l="l" r="r" t="t"/>
                <a:pathLst>
                  <a:path extrusionOk="0" h="3088" w="2098">
                    <a:moveTo>
                      <a:pt x="1049" y="1"/>
                    </a:moveTo>
                    <a:lnTo>
                      <a:pt x="0" y="2040"/>
                    </a:lnTo>
                    <a:lnTo>
                      <a:pt x="1049" y="3088"/>
                    </a:lnTo>
                    <a:lnTo>
                      <a:pt x="2097" y="2040"/>
                    </a:lnTo>
                    <a:lnTo>
                      <a:pt x="10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46"/>
              <p:cNvSpPr/>
              <p:nvPr/>
            </p:nvSpPr>
            <p:spPr>
              <a:xfrm>
                <a:off x="2172700" y="4246009"/>
                <a:ext cx="734276" cy="520370"/>
              </a:xfrm>
              <a:custGeom>
                <a:rect b="b" l="l" r="r" t="t"/>
                <a:pathLst>
                  <a:path extrusionOk="0" h="6724" w="9488">
                    <a:moveTo>
                      <a:pt x="1670" y="0"/>
                    </a:moveTo>
                    <a:cubicBezTo>
                      <a:pt x="751" y="0"/>
                      <a:pt x="1" y="752"/>
                      <a:pt x="1" y="1669"/>
                    </a:cubicBezTo>
                    <a:lnTo>
                      <a:pt x="1" y="5054"/>
                    </a:lnTo>
                    <a:cubicBezTo>
                      <a:pt x="1" y="5972"/>
                      <a:pt x="752" y="6724"/>
                      <a:pt x="1670" y="6724"/>
                    </a:cubicBezTo>
                    <a:lnTo>
                      <a:pt x="7818" y="6724"/>
                    </a:lnTo>
                    <a:cubicBezTo>
                      <a:pt x="8736" y="6724"/>
                      <a:pt x="9488" y="5972"/>
                      <a:pt x="9488" y="5055"/>
                    </a:cubicBezTo>
                    <a:lnTo>
                      <a:pt x="9488" y="1669"/>
                    </a:lnTo>
                    <a:cubicBezTo>
                      <a:pt x="9488" y="752"/>
                      <a:pt x="8736" y="0"/>
                      <a:pt x="78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46"/>
              <p:cNvSpPr/>
              <p:nvPr/>
            </p:nvSpPr>
            <p:spPr>
              <a:xfrm>
                <a:off x="2323222" y="4337174"/>
                <a:ext cx="434932" cy="343844"/>
              </a:xfrm>
              <a:custGeom>
                <a:rect b="b" l="l" r="r" t="t"/>
                <a:pathLst>
                  <a:path extrusionOk="0" h="4443" w="5620">
                    <a:moveTo>
                      <a:pt x="1412" y="0"/>
                    </a:moveTo>
                    <a:cubicBezTo>
                      <a:pt x="1382" y="0"/>
                      <a:pt x="1353" y="1"/>
                      <a:pt x="1323" y="3"/>
                    </a:cubicBezTo>
                    <a:cubicBezTo>
                      <a:pt x="637" y="45"/>
                      <a:pt x="76" y="601"/>
                      <a:pt x="30" y="1287"/>
                    </a:cubicBezTo>
                    <a:cubicBezTo>
                      <a:pt x="0" y="1720"/>
                      <a:pt x="170" y="2114"/>
                      <a:pt x="456" y="2387"/>
                    </a:cubicBezTo>
                    <a:lnTo>
                      <a:pt x="462" y="2392"/>
                    </a:lnTo>
                    <a:cubicBezTo>
                      <a:pt x="476" y="2405"/>
                      <a:pt x="490" y="2419"/>
                      <a:pt x="505" y="2431"/>
                    </a:cubicBezTo>
                    <a:lnTo>
                      <a:pt x="2682" y="4398"/>
                    </a:lnTo>
                    <a:cubicBezTo>
                      <a:pt x="2715" y="4428"/>
                      <a:pt x="2756" y="4442"/>
                      <a:pt x="2798" y="4442"/>
                    </a:cubicBezTo>
                    <a:cubicBezTo>
                      <a:pt x="2840" y="4442"/>
                      <a:pt x="2882" y="4427"/>
                      <a:pt x="2915" y="4397"/>
                    </a:cubicBezTo>
                    <a:lnTo>
                      <a:pt x="5026" y="2481"/>
                    </a:lnTo>
                    <a:cubicBezTo>
                      <a:pt x="5397" y="2194"/>
                      <a:pt x="5620" y="1722"/>
                      <a:pt x="5554" y="1204"/>
                    </a:cubicBezTo>
                    <a:cubicBezTo>
                      <a:pt x="5475" y="578"/>
                      <a:pt x="4965" y="78"/>
                      <a:pt x="4338" y="9"/>
                    </a:cubicBezTo>
                    <a:cubicBezTo>
                      <a:pt x="4285" y="3"/>
                      <a:pt x="4232" y="0"/>
                      <a:pt x="4180" y="0"/>
                    </a:cubicBezTo>
                    <a:cubicBezTo>
                      <a:pt x="3416" y="0"/>
                      <a:pt x="2796" y="620"/>
                      <a:pt x="2796" y="1385"/>
                    </a:cubicBezTo>
                    <a:cubicBezTo>
                      <a:pt x="2796" y="1397"/>
                      <a:pt x="2797" y="1409"/>
                      <a:pt x="2797" y="1421"/>
                    </a:cubicBezTo>
                    <a:lnTo>
                      <a:pt x="2794" y="1421"/>
                    </a:lnTo>
                    <a:cubicBezTo>
                      <a:pt x="2796" y="1409"/>
                      <a:pt x="2796" y="1396"/>
                      <a:pt x="2796" y="1385"/>
                    </a:cubicBezTo>
                    <a:cubicBezTo>
                      <a:pt x="2796" y="620"/>
                      <a:pt x="2176" y="0"/>
                      <a:pt x="14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46"/>
              <p:cNvSpPr/>
              <p:nvPr/>
            </p:nvSpPr>
            <p:spPr>
              <a:xfrm>
                <a:off x="2539525" y="4444203"/>
                <a:ext cx="77" cy="155"/>
              </a:xfrm>
              <a:custGeom>
                <a:rect b="b" l="l" r="r" t="t"/>
                <a:pathLst>
                  <a:path extrusionOk="0" h="2" w="1">
                    <a:moveTo>
                      <a:pt x="1" y="2"/>
                    </a:moveTo>
                    <a:lnTo>
                      <a:pt x="1" y="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3968725" y="133452"/>
            <a:ext cx="243534" cy="223980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635320" y="4204700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20000" y="1576525"/>
            <a:ext cx="42948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3090620" y="4725950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7689613" y="173348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48125" y="1307100"/>
            <a:ext cx="69864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8669725" y="3180325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64638" y="3065835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4450232" y="203475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-6475" y="-6475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4041425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5975" y="445025"/>
            <a:ext cx="769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Golos Text"/>
              <a:buNone/>
              <a:defRPr b="1" sz="35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Golos Text"/>
              <a:buNone/>
              <a:defRPr b="1" sz="35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Golos Text"/>
              <a:buNone/>
              <a:defRPr b="1" sz="35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Golos Text"/>
              <a:buNone/>
              <a:defRPr b="1" sz="35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Golos Text"/>
              <a:buNone/>
              <a:defRPr b="1" sz="35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Golos Text"/>
              <a:buNone/>
              <a:defRPr b="1" sz="35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Golos Text"/>
              <a:buNone/>
              <a:defRPr b="1" sz="35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Golos Text"/>
              <a:buNone/>
              <a:defRPr b="1" sz="35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Golos Text"/>
              <a:buNone/>
              <a:defRPr b="1" sz="3500">
                <a:solidFill>
                  <a:schemeClr val="dk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5975" y="1152475"/>
            <a:ext cx="769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ctrTitle"/>
          </p:nvPr>
        </p:nvSpPr>
        <p:spPr>
          <a:xfrm>
            <a:off x="725975" y="1145437"/>
            <a:ext cx="7692000" cy="23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Tweets</a:t>
            </a:r>
            <a:endParaRPr/>
          </a:p>
        </p:txBody>
      </p:sp>
      <p:sp>
        <p:nvSpPr>
          <p:cNvPr id="349" name="Google Shape;349;p47"/>
          <p:cNvSpPr txBox="1"/>
          <p:nvPr>
            <p:ph idx="1" type="subTitle"/>
          </p:nvPr>
        </p:nvSpPr>
        <p:spPr>
          <a:xfrm>
            <a:off x="2637150" y="3608247"/>
            <a:ext cx="3869700" cy="3705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Hanning and Isabella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50" name="Google Shape;350;p47"/>
          <p:cNvGrpSpPr/>
          <p:nvPr/>
        </p:nvGrpSpPr>
        <p:grpSpPr>
          <a:xfrm>
            <a:off x="7707856" y="3921728"/>
            <a:ext cx="1174219" cy="940253"/>
            <a:chOff x="7599131" y="3133090"/>
            <a:chExt cx="1174219" cy="940253"/>
          </a:xfrm>
        </p:grpSpPr>
        <p:sp>
          <p:nvSpPr>
            <p:cNvPr id="351" name="Google Shape;351;p47"/>
            <p:cNvSpPr/>
            <p:nvPr/>
          </p:nvSpPr>
          <p:spPr>
            <a:xfrm flipH="1" rot="358386">
              <a:off x="7639400" y="3187739"/>
              <a:ext cx="1093680" cy="830955"/>
            </a:xfrm>
            <a:custGeom>
              <a:rect b="b" l="l" r="r" t="t"/>
              <a:pathLst>
                <a:path extrusionOk="0" h="9289" w="12225">
                  <a:moveTo>
                    <a:pt x="1551" y="0"/>
                  </a:moveTo>
                  <a:cubicBezTo>
                    <a:pt x="697" y="0"/>
                    <a:pt x="0" y="698"/>
                    <a:pt x="0" y="1551"/>
                  </a:cubicBezTo>
                  <a:lnTo>
                    <a:pt x="0" y="5015"/>
                  </a:lnTo>
                  <a:cubicBezTo>
                    <a:pt x="0" y="5868"/>
                    <a:pt x="697" y="6566"/>
                    <a:pt x="1551" y="6566"/>
                  </a:cubicBezTo>
                  <a:lnTo>
                    <a:pt x="7384" y="6566"/>
                  </a:lnTo>
                  <a:lnTo>
                    <a:pt x="10984" y="9289"/>
                  </a:lnTo>
                  <a:lnTo>
                    <a:pt x="10245" y="6566"/>
                  </a:lnTo>
                  <a:lnTo>
                    <a:pt x="10674" y="6566"/>
                  </a:lnTo>
                  <a:cubicBezTo>
                    <a:pt x="11526" y="6566"/>
                    <a:pt x="12225" y="5867"/>
                    <a:pt x="12225" y="5015"/>
                  </a:cubicBezTo>
                  <a:lnTo>
                    <a:pt x="12225" y="1551"/>
                  </a:lnTo>
                  <a:cubicBezTo>
                    <a:pt x="12225" y="698"/>
                    <a:pt x="11526" y="0"/>
                    <a:pt x="1067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2" name="Google Shape;352;p47"/>
            <p:cNvGrpSpPr/>
            <p:nvPr/>
          </p:nvGrpSpPr>
          <p:grpSpPr>
            <a:xfrm flipH="1" rot="358386">
              <a:off x="7639350" y="3191912"/>
              <a:ext cx="1093770" cy="822635"/>
              <a:chOff x="3946050" y="181125"/>
              <a:chExt cx="839376" cy="631351"/>
            </a:xfrm>
          </p:grpSpPr>
          <p:sp>
            <p:nvSpPr>
              <p:cNvPr id="353" name="Google Shape;353;p47"/>
              <p:cNvSpPr/>
              <p:nvPr/>
            </p:nvSpPr>
            <p:spPr>
              <a:xfrm>
                <a:off x="3946050" y="181125"/>
                <a:ext cx="839376" cy="450789"/>
              </a:xfrm>
              <a:custGeom>
                <a:rect b="b" l="l" r="r" t="t"/>
                <a:pathLst>
                  <a:path extrusionOk="0" h="6566" w="12226">
                    <a:moveTo>
                      <a:pt x="1552" y="0"/>
                    </a:moveTo>
                    <a:cubicBezTo>
                      <a:pt x="699" y="0"/>
                      <a:pt x="1" y="698"/>
                      <a:pt x="1" y="1551"/>
                    </a:cubicBezTo>
                    <a:lnTo>
                      <a:pt x="1" y="5015"/>
                    </a:lnTo>
                    <a:cubicBezTo>
                      <a:pt x="1" y="5867"/>
                      <a:pt x="699" y="6566"/>
                      <a:pt x="1552" y="6566"/>
                    </a:cubicBezTo>
                    <a:lnTo>
                      <a:pt x="10675" y="6566"/>
                    </a:lnTo>
                    <a:cubicBezTo>
                      <a:pt x="11528" y="6566"/>
                      <a:pt x="12226" y="5867"/>
                      <a:pt x="12226" y="5015"/>
                    </a:cubicBezTo>
                    <a:lnTo>
                      <a:pt x="12226" y="1551"/>
                    </a:lnTo>
                    <a:cubicBezTo>
                      <a:pt x="12226" y="698"/>
                      <a:pt x="11528" y="0"/>
                      <a:pt x="106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7"/>
              <p:cNvSpPr/>
              <p:nvPr/>
            </p:nvSpPr>
            <p:spPr>
              <a:xfrm>
                <a:off x="4453014" y="625460"/>
                <a:ext cx="247364" cy="187016"/>
              </a:xfrm>
              <a:custGeom>
                <a:rect b="b" l="l" r="r" t="t"/>
                <a:pathLst>
                  <a:path extrusionOk="0" h="2724" w="3603">
                    <a:moveTo>
                      <a:pt x="1" y="1"/>
                    </a:moveTo>
                    <a:lnTo>
                      <a:pt x="3602" y="2724"/>
                    </a:lnTo>
                    <a:lnTo>
                      <a:pt x="286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7"/>
              <p:cNvSpPr/>
              <p:nvPr/>
            </p:nvSpPr>
            <p:spPr>
              <a:xfrm>
                <a:off x="4031185" y="388743"/>
                <a:ext cx="669180" cy="35632"/>
              </a:xfrm>
              <a:custGeom>
                <a:rect b="b" l="l" r="r" t="t"/>
                <a:pathLst>
                  <a:path extrusionOk="0" h="519" w="9747">
                    <a:moveTo>
                      <a:pt x="259" y="1"/>
                    </a:moveTo>
                    <a:cubicBezTo>
                      <a:pt x="117" y="1"/>
                      <a:pt x="0" y="117"/>
                      <a:pt x="0" y="259"/>
                    </a:cubicBezTo>
                    <a:cubicBezTo>
                      <a:pt x="0" y="402"/>
                      <a:pt x="117" y="518"/>
                      <a:pt x="259" y="518"/>
                    </a:cubicBezTo>
                    <a:lnTo>
                      <a:pt x="9487" y="518"/>
                    </a:lnTo>
                    <a:cubicBezTo>
                      <a:pt x="9630" y="518"/>
                      <a:pt x="9746" y="401"/>
                      <a:pt x="9746" y="259"/>
                    </a:cubicBezTo>
                    <a:cubicBezTo>
                      <a:pt x="9746" y="117"/>
                      <a:pt x="9630" y="1"/>
                      <a:pt x="9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7"/>
              <p:cNvSpPr/>
              <p:nvPr/>
            </p:nvSpPr>
            <p:spPr>
              <a:xfrm>
                <a:off x="4031185" y="281982"/>
                <a:ext cx="669180" cy="35632"/>
              </a:xfrm>
              <a:custGeom>
                <a:rect b="b" l="l" r="r" t="t"/>
                <a:pathLst>
                  <a:path extrusionOk="0" h="519" w="9747">
                    <a:moveTo>
                      <a:pt x="259" y="1"/>
                    </a:moveTo>
                    <a:cubicBezTo>
                      <a:pt x="117" y="1"/>
                      <a:pt x="0" y="117"/>
                      <a:pt x="0" y="260"/>
                    </a:cubicBezTo>
                    <a:cubicBezTo>
                      <a:pt x="0" y="402"/>
                      <a:pt x="117" y="518"/>
                      <a:pt x="259" y="518"/>
                    </a:cubicBezTo>
                    <a:lnTo>
                      <a:pt x="9487" y="518"/>
                    </a:lnTo>
                    <a:cubicBezTo>
                      <a:pt x="9630" y="518"/>
                      <a:pt x="9746" y="402"/>
                      <a:pt x="9746" y="260"/>
                    </a:cubicBezTo>
                    <a:cubicBezTo>
                      <a:pt x="9746" y="117"/>
                      <a:pt x="9630" y="1"/>
                      <a:pt x="9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7"/>
              <p:cNvSpPr/>
              <p:nvPr/>
            </p:nvSpPr>
            <p:spPr>
              <a:xfrm>
                <a:off x="4031185" y="495436"/>
                <a:ext cx="669180" cy="35563"/>
              </a:xfrm>
              <a:custGeom>
                <a:rect b="b" l="l" r="r" t="t"/>
                <a:pathLst>
                  <a:path extrusionOk="0" h="518" w="9747">
                    <a:moveTo>
                      <a:pt x="259" y="1"/>
                    </a:moveTo>
                    <a:cubicBezTo>
                      <a:pt x="117" y="1"/>
                      <a:pt x="0" y="117"/>
                      <a:pt x="0" y="259"/>
                    </a:cubicBezTo>
                    <a:cubicBezTo>
                      <a:pt x="0" y="402"/>
                      <a:pt x="117" y="518"/>
                      <a:pt x="259" y="518"/>
                    </a:cubicBezTo>
                    <a:lnTo>
                      <a:pt x="9487" y="518"/>
                    </a:lnTo>
                    <a:cubicBezTo>
                      <a:pt x="9630" y="518"/>
                      <a:pt x="9746" y="402"/>
                      <a:pt x="9746" y="259"/>
                    </a:cubicBezTo>
                    <a:cubicBezTo>
                      <a:pt x="9746" y="117"/>
                      <a:pt x="9630" y="1"/>
                      <a:pt x="9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8" name="Google Shape;358;p47"/>
          <p:cNvGrpSpPr/>
          <p:nvPr/>
        </p:nvGrpSpPr>
        <p:grpSpPr>
          <a:xfrm>
            <a:off x="7605146" y="181676"/>
            <a:ext cx="812889" cy="755439"/>
            <a:chOff x="7664871" y="151651"/>
            <a:chExt cx="812889" cy="755439"/>
          </a:xfrm>
        </p:grpSpPr>
        <p:sp>
          <p:nvSpPr>
            <p:cNvPr id="359" name="Google Shape;359;p47"/>
            <p:cNvSpPr/>
            <p:nvPr/>
          </p:nvSpPr>
          <p:spPr>
            <a:xfrm rot="408094">
              <a:off x="7702111" y="193010"/>
              <a:ext cx="738412" cy="672722"/>
            </a:xfrm>
            <a:custGeom>
              <a:rect b="b" l="l" r="r" t="t"/>
              <a:pathLst>
                <a:path extrusionOk="0" h="5571" w="6115">
                  <a:moveTo>
                    <a:pt x="3058" y="1"/>
                  </a:moveTo>
                  <a:cubicBezTo>
                    <a:pt x="2345" y="1"/>
                    <a:pt x="1632" y="272"/>
                    <a:pt x="1089" y="816"/>
                  </a:cubicBezTo>
                  <a:cubicBezTo>
                    <a:pt x="1" y="1904"/>
                    <a:pt x="1" y="3667"/>
                    <a:pt x="1089" y="4755"/>
                  </a:cubicBezTo>
                  <a:cubicBezTo>
                    <a:pt x="1632" y="5298"/>
                    <a:pt x="2345" y="5570"/>
                    <a:pt x="3058" y="5570"/>
                  </a:cubicBezTo>
                  <a:cubicBezTo>
                    <a:pt x="3770" y="5570"/>
                    <a:pt x="4483" y="5298"/>
                    <a:pt x="5026" y="4755"/>
                  </a:cubicBezTo>
                  <a:cubicBezTo>
                    <a:pt x="6115" y="3667"/>
                    <a:pt x="6115" y="1904"/>
                    <a:pt x="5026" y="816"/>
                  </a:cubicBezTo>
                  <a:cubicBezTo>
                    <a:pt x="4483" y="272"/>
                    <a:pt x="3770" y="1"/>
                    <a:pt x="30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47"/>
            <p:cNvGrpSpPr/>
            <p:nvPr/>
          </p:nvGrpSpPr>
          <p:grpSpPr>
            <a:xfrm rot="408094">
              <a:off x="7702108" y="193009"/>
              <a:ext cx="738412" cy="672722"/>
              <a:chOff x="3392500" y="181000"/>
              <a:chExt cx="700168" cy="637880"/>
            </a:xfrm>
          </p:grpSpPr>
          <p:sp>
            <p:nvSpPr>
              <p:cNvPr id="361" name="Google Shape;361;p47"/>
              <p:cNvSpPr/>
              <p:nvPr/>
            </p:nvSpPr>
            <p:spPr>
              <a:xfrm>
                <a:off x="3392500" y="181000"/>
                <a:ext cx="700168" cy="637880"/>
              </a:xfrm>
              <a:custGeom>
                <a:rect b="b" l="l" r="r" t="t"/>
                <a:pathLst>
                  <a:path extrusionOk="0" h="5571" w="6115">
                    <a:moveTo>
                      <a:pt x="3058" y="1"/>
                    </a:moveTo>
                    <a:cubicBezTo>
                      <a:pt x="2345" y="1"/>
                      <a:pt x="1632" y="272"/>
                      <a:pt x="1089" y="816"/>
                    </a:cubicBezTo>
                    <a:cubicBezTo>
                      <a:pt x="1" y="1904"/>
                      <a:pt x="1" y="3667"/>
                      <a:pt x="1089" y="4755"/>
                    </a:cubicBezTo>
                    <a:cubicBezTo>
                      <a:pt x="1632" y="5298"/>
                      <a:pt x="2345" y="5570"/>
                      <a:pt x="3058" y="5570"/>
                    </a:cubicBezTo>
                    <a:cubicBezTo>
                      <a:pt x="3770" y="5570"/>
                      <a:pt x="4483" y="5298"/>
                      <a:pt x="5026" y="4755"/>
                    </a:cubicBezTo>
                    <a:cubicBezTo>
                      <a:pt x="6115" y="3667"/>
                      <a:pt x="6115" y="1904"/>
                      <a:pt x="5026" y="816"/>
                    </a:cubicBezTo>
                    <a:cubicBezTo>
                      <a:pt x="4483" y="272"/>
                      <a:pt x="3770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7"/>
              <p:cNvSpPr/>
              <p:nvPr/>
            </p:nvSpPr>
            <p:spPr>
              <a:xfrm>
                <a:off x="3614513" y="329391"/>
                <a:ext cx="117477" cy="341096"/>
              </a:xfrm>
              <a:custGeom>
                <a:rect b="b" l="l" r="r" t="t"/>
                <a:pathLst>
                  <a:path extrusionOk="0" h="2979" w="1026">
                    <a:moveTo>
                      <a:pt x="534" y="0"/>
                    </a:moveTo>
                    <a:lnTo>
                      <a:pt x="0" y="2979"/>
                    </a:lnTo>
                    <a:lnTo>
                      <a:pt x="492" y="2979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7"/>
              <p:cNvSpPr/>
              <p:nvPr/>
            </p:nvSpPr>
            <p:spPr>
              <a:xfrm>
                <a:off x="3753286" y="329391"/>
                <a:ext cx="117592" cy="341096"/>
              </a:xfrm>
              <a:custGeom>
                <a:rect b="b" l="l" r="r" t="t"/>
                <a:pathLst>
                  <a:path extrusionOk="0" h="2979" w="1027">
                    <a:moveTo>
                      <a:pt x="534" y="0"/>
                    </a:moveTo>
                    <a:lnTo>
                      <a:pt x="1" y="2979"/>
                    </a:lnTo>
                    <a:lnTo>
                      <a:pt x="492" y="2979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7"/>
              <p:cNvSpPr/>
              <p:nvPr/>
            </p:nvSpPr>
            <p:spPr>
              <a:xfrm>
                <a:off x="3568256" y="402441"/>
                <a:ext cx="369263" cy="57250"/>
              </a:xfrm>
              <a:custGeom>
                <a:rect b="b" l="l" r="r" t="t"/>
                <a:pathLst>
                  <a:path extrusionOk="0" h="500" w="3225">
                    <a:moveTo>
                      <a:pt x="3224" y="1"/>
                    </a:moveTo>
                    <a:lnTo>
                      <a:pt x="72" y="12"/>
                    </a:lnTo>
                    <a:lnTo>
                      <a:pt x="0" y="500"/>
                    </a:lnTo>
                    <a:lnTo>
                      <a:pt x="0" y="500"/>
                    </a:lnTo>
                    <a:lnTo>
                      <a:pt x="3152" y="487"/>
                    </a:lnTo>
                    <a:lnTo>
                      <a:pt x="32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7"/>
              <p:cNvSpPr/>
              <p:nvPr/>
            </p:nvSpPr>
            <p:spPr>
              <a:xfrm>
                <a:off x="3547875" y="540184"/>
                <a:ext cx="369263" cy="57250"/>
              </a:xfrm>
              <a:custGeom>
                <a:rect b="b" l="l" r="r" t="t"/>
                <a:pathLst>
                  <a:path extrusionOk="0" h="500" w="3225">
                    <a:moveTo>
                      <a:pt x="3224" y="0"/>
                    </a:moveTo>
                    <a:lnTo>
                      <a:pt x="72" y="12"/>
                    </a:lnTo>
                    <a:lnTo>
                      <a:pt x="0" y="500"/>
                    </a:lnTo>
                    <a:lnTo>
                      <a:pt x="3152" y="488"/>
                    </a:lnTo>
                    <a:lnTo>
                      <a:pt x="32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6" name="Google Shape;366;p47"/>
          <p:cNvGrpSpPr/>
          <p:nvPr/>
        </p:nvGrpSpPr>
        <p:grpSpPr>
          <a:xfrm>
            <a:off x="392271" y="3307359"/>
            <a:ext cx="972273" cy="972270"/>
            <a:chOff x="392271" y="3307359"/>
            <a:chExt cx="972273" cy="972270"/>
          </a:xfrm>
        </p:grpSpPr>
        <p:sp>
          <p:nvSpPr>
            <p:cNvPr id="367" name="Google Shape;367;p47"/>
            <p:cNvSpPr/>
            <p:nvPr/>
          </p:nvSpPr>
          <p:spPr>
            <a:xfrm rot="-491550">
              <a:off x="449070" y="3364158"/>
              <a:ext cx="858672" cy="858672"/>
            </a:xfrm>
            <a:custGeom>
              <a:rect b="b" l="l" r="r" t="t"/>
              <a:pathLst>
                <a:path extrusionOk="0" h="14149" w="14149">
                  <a:moveTo>
                    <a:pt x="7075" y="1"/>
                  </a:moveTo>
                  <a:cubicBezTo>
                    <a:pt x="5198" y="1"/>
                    <a:pt x="3399" y="746"/>
                    <a:pt x="2073" y="2073"/>
                  </a:cubicBezTo>
                  <a:cubicBezTo>
                    <a:pt x="746" y="3400"/>
                    <a:pt x="0" y="5198"/>
                    <a:pt x="0" y="7074"/>
                  </a:cubicBezTo>
                  <a:cubicBezTo>
                    <a:pt x="0" y="8951"/>
                    <a:pt x="746" y="10750"/>
                    <a:pt x="2073" y="12076"/>
                  </a:cubicBezTo>
                  <a:cubicBezTo>
                    <a:pt x="3399" y="13403"/>
                    <a:pt x="5198" y="14149"/>
                    <a:pt x="7075" y="14149"/>
                  </a:cubicBezTo>
                  <a:cubicBezTo>
                    <a:pt x="8951" y="14149"/>
                    <a:pt x="10749" y="13403"/>
                    <a:pt x="12076" y="12076"/>
                  </a:cubicBezTo>
                  <a:cubicBezTo>
                    <a:pt x="13403" y="10750"/>
                    <a:pt x="14148" y="8951"/>
                    <a:pt x="14148" y="7074"/>
                  </a:cubicBezTo>
                  <a:cubicBezTo>
                    <a:pt x="14148" y="5198"/>
                    <a:pt x="13403" y="3400"/>
                    <a:pt x="12076" y="2073"/>
                  </a:cubicBezTo>
                  <a:cubicBezTo>
                    <a:pt x="10749" y="746"/>
                    <a:pt x="8951" y="1"/>
                    <a:pt x="70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8" name="Google Shape;368;p47"/>
            <p:cNvGrpSpPr/>
            <p:nvPr/>
          </p:nvGrpSpPr>
          <p:grpSpPr>
            <a:xfrm rot="-491550">
              <a:off x="449074" y="3364157"/>
              <a:ext cx="858672" cy="858672"/>
              <a:chOff x="3108675" y="83925"/>
              <a:chExt cx="858667" cy="858667"/>
            </a:xfrm>
          </p:grpSpPr>
          <p:sp>
            <p:nvSpPr>
              <p:cNvPr id="369" name="Google Shape;369;p47"/>
              <p:cNvSpPr/>
              <p:nvPr/>
            </p:nvSpPr>
            <p:spPr>
              <a:xfrm>
                <a:off x="3108675" y="83925"/>
                <a:ext cx="858667" cy="858667"/>
              </a:xfrm>
              <a:custGeom>
                <a:rect b="b" l="l" r="r" t="t"/>
                <a:pathLst>
                  <a:path extrusionOk="0" h="14149" w="14149">
                    <a:moveTo>
                      <a:pt x="7074" y="1"/>
                    </a:moveTo>
                    <a:cubicBezTo>
                      <a:pt x="5198" y="1"/>
                      <a:pt x="3398" y="745"/>
                      <a:pt x="2071" y="2072"/>
                    </a:cubicBezTo>
                    <a:cubicBezTo>
                      <a:pt x="745" y="3399"/>
                      <a:pt x="0" y="5198"/>
                      <a:pt x="0" y="7074"/>
                    </a:cubicBezTo>
                    <a:cubicBezTo>
                      <a:pt x="0" y="8951"/>
                      <a:pt x="745" y="10750"/>
                      <a:pt x="2071" y="12076"/>
                    </a:cubicBezTo>
                    <a:cubicBezTo>
                      <a:pt x="3398" y="13403"/>
                      <a:pt x="5198" y="14149"/>
                      <a:pt x="7074" y="14149"/>
                    </a:cubicBezTo>
                    <a:cubicBezTo>
                      <a:pt x="8949" y="14149"/>
                      <a:pt x="10749" y="13403"/>
                      <a:pt x="12076" y="12076"/>
                    </a:cubicBezTo>
                    <a:cubicBezTo>
                      <a:pt x="13402" y="10750"/>
                      <a:pt x="14148" y="8951"/>
                      <a:pt x="14148" y="7074"/>
                    </a:cubicBezTo>
                    <a:cubicBezTo>
                      <a:pt x="14148" y="5198"/>
                      <a:pt x="13402" y="3399"/>
                      <a:pt x="12076" y="2072"/>
                    </a:cubicBezTo>
                    <a:cubicBezTo>
                      <a:pt x="10749" y="745"/>
                      <a:pt x="8949" y="1"/>
                      <a:pt x="70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7"/>
              <p:cNvSpPr/>
              <p:nvPr/>
            </p:nvSpPr>
            <p:spPr>
              <a:xfrm>
                <a:off x="3153826" y="129015"/>
                <a:ext cx="768425" cy="768425"/>
              </a:xfrm>
              <a:custGeom>
                <a:rect b="b" l="l" r="r" t="t"/>
                <a:pathLst>
                  <a:path extrusionOk="0" h="12662" w="12662">
                    <a:moveTo>
                      <a:pt x="6331" y="0"/>
                    </a:moveTo>
                    <a:cubicBezTo>
                      <a:pt x="4652" y="0"/>
                      <a:pt x="3042" y="668"/>
                      <a:pt x="1855" y="1854"/>
                    </a:cubicBezTo>
                    <a:cubicBezTo>
                      <a:pt x="667" y="3042"/>
                      <a:pt x="1" y="4652"/>
                      <a:pt x="1" y="6331"/>
                    </a:cubicBezTo>
                    <a:cubicBezTo>
                      <a:pt x="1" y="8010"/>
                      <a:pt x="667" y="9620"/>
                      <a:pt x="1855" y="10808"/>
                    </a:cubicBezTo>
                    <a:cubicBezTo>
                      <a:pt x="3042" y="11995"/>
                      <a:pt x="4652" y="12662"/>
                      <a:pt x="6331" y="12662"/>
                    </a:cubicBezTo>
                    <a:cubicBezTo>
                      <a:pt x="8010" y="12662"/>
                      <a:pt x="9621" y="11995"/>
                      <a:pt x="10807" y="10808"/>
                    </a:cubicBezTo>
                    <a:cubicBezTo>
                      <a:pt x="11994" y="9620"/>
                      <a:pt x="12662" y="8010"/>
                      <a:pt x="12662" y="6331"/>
                    </a:cubicBezTo>
                    <a:cubicBezTo>
                      <a:pt x="12662" y="4652"/>
                      <a:pt x="11994" y="3042"/>
                      <a:pt x="10807" y="1854"/>
                    </a:cubicBezTo>
                    <a:cubicBezTo>
                      <a:pt x="9621" y="668"/>
                      <a:pt x="8010" y="0"/>
                      <a:pt x="6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7"/>
              <p:cNvSpPr/>
              <p:nvPr/>
            </p:nvSpPr>
            <p:spPr>
              <a:xfrm>
                <a:off x="3377516" y="331950"/>
                <a:ext cx="321280" cy="380086"/>
              </a:xfrm>
              <a:custGeom>
                <a:rect b="b" l="l" r="r" t="t"/>
                <a:pathLst>
                  <a:path extrusionOk="0" h="6263" w="5294">
                    <a:moveTo>
                      <a:pt x="710" y="1"/>
                    </a:moveTo>
                    <a:cubicBezTo>
                      <a:pt x="710" y="1"/>
                      <a:pt x="675" y="1821"/>
                      <a:pt x="674" y="3213"/>
                    </a:cubicBezTo>
                    <a:cubicBezTo>
                      <a:pt x="674" y="4607"/>
                      <a:pt x="1" y="6263"/>
                      <a:pt x="2647" y="6263"/>
                    </a:cubicBezTo>
                    <a:cubicBezTo>
                      <a:pt x="5294" y="6263"/>
                      <a:pt x="4620" y="4607"/>
                      <a:pt x="4620" y="3213"/>
                    </a:cubicBezTo>
                    <a:cubicBezTo>
                      <a:pt x="4619" y="1821"/>
                      <a:pt x="4584" y="1"/>
                      <a:pt x="45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7"/>
              <p:cNvSpPr/>
              <p:nvPr/>
            </p:nvSpPr>
            <p:spPr>
              <a:xfrm>
                <a:off x="3318650" y="526935"/>
                <a:ext cx="437011" cy="340275"/>
              </a:xfrm>
              <a:custGeom>
                <a:rect b="b" l="l" r="r" t="t"/>
                <a:pathLst>
                  <a:path extrusionOk="0" h="5607" w="7201">
                    <a:moveTo>
                      <a:pt x="3598" y="0"/>
                    </a:moveTo>
                    <a:cubicBezTo>
                      <a:pt x="3001" y="0"/>
                      <a:pt x="1352" y="206"/>
                      <a:pt x="851" y="755"/>
                    </a:cubicBezTo>
                    <a:cubicBezTo>
                      <a:pt x="608" y="1023"/>
                      <a:pt x="301" y="2716"/>
                      <a:pt x="1" y="4352"/>
                    </a:cubicBezTo>
                    <a:cubicBezTo>
                      <a:pt x="994" y="5137"/>
                      <a:pt x="2250" y="5606"/>
                      <a:pt x="3615" y="5606"/>
                    </a:cubicBezTo>
                    <a:cubicBezTo>
                      <a:pt x="4967" y="5606"/>
                      <a:pt x="6211" y="5145"/>
                      <a:pt x="7201" y="4373"/>
                    </a:cubicBezTo>
                    <a:cubicBezTo>
                      <a:pt x="6899" y="2729"/>
                      <a:pt x="6592" y="1025"/>
                      <a:pt x="6346" y="755"/>
                    </a:cubicBezTo>
                    <a:cubicBezTo>
                      <a:pt x="5845" y="206"/>
                      <a:pt x="4196" y="0"/>
                      <a:pt x="35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47"/>
              <p:cNvSpPr/>
              <p:nvPr/>
            </p:nvSpPr>
            <p:spPr>
              <a:xfrm>
                <a:off x="3318650" y="546779"/>
                <a:ext cx="100377" cy="287902"/>
              </a:xfrm>
              <a:custGeom>
                <a:rect b="b" l="l" r="r" t="t"/>
                <a:pathLst>
                  <a:path extrusionOk="0" h="4744" w="1654">
                    <a:moveTo>
                      <a:pt x="1619" y="0"/>
                    </a:moveTo>
                    <a:cubicBezTo>
                      <a:pt x="1293" y="110"/>
                      <a:pt x="1013" y="251"/>
                      <a:pt x="851" y="428"/>
                    </a:cubicBezTo>
                    <a:cubicBezTo>
                      <a:pt x="608" y="696"/>
                      <a:pt x="301" y="2389"/>
                      <a:pt x="1" y="4025"/>
                    </a:cubicBezTo>
                    <a:cubicBezTo>
                      <a:pt x="360" y="4308"/>
                      <a:pt x="754" y="4550"/>
                      <a:pt x="1173" y="4743"/>
                    </a:cubicBezTo>
                    <a:cubicBezTo>
                      <a:pt x="1403" y="3963"/>
                      <a:pt x="1571" y="2891"/>
                      <a:pt x="1626" y="1702"/>
                    </a:cubicBezTo>
                    <a:cubicBezTo>
                      <a:pt x="1653" y="1101"/>
                      <a:pt x="1650" y="525"/>
                      <a:pt x="1619" y="0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47"/>
              <p:cNvSpPr/>
              <p:nvPr/>
            </p:nvSpPr>
            <p:spPr>
              <a:xfrm>
                <a:off x="3655339" y="546840"/>
                <a:ext cx="100316" cy="288508"/>
              </a:xfrm>
              <a:custGeom>
                <a:rect b="b" l="l" r="r" t="t"/>
                <a:pathLst>
                  <a:path extrusionOk="0" h="4754" w="1653">
                    <a:moveTo>
                      <a:pt x="35" y="0"/>
                    </a:moveTo>
                    <a:cubicBezTo>
                      <a:pt x="4" y="525"/>
                      <a:pt x="0" y="1100"/>
                      <a:pt x="28" y="1701"/>
                    </a:cubicBezTo>
                    <a:cubicBezTo>
                      <a:pt x="83" y="2896"/>
                      <a:pt x="254" y="3972"/>
                      <a:pt x="484" y="4754"/>
                    </a:cubicBezTo>
                    <a:cubicBezTo>
                      <a:pt x="903" y="4563"/>
                      <a:pt x="1295" y="4325"/>
                      <a:pt x="1653" y="4045"/>
                    </a:cubicBezTo>
                    <a:cubicBezTo>
                      <a:pt x="1351" y="2401"/>
                      <a:pt x="1044" y="697"/>
                      <a:pt x="798" y="427"/>
                    </a:cubicBezTo>
                    <a:cubicBezTo>
                      <a:pt x="638" y="251"/>
                      <a:pt x="359" y="110"/>
                      <a:pt x="35" y="0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7"/>
              <p:cNvSpPr/>
              <p:nvPr/>
            </p:nvSpPr>
            <p:spPr>
              <a:xfrm>
                <a:off x="3455195" y="526995"/>
                <a:ext cx="165556" cy="126048"/>
              </a:xfrm>
              <a:custGeom>
                <a:rect b="b" l="l" r="r" t="t"/>
                <a:pathLst>
                  <a:path extrusionOk="0" h="2077" w="2728">
                    <a:moveTo>
                      <a:pt x="1348" y="0"/>
                    </a:moveTo>
                    <a:cubicBezTo>
                      <a:pt x="1061" y="0"/>
                      <a:pt x="534" y="47"/>
                      <a:pt x="7" y="157"/>
                    </a:cubicBezTo>
                    <a:cubicBezTo>
                      <a:pt x="1" y="1301"/>
                      <a:pt x="688" y="2077"/>
                      <a:pt x="1365" y="2077"/>
                    </a:cubicBezTo>
                    <a:lnTo>
                      <a:pt x="1367" y="2077"/>
                    </a:lnTo>
                    <a:cubicBezTo>
                      <a:pt x="2042" y="2077"/>
                      <a:pt x="2727" y="1304"/>
                      <a:pt x="2725" y="164"/>
                    </a:cubicBezTo>
                    <a:cubicBezTo>
                      <a:pt x="2186" y="49"/>
                      <a:pt x="1641" y="0"/>
                      <a:pt x="1348" y="0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7"/>
              <p:cNvSpPr/>
              <p:nvPr/>
            </p:nvSpPr>
            <p:spPr>
              <a:xfrm>
                <a:off x="3482808" y="411995"/>
                <a:ext cx="110451" cy="174112"/>
              </a:xfrm>
              <a:custGeom>
                <a:rect b="b" l="l" r="r" t="t"/>
                <a:pathLst>
                  <a:path extrusionOk="0" h="2869" w="1820">
                    <a:moveTo>
                      <a:pt x="370" y="0"/>
                    </a:moveTo>
                    <a:cubicBezTo>
                      <a:pt x="370" y="0"/>
                      <a:pt x="1" y="1691"/>
                      <a:pt x="7" y="2129"/>
                    </a:cubicBezTo>
                    <a:cubicBezTo>
                      <a:pt x="12" y="2535"/>
                      <a:pt x="173" y="2868"/>
                      <a:pt x="910" y="2868"/>
                    </a:cubicBezTo>
                    <a:cubicBezTo>
                      <a:pt x="1647" y="2868"/>
                      <a:pt x="1808" y="2535"/>
                      <a:pt x="1814" y="2129"/>
                    </a:cubicBezTo>
                    <a:cubicBezTo>
                      <a:pt x="1820" y="1691"/>
                      <a:pt x="1451" y="0"/>
                      <a:pt x="1451" y="0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7"/>
              <p:cNvSpPr/>
              <p:nvPr/>
            </p:nvSpPr>
            <p:spPr>
              <a:xfrm>
                <a:off x="3389654" y="340628"/>
                <a:ext cx="75920" cy="87572"/>
              </a:xfrm>
              <a:custGeom>
                <a:rect b="b" l="l" r="r" t="t"/>
                <a:pathLst>
                  <a:path extrusionOk="0" h="1443" w="1251">
                    <a:moveTo>
                      <a:pt x="559" y="1"/>
                    </a:moveTo>
                    <a:cubicBezTo>
                      <a:pt x="523" y="1"/>
                      <a:pt x="488" y="5"/>
                      <a:pt x="453" y="13"/>
                    </a:cubicBezTo>
                    <a:cubicBezTo>
                      <a:pt x="160" y="79"/>
                      <a:pt x="0" y="409"/>
                      <a:pt x="96" y="748"/>
                    </a:cubicBezTo>
                    <a:cubicBezTo>
                      <a:pt x="184" y="1063"/>
                      <a:pt x="509" y="1442"/>
                      <a:pt x="789" y="1442"/>
                    </a:cubicBezTo>
                    <a:cubicBezTo>
                      <a:pt x="811" y="1442"/>
                      <a:pt x="832" y="1440"/>
                      <a:pt x="854" y="1435"/>
                    </a:cubicBezTo>
                    <a:cubicBezTo>
                      <a:pt x="1146" y="1368"/>
                      <a:pt x="1251" y="847"/>
                      <a:pt x="1155" y="507"/>
                    </a:cubicBezTo>
                    <a:cubicBezTo>
                      <a:pt x="1071" y="208"/>
                      <a:pt x="817" y="1"/>
                      <a:pt x="559" y="1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47"/>
              <p:cNvSpPr/>
              <p:nvPr/>
            </p:nvSpPr>
            <p:spPr>
              <a:xfrm>
                <a:off x="3610492" y="340628"/>
                <a:ext cx="75981" cy="87572"/>
              </a:xfrm>
              <a:custGeom>
                <a:rect b="b" l="l" r="r" t="t"/>
                <a:pathLst>
                  <a:path extrusionOk="0" h="1443" w="1252">
                    <a:moveTo>
                      <a:pt x="692" y="1"/>
                    </a:moveTo>
                    <a:cubicBezTo>
                      <a:pt x="433" y="1"/>
                      <a:pt x="180" y="208"/>
                      <a:pt x="96" y="507"/>
                    </a:cubicBezTo>
                    <a:cubicBezTo>
                      <a:pt x="1" y="847"/>
                      <a:pt x="106" y="1368"/>
                      <a:pt x="398" y="1435"/>
                    </a:cubicBezTo>
                    <a:cubicBezTo>
                      <a:pt x="419" y="1440"/>
                      <a:pt x="441" y="1442"/>
                      <a:pt x="462" y="1442"/>
                    </a:cubicBezTo>
                    <a:cubicBezTo>
                      <a:pt x="743" y="1442"/>
                      <a:pt x="1066" y="1063"/>
                      <a:pt x="1156" y="748"/>
                    </a:cubicBezTo>
                    <a:cubicBezTo>
                      <a:pt x="1251" y="409"/>
                      <a:pt x="1091" y="79"/>
                      <a:pt x="799" y="13"/>
                    </a:cubicBezTo>
                    <a:cubicBezTo>
                      <a:pt x="763" y="5"/>
                      <a:pt x="728" y="1"/>
                      <a:pt x="692" y="1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47"/>
              <p:cNvSpPr/>
              <p:nvPr/>
            </p:nvSpPr>
            <p:spPr>
              <a:xfrm>
                <a:off x="3422546" y="228480"/>
                <a:ext cx="231037" cy="273822"/>
              </a:xfrm>
              <a:custGeom>
                <a:rect b="b" l="l" r="r" t="t"/>
                <a:pathLst>
                  <a:path extrusionOk="0" h="4512" w="3807">
                    <a:moveTo>
                      <a:pt x="1903" y="0"/>
                    </a:moveTo>
                    <a:cubicBezTo>
                      <a:pt x="900" y="0"/>
                      <a:pt x="63" y="824"/>
                      <a:pt x="32" y="1872"/>
                    </a:cubicBezTo>
                    <a:cubicBezTo>
                      <a:pt x="0" y="2955"/>
                      <a:pt x="827" y="4511"/>
                      <a:pt x="1903" y="4511"/>
                    </a:cubicBezTo>
                    <a:cubicBezTo>
                      <a:pt x="2979" y="4511"/>
                      <a:pt x="3806" y="2955"/>
                      <a:pt x="3774" y="1872"/>
                    </a:cubicBezTo>
                    <a:cubicBezTo>
                      <a:pt x="3744" y="824"/>
                      <a:pt x="2906" y="0"/>
                      <a:pt x="1903" y="0"/>
                    </a:cubicBezTo>
                    <a:close/>
                  </a:path>
                </a:pathLst>
              </a:custGeom>
              <a:solidFill>
                <a:srgbClr val="FFD4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47"/>
              <p:cNvSpPr/>
              <p:nvPr/>
            </p:nvSpPr>
            <p:spPr>
              <a:xfrm>
                <a:off x="3419876" y="217313"/>
                <a:ext cx="239048" cy="138732"/>
              </a:xfrm>
              <a:custGeom>
                <a:rect b="b" l="l" r="r" t="t"/>
                <a:pathLst>
                  <a:path extrusionOk="0" h="2286" w="3939">
                    <a:moveTo>
                      <a:pt x="1970" y="0"/>
                    </a:moveTo>
                    <a:cubicBezTo>
                      <a:pt x="1" y="0"/>
                      <a:pt x="13" y="1890"/>
                      <a:pt x="13" y="1890"/>
                    </a:cubicBezTo>
                    <a:cubicBezTo>
                      <a:pt x="13" y="1890"/>
                      <a:pt x="139" y="2286"/>
                      <a:pt x="1970" y="2286"/>
                    </a:cubicBezTo>
                    <a:cubicBezTo>
                      <a:pt x="3801" y="2286"/>
                      <a:pt x="3885" y="1890"/>
                      <a:pt x="3885" y="1890"/>
                    </a:cubicBezTo>
                    <a:cubicBezTo>
                      <a:pt x="3885" y="1890"/>
                      <a:pt x="3939" y="0"/>
                      <a:pt x="19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47"/>
              <p:cNvSpPr/>
              <p:nvPr/>
            </p:nvSpPr>
            <p:spPr>
              <a:xfrm>
                <a:off x="3418480" y="331950"/>
                <a:ext cx="30769" cy="42481"/>
              </a:xfrm>
              <a:custGeom>
                <a:rect b="b" l="l" r="r" t="t"/>
                <a:pathLst>
                  <a:path extrusionOk="0" h="700" w="507">
                    <a:moveTo>
                      <a:pt x="36" y="1"/>
                    </a:moveTo>
                    <a:cubicBezTo>
                      <a:pt x="36" y="1"/>
                      <a:pt x="0" y="350"/>
                      <a:pt x="153" y="700"/>
                    </a:cubicBezTo>
                    <a:cubicBezTo>
                      <a:pt x="153" y="700"/>
                      <a:pt x="222" y="130"/>
                      <a:pt x="5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47"/>
              <p:cNvSpPr/>
              <p:nvPr/>
            </p:nvSpPr>
            <p:spPr>
              <a:xfrm>
                <a:off x="3627120" y="331950"/>
                <a:ext cx="30769" cy="42481"/>
              </a:xfrm>
              <a:custGeom>
                <a:rect b="b" l="l" r="r" t="t"/>
                <a:pathLst>
                  <a:path extrusionOk="0" h="700" w="507">
                    <a:moveTo>
                      <a:pt x="0" y="1"/>
                    </a:moveTo>
                    <a:cubicBezTo>
                      <a:pt x="284" y="130"/>
                      <a:pt x="353" y="700"/>
                      <a:pt x="353" y="700"/>
                    </a:cubicBezTo>
                    <a:cubicBezTo>
                      <a:pt x="506" y="350"/>
                      <a:pt x="470" y="1"/>
                      <a:pt x="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3" name="Google Shape;383;p47"/>
          <p:cNvSpPr/>
          <p:nvPr/>
        </p:nvSpPr>
        <p:spPr>
          <a:xfrm>
            <a:off x="1283800" y="4270138"/>
            <a:ext cx="264680" cy="243428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47"/>
          <p:cNvGrpSpPr/>
          <p:nvPr/>
        </p:nvGrpSpPr>
        <p:grpSpPr>
          <a:xfrm>
            <a:off x="333838" y="341763"/>
            <a:ext cx="725378" cy="595373"/>
            <a:chOff x="4064963" y="3978750"/>
            <a:chExt cx="725378" cy="595373"/>
          </a:xfrm>
        </p:grpSpPr>
        <p:sp>
          <p:nvSpPr>
            <p:cNvPr id="385" name="Google Shape;385;p47"/>
            <p:cNvSpPr/>
            <p:nvPr/>
          </p:nvSpPr>
          <p:spPr>
            <a:xfrm>
              <a:off x="4065003" y="3978750"/>
              <a:ext cx="725301" cy="595373"/>
            </a:xfrm>
            <a:custGeom>
              <a:rect b="b" l="l" r="r" t="t"/>
              <a:pathLst>
                <a:path extrusionOk="0" h="7680" w="9356">
                  <a:moveTo>
                    <a:pt x="1293" y="0"/>
                  </a:moveTo>
                  <a:cubicBezTo>
                    <a:pt x="582" y="0"/>
                    <a:pt x="0" y="583"/>
                    <a:pt x="0" y="1293"/>
                  </a:cubicBezTo>
                  <a:lnTo>
                    <a:pt x="0" y="4126"/>
                  </a:lnTo>
                  <a:cubicBezTo>
                    <a:pt x="0" y="4837"/>
                    <a:pt x="582" y="5419"/>
                    <a:pt x="1293" y="5419"/>
                  </a:cubicBezTo>
                  <a:lnTo>
                    <a:pt x="4995" y="5419"/>
                  </a:lnTo>
                  <a:lnTo>
                    <a:pt x="7996" y="7680"/>
                  </a:lnTo>
                  <a:lnTo>
                    <a:pt x="7621" y="5419"/>
                  </a:lnTo>
                  <a:lnTo>
                    <a:pt x="8063" y="5419"/>
                  </a:lnTo>
                  <a:cubicBezTo>
                    <a:pt x="8774" y="5419"/>
                    <a:pt x="9356" y="4838"/>
                    <a:pt x="9356" y="4126"/>
                  </a:cubicBezTo>
                  <a:lnTo>
                    <a:pt x="9356" y="1293"/>
                  </a:lnTo>
                  <a:cubicBezTo>
                    <a:pt x="9355" y="583"/>
                    <a:pt x="8774" y="0"/>
                    <a:pt x="80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47"/>
            <p:cNvGrpSpPr/>
            <p:nvPr/>
          </p:nvGrpSpPr>
          <p:grpSpPr>
            <a:xfrm>
              <a:off x="4064963" y="3981950"/>
              <a:ext cx="725378" cy="588978"/>
              <a:chOff x="2486400" y="3978750"/>
              <a:chExt cx="725378" cy="588978"/>
            </a:xfrm>
          </p:grpSpPr>
          <p:sp>
            <p:nvSpPr>
              <p:cNvPr id="387" name="Google Shape;387;p47"/>
              <p:cNvSpPr/>
              <p:nvPr/>
            </p:nvSpPr>
            <p:spPr>
              <a:xfrm>
                <a:off x="2486400" y="3978750"/>
                <a:ext cx="725378" cy="420172"/>
              </a:xfrm>
              <a:custGeom>
                <a:rect b="b" l="l" r="r" t="t"/>
                <a:pathLst>
                  <a:path extrusionOk="0" h="5420" w="9357">
                    <a:moveTo>
                      <a:pt x="1293" y="0"/>
                    </a:moveTo>
                    <a:cubicBezTo>
                      <a:pt x="583" y="0"/>
                      <a:pt x="1" y="583"/>
                      <a:pt x="1" y="1293"/>
                    </a:cubicBezTo>
                    <a:lnTo>
                      <a:pt x="1" y="4126"/>
                    </a:lnTo>
                    <a:cubicBezTo>
                      <a:pt x="1" y="4838"/>
                      <a:pt x="583" y="5419"/>
                      <a:pt x="1293" y="5419"/>
                    </a:cubicBezTo>
                    <a:lnTo>
                      <a:pt x="8062" y="5419"/>
                    </a:lnTo>
                    <a:cubicBezTo>
                      <a:pt x="8774" y="5419"/>
                      <a:pt x="9355" y="4837"/>
                      <a:pt x="9356" y="4126"/>
                    </a:cubicBezTo>
                    <a:lnTo>
                      <a:pt x="9356" y="1293"/>
                    </a:lnTo>
                    <a:cubicBezTo>
                      <a:pt x="9356" y="582"/>
                      <a:pt x="8774" y="0"/>
                      <a:pt x="80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47"/>
              <p:cNvSpPr/>
              <p:nvPr/>
            </p:nvSpPr>
            <p:spPr>
              <a:xfrm>
                <a:off x="2873628" y="4392450"/>
                <a:ext cx="232723" cy="175278"/>
              </a:xfrm>
              <a:custGeom>
                <a:rect b="b" l="l" r="r" t="t"/>
                <a:pathLst>
                  <a:path extrusionOk="0" h="2261" w="3002">
                    <a:moveTo>
                      <a:pt x="1" y="0"/>
                    </a:moveTo>
                    <a:lnTo>
                      <a:pt x="3002" y="2261"/>
                    </a:lnTo>
                    <a:lnTo>
                      <a:pt x="26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7"/>
              <p:cNvSpPr/>
              <p:nvPr/>
            </p:nvSpPr>
            <p:spPr>
              <a:xfrm>
                <a:off x="2570789" y="4065657"/>
                <a:ext cx="305284" cy="276290"/>
              </a:xfrm>
              <a:custGeom>
                <a:rect b="b" l="l" r="r" t="t"/>
                <a:pathLst>
                  <a:path extrusionOk="0" h="3564" w="3938">
                    <a:moveTo>
                      <a:pt x="1038" y="0"/>
                    </a:moveTo>
                    <a:cubicBezTo>
                      <a:pt x="1005" y="0"/>
                      <a:pt x="973" y="2"/>
                      <a:pt x="940" y="5"/>
                    </a:cubicBezTo>
                    <a:cubicBezTo>
                      <a:pt x="454" y="49"/>
                      <a:pt x="63" y="449"/>
                      <a:pt x="27" y="935"/>
                    </a:cubicBezTo>
                    <a:cubicBezTo>
                      <a:pt x="1" y="1266"/>
                      <a:pt x="137" y="1566"/>
                      <a:pt x="362" y="1768"/>
                    </a:cubicBezTo>
                    <a:lnTo>
                      <a:pt x="361" y="1768"/>
                    </a:lnTo>
                    <a:lnTo>
                      <a:pt x="1771" y="3470"/>
                    </a:lnTo>
                    <a:cubicBezTo>
                      <a:pt x="1822" y="3532"/>
                      <a:pt x="1896" y="3564"/>
                      <a:pt x="1970" y="3564"/>
                    </a:cubicBezTo>
                    <a:cubicBezTo>
                      <a:pt x="2044" y="3564"/>
                      <a:pt x="2117" y="3532"/>
                      <a:pt x="2169" y="3470"/>
                    </a:cubicBezTo>
                    <a:lnTo>
                      <a:pt x="3579" y="1768"/>
                    </a:lnTo>
                    <a:lnTo>
                      <a:pt x="3578" y="1768"/>
                    </a:lnTo>
                    <a:cubicBezTo>
                      <a:pt x="3803" y="1566"/>
                      <a:pt x="3938" y="1266"/>
                      <a:pt x="3913" y="935"/>
                    </a:cubicBezTo>
                    <a:cubicBezTo>
                      <a:pt x="3876" y="449"/>
                      <a:pt x="3485" y="49"/>
                      <a:pt x="3000" y="5"/>
                    </a:cubicBezTo>
                    <a:cubicBezTo>
                      <a:pt x="2967" y="2"/>
                      <a:pt x="2934" y="0"/>
                      <a:pt x="2902" y="0"/>
                    </a:cubicBezTo>
                    <a:cubicBezTo>
                      <a:pt x="2482" y="0"/>
                      <a:pt x="2123" y="255"/>
                      <a:pt x="1969" y="619"/>
                    </a:cubicBezTo>
                    <a:cubicBezTo>
                      <a:pt x="1816" y="255"/>
                      <a:pt x="1456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7"/>
              <p:cNvSpPr/>
              <p:nvPr/>
            </p:nvSpPr>
            <p:spPr>
              <a:xfrm>
                <a:off x="2962126" y="4088759"/>
                <a:ext cx="122641" cy="196520"/>
              </a:xfrm>
              <a:custGeom>
                <a:rect b="b" l="l" r="r" t="t"/>
                <a:pathLst>
                  <a:path extrusionOk="0" h="2535" w="1582">
                    <a:moveTo>
                      <a:pt x="721" y="0"/>
                    </a:moveTo>
                    <a:cubicBezTo>
                      <a:pt x="623" y="0"/>
                      <a:pt x="516" y="13"/>
                      <a:pt x="397" y="41"/>
                    </a:cubicBezTo>
                    <a:cubicBezTo>
                      <a:pt x="280" y="69"/>
                      <a:pt x="153" y="110"/>
                      <a:pt x="18" y="165"/>
                    </a:cubicBezTo>
                    <a:lnTo>
                      <a:pt x="18" y="505"/>
                    </a:lnTo>
                    <a:cubicBezTo>
                      <a:pt x="151" y="431"/>
                      <a:pt x="276" y="375"/>
                      <a:pt x="392" y="338"/>
                    </a:cubicBezTo>
                    <a:cubicBezTo>
                      <a:pt x="510" y="301"/>
                      <a:pt x="622" y="283"/>
                      <a:pt x="727" y="283"/>
                    </a:cubicBezTo>
                    <a:cubicBezTo>
                      <a:pt x="877" y="283"/>
                      <a:pt x="997" y="325"/>
                      <a:pt x="1089" y="408"/>
                    </a:cubicBezTo>
                    <a:cubicBezTo>
                      <a:pt x="1183" y="492"/>
                      <a:pt x="1229" y="600"/>
                      <a:pt x="1229" y="731"/>
                    </a:cubicBezTo>
                    <a:cubicBezTo>
                      <a:pt x="1229" y="813"/>
                      <a:pt x="1208" y="896"/>
                      <a:pt x="1165" y="980"/>
                    </a:cubicBezTo>
                    <a:cubicBezTo>
                      <a:pt x="1122" y="1064"/>
                      <a:pt x="1047" y="1165"/>
                      <a:pt x="939" y="1287"/>
                    </a:cubicBezTo>
                    <a:cubicBezTo>
                      <a:pt x="883" y="1351"/>
                      <a:pt x="744" y="1495"/>
                      <a:pt x="523" y="1719"/>
                    </a:cubicBezTo>
                    <a:cubicBezTo>
                      <a:pt x="303" y="1941"/>
                      <a:pt x="129" y="2119"/>
                      <a:pt x="0" y="2250"/>
                    </a:cubicBezTo>
                    <a:lnTo>
                      <a:pt x="0" y="2534"/>
                    </a:lnTo>
                    <a:lnTo>
                      <a:pt x="1581" y="2534"/>
                    </a:lnTo>
                    <a:lnTo>
                      <a:pt x="1581" y="2250"/>
                    </a:lnTo>
                    <a:lnTo>
                      <a:pt x="406" y="2250"/>
                    </a:lnTo>
                    <a:cubicBezTo>
                      <a:pt x="677" y="1974"/>
                      <a:pt x="887" y="1759"/>
                      <a:pt x="1036" y="1605"/>
                    </a:cubicBezTo>
                    <a:cubicBezTo>
                      <a:pt x="1185" y="1451"/>
                      <a:pt x="1274" y="1358"/>
                      <a:pt x="1301" y="1326"/>
                    </a:cubicBezTo>
                    <a:cubicBezTo>
                      <a:pt x="1402" y="1201"/>
                      <a:pt x="1472" y="1093"/>
                      <a:pt x="1509" y="1002"/>
                    </a:cubicBezTo>
                    <a:cubicBezTo>
                      <a:pt x="1548" y="909"/>
                      <a:pt x="1568" y="813"/>
                      <a:pt x="1568" y="710"/>
                    </a:cubicBezTo>
                    <a:cubicBezTo>
                      <a:pt x="1568" y="495"/>
                      <a:pt x="1491" y="322"/>
                      <a:pt x="1337" y="193"/>
                    </a:cubicBezTo>
                    <a:cubicBezTo>
                      <a:pt x="1184" y="65"/>
                      <a:pt x="978" y="0"/>
                      <a:pt x="7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1" name="Google Shape;391;p47"/>
          <p:cNvGrpSpPr/>
          <p:nvPr/>
        </p:nvGrpSpPr>
        <p:grpSpPr>
          <a:xfrm>
            <a:off x="8373095" y="937135"/>
            <a:ext cx="508982" cy="485315"/>
            <a:chOff x="8264420" y="1017185"/>
            <a:chExt cx="508982" cy="485315"/>
          </a:xfrm>
        </p:grpSpPr>
        <p:sp>
          <p:nvSpPr>
            <p:cNvPr id="392" name="Google Shape;392;p47"/>
            <p:cNvSpPr/>
            <p:nvPr/>
          </p:nvSpPr>
          <p:spPr>
            <a:xfrm>
              <a:off x="8264420" y="1017185"/>
              <a:ext cx="508969" cy="485306"/>
            </a:xfrm>
            <a:custGeom>
              <a:rect b="b" l="l" r="r" t="t"/>
              <a:pathLst>
                <a:path extrusionOk="0" h="6768" w="7098">
                  <a:moveTo>
                    <a:pt x="3715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3"/>
                    <a:pt x="0" y="4456"/>
                    <a:pt x="1322" y="5777"/>
                  </a:cubicBezTo>
                  <a:cubicBezTo>
                    <a:pt x="1957" y="6412"/>
                    <a:pt x="2817" y="6767"/>
                    <a:pt x="3714" y="6767"/>
                  </a:cubicBezTo>
                  <a:cubicBezTo>
                    <a:pt x="4612" y="6767"/>
                    <a:pt x="5473" y="6412"/>
                    <a:pt x="6107" y="5777"/>
                  </a:cubicBezTo>
                  <a:cubicBezTo>
                    <a:pt x="6742" y="5142"/>
                    <a:pt x="7098" y="4282"/>
                    <a:pt x="7098" y="3384"/>
                  </a:cubicBezTo>
                  <a:cubicBezTo>
                    <a:pt x="7098" y="2487"/>
                    <a:pt x="6742" y="1626"/>
                    <a:pt x="6107" y="992"/>
                  </a:cubicBezTo>
                  <a:cubicBezTo>
                    <a:pt x="5446" y="331"/>
                    <a:pt x="4580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47"/>
            <p:cNvGrpSpPr/>
            <p:nvPr/>
          </p:nvGrpSpPr>
          <p:grpSpPr>
            <a:xfrm>
              <a:off x="8264433" y="1017193"/>
              <a:ext cx="508969" cy="485306"/>
              <a:chOff x="2714613" y="231688"/>
              <a:chExt cx="618733" cy="589967"/>
            </a:xfrm>
          </p:grpSpPr>
          <p:sp>
            <p:nvSpPr>
              <p:cNvPr id="394" name="Google Shape;394;p47"/>
              <p:cNvSpPr/>
              <p:nvPr/>
            </p:nvSpPr>
            <p:spPr>
              <a:xfrm>
                <a:off x="2714613" y="231688"/>
                <a:ext cx="618733" cy="589967"/>
              </a:xfrm>
              <a:custGeom>
                <a:rect b="b" l="l" r="r" t="t"/>
                <a:pathLst>
                  <a:path extrusionOk="0" h="6768" w="7098">
                    <a:moveTo>
                      <a:pt x="3713" y="1"/>
                    </a:moveTo>
                    <a:cubicBezTo>
                      <a:pt x="2847" y="1"/>
                      <a:pt x="1982" y="331"/>
                      <a:pt x="1322" y="992"/>
                    </a:cubicBezTo>
                    <a:cubicBezTo>
                      <a:pt x="0" y="2314"/>
                      <a:pt x="0" y="4456"/>
                      <a:pt x="1322" y="5777"/>
                    </a:cubicBezTo>
                    <a:cubicBezTo>
                      <a:pt x="1956" y="6412"/>
                      <a:pt x="2816" y="6768"/>
                      <a:pt x="3714" y="6768"/>
                    </a:cubicBezTo>
                    <a:cubicBezTo>
                      <a:pt x="4610" y="6768"/>
                      <a:pt x="5471" y="6412"/>
                      <a:pt x="6106" y="5777"/>
                    </a:cubicBezTo>
                    <a:cubicBezTo>
                      <a:pt x="6740" y="5143"/>
                      <a:pt x="7097" y="4282"/>
                      <a:pt x="7097" y="3384"/>
                    </a:cubicBezTo>
                    <a:cubicBezTo>
                      <a:pt x="7097" y="2487"/>
                      <a:pt x="6740" y="1627"/>
                      <a:pt x="6106" y="992"/>
                    </a:cubicBezTo>
                    <a:cubicBezTo>
                      <a:pt x="5445" y="331"/>
                      <a:pt x="4579" y="1"/>
                      <a:pt x="37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7"/>
              <p:cNvSpPr/>
              <p:nvPr/>
            </p:nvSpPr>
            <p:spPr>
              <a:xfrm>
                <a:off x="2851906" y="335401"/>
                <a:ext cx="372913" cy="354695"/>
              </a:xfrm>
              <a:custGeom>
                <a:rect b="b" l="l" r="r" t="t"/>
                <a:pathLst>
                  <a:path extrusionOk="0" h="4069" w="4278">
                    <a:moveTo>
                      <a:pt x="2140" y="1"/>
                    </a:moveTo>
                    <a:lnTo>
                      <a:pt x="1478" y="1340"/>
                    </a:lnTo>
                    <a:lnTo>
                      <a:pt x="1" y="1554"/>
                    </a:lnTo>
                    <a:lnTo>
                      <a:pt x="1070" y="2597"/>
                    </a:lnTo>
                    <a:lnTo>
                      <a:pt x="817" y="4069"/>
                    </a:lnTo>
                    <a:lnTo>
                      <a:pt x="2140" y="3374"/>
                    </a:lnTo>
                    <a:lnTo>
                      <a:pt x="3461" y="4069"/>
                    </a:lnTo>
                    <a:lnTo>
                      <a:pt x="3461" y="4069"/>
                    </a:lnTo>
                    <a:lnTo>
                      <a:pt x="3208" y="2597"/>
                    </a:lnTo>
                    <a:lnTo>
                      <a:pt x="4278" y="1554"/>
                    </a:lnTo>
                    <a:lnTo>
                      <a:pt x="2800" y="1340"/>
                    </a:lnTo>
                    <a:lnTo>
                      <a:pt x="21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0" y="197550"/>
            <a:ext cx="41109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Ideas</a:t>
            </a:r>
            <a:endParaRPr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0" y="304550"/>
            <a:ext cx="9144000" cy="4838700"/>
          </a:xfrm>
          <a:prstGeom prst="rect">
            <a:avLst/>
          </a:prstGeom>
          <a:solidFill>
            <a:srgbClr val="F2F2F2">
              <a:alpha val="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Topic: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Changes in Public Attitude towards ChatGPT and the Factors Influencing Them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 Sentiment Shift: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does the average sentiment evolve over time? Are there specific dates where a sharp shift in attitude (e.g., from novelty excitement to ethical concern) can be observed?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Focus: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are the most frequently discussed topics related to ChatGPT (e.g., business impact, search engines, writing capabilities, ethics)?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Virality: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content characteristics (e.g., sentiment, length, topic) are most correlated with high engagement rates (high retweets and likes)?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Influencer Impact: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tweets posted by accounts with high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Followers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receive disproportionately high engagement compared to those from smaller accounts?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Engagement Lifecycle: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 the engagement rate of a tweet vary significantly depending on the time of day or day of the week it was posted?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Geographical Hotspots: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ocation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generates the highest volume of tweets about ChatGPT?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Regional Sentiment Differences: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there a significant difference in the average sentiment or topic focus of tweets originating from different regions (e.g., Europe vs. the Middle East)?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Activity Peaks: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which specific dates did the overall volume of discussion peak, and what external events might explain those peaks?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F2F2F2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title"/>
          </p:nvPr>
        </p:nvSpPr>
        <p:spPr>
          <a:xfrm>
            <a:off x="19552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Methods</a:t>
            </a:r>
            <a:endParaRPr/>
          </a:p>
        </p:txBody>
      </p:sp>
      <p:sp>
        <p:nvSpPr>
          <p:cNvPr id="407" name="Google Shape;407;p49"/>
          <p:cNvSpPr txBox="1"/>
          <p:nvPr>
            <p:ph idx="1" type="body"/>
          </p:nvPr>
        </p:nvSpPr>
        <p:spPr>
          <a:xfrm>
            <a:off x="0" y="672275"/>
            <a:ext cx="9144000" cy="4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Running Sentiment Analysis</a:t>
            </a:r>
            <a:endParaRPr sz="1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Maybe we can c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alculate a sentiment score (e.g., VADER, or a fine-tuned LLM/pre-trained model) and classify it.</a:t>
            </a:r>
            <a:endParaRPr sz="1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hen we can Calculate the rate of interaction relative to the potential audience.</a:t>
            </a:r>
            <a:endParaRPr sz="1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Finally we can Create categorical tiers for followers and engagement.</a:t>
            </a:r>
            <a:endParaRPr sz="1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Temporal Sentiment Shift</a:t>
            </a:r>
            <a:endParaRPr b="1" sz="1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Group by </a:t>
            </a:r>
            <a:r>
              <a:rPr lang="en" sz="1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calculate the average sentiment score.  And then plot the rolling average sentiment over time to visually identify sharp shifts and relate them to external events.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trying to vectorize the </a:t>
            </a:r>
            <a:r>
              <a:rPr lang="en" sz="1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clean text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CountVectorizer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we don’t know how to use it right now, which we need more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assistant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will investigate the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Virality, Influencer Impact, and Geographical Hotspots in the similar ways.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413" name="Google Shape;413;p50"/>
          <p:cNvSpPr txBox="1"/>
          <p:nvPr>
            <p:ph idx="1" type="body"/>
          </p:nvPr>
        </p:nvSpPr>
        <p:spPr>
          <a:xfrm>
            <a:off x="720000" y="4125776"/>
            <a:ext cx="77040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0" title="Screenshot 2025-10-10 at 11.07.5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0" y="1216526"/>
            <a:ext cx="8839204" cy="2710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51"/>
          <p:cNvGrpSpPr/>
          <p:nvPr/>
        </p:nvGrpSpPr>
        <p:grpSpPr>
          <a:xfrm>
            <a:off x="439589" y="243034"/>
            <a:ext cx="572760" cy="572698"/>
            <a:chOff x="346264" y="3963859"/>
            <a:chExt cx="572760" cy="572698"/>
          </a:xfrm>
        </p:grpSpPr>
        <p:sp>
          <p:nvSpPr>
            <p:cNvPr id="420" name="Google Shape;420;p51"/>
            <p:cNvSpPr/>
            <p:nvPr/>
          </p:nvSpPr>
          <p:spPr>
            <a:xfrm>
              <a:off x="346264" y="3963911"/>
              <a:ext cx="572760" cy="572607"/>
            </a:xfrm>
            <a:custGeom>
              <a:rect b="b" l="l" r="r" t="t"/>
              <a:pathLst>
                <a:path extrusionOk="0" h="6357" w="6358">
                  <a:moveTo>
                    <a:pt x="519" y="0"/>
                  </a:moveTo>
                  <a:cubicBezTo>
                    <a:pt x="234" y="0"/>
                    <a:pt x="1" y="233"/>
                    <a:pt x="1" y="518"/>
                  </a:cubicBezTo>
                  <a:lnTo>
                    <a:pt x="1" y="5839"/>
                  </a:lnTo>
                  <a:cubicBezTo>
                    <a:pt x="1" y="6124"/>
                    <a:pt x="234" y="6357"/>
                    <a:pt x="519" y="6357"/>
                  </a:cubicBezTo>
                  <a:lnTo>
                    <a:pt x="5840" y="6357"/>
                  </a:lnTo>
                  <a:cubicBezTo>
                    <a:pt x="6125" y="6357"/>
                    <a:pt x="6357" y="6124"/>
                    <a:pt x="6357" y="5839"/>
                  </a:cubicBezTo>
                  <a:lnTo>
                    <a:pt x="6357" y="518"/>
                  </a:lnTo>
                  <a:cubicBezTo>
                    <a:pt x="6357" y="233"/>
                    <a:pt x="6125" y="0"/>
                    <a:pt x="58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51"/>
            <p:cNvGrpSpPr/>
            <p:nvPr/>
          </p:nvGrpSpPr>
          <p:grpSpPr>
            <a:xfrm>
              <a:off x="346310" y="3963859"/>
              <a:ext cx="572674" cy="572698"/>
              <a:chOff x="3815500" y="4034976"/>
              <a:chExt cx="459389" cy="459445"/>
            </a:xfrm>
          </p:grpSpPr>
          <p:sp>
            <p:nvSpPr>
              <p:cNvPr id="422" name="Google Shape;422;p51"/>
              <p:cNvSpPr/>
              <p:nvPr/>
            </p:nvSpPr>
            <p:spPr>
              <a:xfrm>
                <a:off x="3815500" y="4034976"/>
                <a:ext cx="459389" cy="459445"/>
              </a:xfrm>
              <a:custGeom>
                <a:rect b="b" l="l" r="r" t="t"/>
                <a:pathLst>
                  <a:path extrusionOk="0" h="6358" w="6357">
                    <a:moveTo>
                      <a:pt x="519" y="1"/>
                    </a:moveTo>
                    <a:cubicBezTo>
                      <a:pt x="234" y="1"/>
                      <a:pt x="0" y="234"/>
                      <a:pt x="0" y="519"/>
                    </a:cubicBezTo>
                    <a:lnTo>
                      <a:pt x="0" y="5840"/>
                    </a:lnTo>
                    <a:cubicBezTo>
                      <a:pt x="0" y="6125"/>
                      <a:pt x="234" y="6357"/>
                      <a:pt x="519" y="6357"/>
                    </a:cubicBezTo>
                    <a:lnTo>
                      <a:pt x="5840" y="6357"/>
                    </a:lnTo>
                    <a:cubicBezTo>
                      <a:pt x="6123" y="6357"/>
                      <a:pt x="6357" y="6125"/>
                      <a:pt x="6357" y="5840"/>
                    </a:cubicBezTo>
                    <a:lnTo>
                      <a:pt x="6357" y="519"/>
                    </a:lnTo>
                    <a:cubicBezTo>
                      <a:pt x="6357" y="234"/>
                      <a:pt x="6123" y="1"/>
                      <a:pt x="58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51"/>
              <p:cNvSpPr/>
              <p:nvPr/>
            </p:nvSpPr>
            <p:spPr>
              <a:xfrm>
                <a:off x="3878878" y="4098425"/>
                <a:ext cx="332708" cy="332697"/>
              </a:xfrm>
              <a:custGeom>
                <a:rect b="b" l="l" r="r" t="t"/>
                <a:pathLst>
                  <a:path extrusionOk="0" h="4604" w="4604">
                    <a:moveTo>
                      <a:pt x="2302" y="159"/>
                    </a:moveTo>
                    <a:cubicBezTo>
                      <a:pt x="2529" y="159"/>
                      <a:pt x="2776" y="707"/>
                      <a:pt x="2871" y="1556"/>
                    </a:cubicBezTo>
                    <a:cubicBezTo>
                      <a:pt x="2684" y="1541"/>
                      <a:pt x="2491" y="1533"/>
                      <a:pt x="2302" y="1533"/>
                    </a:cubicBezTo>
                    <a:cubicBezTo>
                      <a:pt x="2112" y="1533"/>
                      <a:pt x="1920" y="1541"/>
                      <a:pt x="1732" y="1556"/>
                    </a:cubicBezTo>
                    <a:cubicBezTo>
                      <a:pt x="1827" y="707"/>
                      <a:pt x="2075" y="159"/>
                      <a:pt x="2302" y="159"/>
                    </a:cubicBezTo>
                    <a:close/>
                    <a:moveTo>
                      <a:pt x="1963" y="214"/>
                    </a:moveTo>
                    <a:lnTo>
                      <a:pt x="1963" y="214"/>
                    </a:lnTo>
                    <a:cubicBezTo>
                      <a:pt x="1764" y="491"/>
                      <a:pt x="1633" y="1003"/>
                      <a:pt x="1572" y="1571"/>
                    </a:cubicBezTo>
                    <a:cubicBezTo>
                      <a:pt x="1320" y="1598"/>
                      <a:pt x="1079" y="1639"/>
                      <a:pt x="864" y="1694"/>
                    </a:cubicBezTo>
                    <a:cubicBezTo>
                      <a:pt x="1017" y="960"/>
                      <a:pt x="1437" y="389"/>
                      <a:pt x="1963" y="214"/>
                    </a:cubicBezTo>
                    <a:close/>
                    <a:moveTo>
                      <a:pt x="2640" y="214"/>
                    </a:moveTo>
                    <a:lnTo>
                      <a:pt x="2640" y="214"/>
                    </a:lnTo>
                    <a:cubicBezTo>
                      <a:pt x="3166" y="389"/>
                      <a:pt x="3587" y="960"/>
                      <a:pt x="3739" y="1694"/>
                    </a:cubicBezTo>
                    <a:cubicBezTo>
                      <a:pt x="3525" y="1639"/>
                      <a:pt x="3283" y="1598"/>
                      <a:pt x="3032" y="1571"/>
                    </a:cubicBezTo>
                    <a:cubicBezTo>
                      <a:pt x="2971" y="1003"/>
                      <a:pt x="2839" y="491"/>
                      <a:pt x="2640" y="214"/>
                    </a:cubicBezTo>
                    <a:close/>
                    <a:moveTo>
                      <a:pt x="1430" y="345"/>
                    </a:moveTo>
                    <a:lnTo>
                      <a:pt x="1430" y="345"/>
                    </a:lnTo>
                    <a:cubicBezTo>
                      <a:pt x="1069" y="655"/>
                      <a:pt x="800" y="1154"/>
                      <a:pt x="694" y="1742"/>
                    </a:cubicBezTo>
                    <a:cubicBezTo>
                      <a:pt x="482" y="1808"/>
                      <a:pt x="305" y="1890"/>
                      <a:pt x="183" y="1987"/>
                    </a:cubicBezTo>
                    <a:cubicBezTo>
                      <a:pt x="292" y="1252"/>
                      <a:pt x="774" y="638"/>
                      <a:pt x="1430" y="345"/>
                    </a:cubicBezTo>
                    <a:close/>
                    <a:moveTo>
                      <a:pt x="3173" y="345"/>
                    </a:moveTo>
                    <a:lnTo>
                      <a:pt x="3173" y="345"/>
                    </a:lnTo>
                    <a:cubicBezTo>
                      <a:pt x="3829" y="638"/>
                      <a:pt x="4313" y="1252"/>
                      <a:pt x="4421" y="1987"/>
                    </a:cubicBezTo>
                    <a:cubicBezTo>
                      <a:pt x="4299" y="1890"/>
                      <a:pt x="4122" y="1808"/>
                      <a:pt x="3910" y="1742"/>
                    </a:cubicBezTo>
                    <a:cubicBezTo>
                      <a:pt x="3804" y="1154"/>
                      <a:pt x="3534" y="655"/>
                      <a:pt x="3173" y="345"/>
                    </a:cubicBezTo>
                    <a:close/>
                    <a:moveTo>
                      <a:pt x="667" y="1918"/>
                    </a:moveTo>
                    <a:cubicBezTo>
                      <a:pt x="653" y="2042"/>
                      <a:pt x="644" y="2171"/>
                      <a:pt x="644" y="2302"/>
                    </a:cubicBezTo>
                    <a:cubicBezTo>
                      <a:pt x="644" y="2432"/>
                      <a:pt x="653" y="2560"/>
                      <a:pt x="667" y="2684"/>
                    </a:cubicBezTo>
                    <a:cubicBezTo>
                      <a:pt x="345" y="2573"/>
                      <a:pt x="159" y="2433"/>
                      <a:pt x="159" y="2302"/>
                    </a:cubicBezTo>
                    <a:cubicBezTo>
                      <a:pt x="159" y="2169"/>
                      <a:pt x="345" y="2030"/>
                      <a:pt x="667" y="1918"/>
                    </a:cubicBezTo>
                    <a:close/>
                    <a:moveTo>
                      <a:pt x="3936" y="1918"/>
                    </a:moveTo>
                    <a:lnTo>
                      <a:pt x="3936" y="1918"/>
                    </a:lnTo>
                    <a:cubicBezTo>
                      <a:pt x="4258" y="2030"/>
                      <a:pt x="4444" y="2169"/>
                      <a:pt x="4444" y="2302"/>
                    </a:cubicBezTo>
                    <a:cubicBezTo>
                      <a:pt x="4444" y="2433"/>
                      <a:pt x="4258" y="2573"/>
                      <a:pt x="3936" y="2684"/>
                    </a:cubicBezTo>
                    <a:cubicBezTo>
                      <a:pt x="3952" y="2560"/>
                      <a:pt x="3959" y="2432"/>
                      <a:pt x="3959" y="2302"/>
                    </a:cubicBezTo>
                    <a:cubicBezTo>
                      <a:pt x="3959" y="2171"/>
                      <a:pt x="3952" y="2043"/>
                      <a:pt x="3936" y="1918"/>
                    </a:cubicBezTo>
                    <a:close/>
                    <a:moveTo>
                      <a:pt x="1557" y="1732"/>
                    </a:moveTo>
                    <a:lnTo>
                      <a:pt x="1557" y="1732"/>
                    </a:lnTo>
                    <a:cubicBezTo>
                      <a:pt x="1541" y="1920"/>
                      <a:pt x="1533" y="2111"/>
                      <a:pt x="1533" y="2302"/>
                    </a:cubicBezTo>
                    <a:cubicBezTo>
                      <a:pt x="1533" y="2491"/>
                      <a:pt x="1541" y="2683"/>
                      <a:pt x="1557" y="2870"/>
                    </a:cubicBezTo>
                    <a:cubicBezTo>
                      <a:pt x="1281" y="2840"/>
                      <a:pt x="1038" y="2793"/>
                      <a:pt x="835" y="2737"/>
                    </a:cubicBezTo>
                    <a:cubicBezTo>
                      <a:pt x="814" y="2596"/>
                      <a:pt x="804" y="2451"/>
                      <a:pt x="804" y="2302"/>
                    </a:cubicBezTo>
                    <a:cubicBezTo>
                      <a:pt x="804" y="2152"/>
                      <a:pt x="814" y="2006"/>
                      <a:pt x="835" y="1866"/>
                    </a:cubicBezTo>
                    <a:cubicBezTo>
                      <a:pt x="1038" y="1809"/>
                      <a:pt x="1281" y="1763"/>
                      <a:pt x="1557" y="1732"/>
                    </a:cubicBezTo>
                    <a:close/>
                    <a:moveTo>
                      <a:pt x="3047" y="1732"/>
                    </a:moveTo>
                    <a:cubicBezTo>
                      <a:pt x="3322" y="1763"/>
                      <a:pt x="3566" y="1809"/>
                      <a:pt x="3769" y="1867"/>
                    </a:cubicBezTo>
                    <a:cubicBezTo>
                      <a:pt x="3789" y="2006"/>
                      <a:pt x="3801" y="2152"/>
                      <a:pt x="3801" y="2302"/>
                    </a:cubicBezTo>
                    <a:cubicBezTo>
                      <a:pt x="3801" y="2451"/>
                      <a:pt x="3789" y="2597"/>
                      <a:pt x="3769" y="2737"/>
                    </a:cubicBezTo>
                    <a:cubicBezTo>
                      <a:pt x="3566" y="2793"/>
                      <a:pt x="3322" y="2840"/>
                      <a:pt x="3047" y="2871"/>
                    </a:cubicBezTo>
                    <a:cubicBezTo>
                      <a:pt x="3062" y="2683"/>
                      <a:pt x="3070" y="2491"/>
                      <a:pt x="3070" y="2302"/>
                    </a:cubicBezTo>
                    <a:cubicBezTo>
                      <a:pt x="3070" y="2111"/>
                      <a:pt x="3062" y="1920"/>
                      <a:pt x="3047" y="1732"/>
                    </a:cubicBezTo>
                    <a:close/>
                    <a:moveTo>
                      <a:pt x="2302" y="1692"/>
                    </a:moveTo>
                    <a:cubicBezTo>
                      <a:pt x="2508" y="1692"/>
                      <a:pt x="2703" y="1701"/>
                      <a:pt x="2887" y="1716"/>
                    </a:cubicBezTo>
                    <a:cubicBezTo>
                      <a:pt x="2903" y="1899"/>
                      <a:pt x="2911" y="2096"/>
                      <a:pt x="2911" y="2302"/>
                    </a:cubicBezTo>
                    <a:cubicBezTo>
                      <a:pt x="2911" y="2507"/>
                      <a:pt x="2903" y="2703"/>
                      <a:pt x="2887" y="2887"/>
                    </a:cubicBezTo>
                    <a:cubicBezTo>
                      <a:pt x="2703" y="2902"/>
                      <a:pt x="2508" y="2910"/>
                      <a:pt x="2302" y="2910"/>
                    </a:cubicBezTo>
                    <a:cubicBezTo>
                      <a:pt x="2095" y="2910"/>
                      <a:pt x="1900" y="2902"/>
                      <a:pt x="1717" y="2887"/>
                    </a:cubicBezTo>
                    <a:cubicBezTo>
                      <a:pt x="1702" y="2703"/>
                      <a:pt x="1692" y="2507"/>
                      <a:pt x="1692" y="2302"/>
                    </a:cubicBezTo>
                    <a:cubicBezTo>
                      <a:pt x="1692" y="2095"/>
                      <a:pt x="1702" y="1899"/>
                      <a:pt x="1717" y="1716"/>
                    </a:cubicBezTo>
                    <a:cubicBezTo>
                      <a:pt x="1900" y="1701"/>
                      <a:pt x="2095" y="1692"/>
                      <a:pt x="2302" y="1692"/>
                    </a:cubicBezTo>
                    <a:close/>
                    <a:moveTo>
                      <a:pt x="183" y="2616"/>
                    </a:moveTo>
                    <a:lnTo>
                      <a:pt x="183" y="2616"/>
                    </a:lnTo>
                    <a:cubicBezTo>
                      <a:pt x="305" y="2713"/>
                      <a:pt x="481" y="2794"/>
                      <a:pt x="694" y="2861"/>
                    </a:cubicBezTo>
                    <a:cubicBezTo>
                      <a:pt x="800" y="3448"/>
                      <a:pt x="1069" y="3947"/>
                      <a:pt x="1430" y="4259"/>
                    </a:cubicBezTo>
                    <a:cubicBezTo>
                      <a:pt x="774" y="3965"/>
                      <a:pt x="292" y="3351"/>
                      <a:pt x="183" y="2616"/>
                    </a:cubicBezTo>
                    <a:close/>
                    <a:moveTo>
                      <a:pt x="4421" y="2616"/>
                    </a:moveTo>
                    <a:lnTo>
                      <a:pt x="4421" y="2616"/>
                    </a:lnTo>
                    <a:cubicBezTo>
                      <a:pt x="4313" y="3351"/>
                      <a:pt x="3829" y="3965"/>
                      <a:pt x="3173" y="4259"/>
                    </a:cubicBezTo>
                    <a:cubicBezTo>
                      <a:pt x="3534" y="3947"/>
                      <a:pt x="3804" y="3448"/>
                      <a:pt x="3910" y="2861"/>
                    </a:cubicBezTo>
                    <a:cubicBezTo>
                      <a:pt x="4122" y="2795"/>
                      <a:pt x="4299" y="2713"/>
                      <a:pt x="4421" y="2616"/>
                    </a:cubicBezTo>
                    <a:close/>
                    <a:moveTo>
                      <a:pt x="864" y="2909"/>
                    </a:moveTo>
                    <a:cubicBezTo>
                      <a:pt x="1079" y="2964"/>
                      <a:pt x="1320" y="3005"/>
                      <a:pt x="1572" y="3032"/>
                    </a:cubicBezTo>
                    <a:cubicBezTo>
                      <a:pt x="1633" y="3600"/>
                      <a:pt x="1764" y="4113"/>
                      <a:pt x="1963" y="4388"/>
                    </a:cubicBezTo>
                    <a:cubicBezTo>
                      <a:pt x="1437" y="4214"/>
                      <a:pt x="1017" y="3644"/>
                      <a:pt x="864" y="2909"/>
                    </a:cubicBezTo>
                    <a:close/>
                    <a:moveTo>
                      <a:pt x="3739" y="2909"/>
                    </a:moveTo>
                    <a:cubicBezTo>
                      <a:pt x="3587" y="3644"/>
                      <a:pt x="3166" y="4214"/>
                      <a:pt x="2640" y="4388"/>
                    </a:cubicBezTo>
                    <a:cubicBezTo>
                      <a:pt x="2839" y="4113"/>
                      <a:pt x="2971" y="3600"/>
                      <a:pt x="3031" y="3032"/>
                    </a:cubicBezTo>
                    <a:cubicBezTo>
                      <a:pt x="3283" y="3005"/>
                      <a:pt x="3525" y="2964"/>
                      <a:pt x="3739" y="2909"/>
                    </a:cubicBezTo>
                    <a:close/>
                    <a:moveTo>
                      <a:pt x="1732" y="3046"/>
                    </a:moveTo>
                    <a:cubicBezTo>
                      <a:pt x="1920" y="3062"/>
                      <a:pt x="2112" y="3070"/>
                      <a:pt x="2302" y="3070"/>
                    </a:cubicBezTo>
                    <a:cubicBezTo>
                      <a:pt x="2491" y="3070"/>
                      <a:pt x="2684" y="3062"/>
                      <a:pt x="2871" y="3046"/>
                    </a:cubicBezTo>
                    <a:lnTo>
                      <a:pt x="2871" y="3046"/>
                    </a:lnTo>
                    <a:cubicBezTo>
                      <a:pt x="2776" y="3897"/>
                      <a:pt x="2528" y="4444"/>
                      <a:pt x="2302" y="4444"/>
                    </a:cubicBezTo>
                    <a:cubicBezTo>
                      <a:pt x="2075" y="4444"/>
                      <a:pt x="1827" y="3897"/>
                      <a:pt x="1732" y="3046"/>
                    </a:cubicBezTo>
                    <a:close/>
                    <a:moveTo>
                      <a:pt x="2302" y="0"/>
                    </a:moveTo>
                    <a:cubicBezTo>
                      <a:pt x="1033" y="0"/>
                      <a:pt x="1" y="1033"/>
                      <a:pt x="1" y="2302"/>
                    </a:cubicBezTo>
                    <a:cubicBezTo>
                      <a:pt x="1" y="3571"/>
                      <a:pt x="1032" y="4603"/>
                      <a:pt x="2302" y="4603"/>
                    </a:cubicBezTo>
                    <a:cubicBezTo>
                      <a:pt x="3571" y="4603"/>
                      <a:pt x="4603" y="3571"/>
                      <a:pt x="4603" y="2302"/>
                    </a:cubicBezTo>
                    <a:cubicBezTo>
                      <a:pt x="4604" y="1033"/>
                      <a:pt x="3571" y="0"/>
                      <a:pt x="2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4" name="Google Shape;424;p51"/>
          <p:cNvGrpSpPr/>
          <p:nvPr/>
        </p:nvGrpSpPr>
        <p:grpSpPr>
          <a:xfrm>
            <a:off x="2949715" y="4328256"/>
            <a:ext cx="599639" cy="571751"/>
            <a:chOff x="6498315" y="4129531"/>
            <a:chExt cx="599639" cy="571751"/>
          </a:xfrm>
        </p:grpSpPr>
        <p:sp>
          <p:nvSpPr>
            <p:cNvPr id="425" name="Google Shape;425;p51"/>
            <p:cNvSpPr/>
            <p:nvPr/>
          </p:nvSpPr>
          <p:spPr>
            <a:xfrm>
              <a:off x="6498315" y="4129536"/>
              <a:ext cx="599621" cy="571744"/>
            </a:xfrm>
            <a:custGeom>
              <a:rect b="b" l="l" r="r" t="t"/>
              <a:pathLst>
                <a:path extrusionOk="0" h="6768" w="7098">
                  <a:moveTo>
                    <a:pt x="3715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3"/>
                    <a:pt x="0" y="4456"/>
                    <a:pt x="1322" y="5777"/>
                  </a:cubicBezTo>
                  <a:cubicBezTo>
                    <a:pt x="1957" y="6412"/>
                    <a:pt x="2817" y="6767"/>
                    <a:pt x="3714" y="6767"/>
                  </a:cubicBezTo>
                  <a:cubicBezTo>
                    <a:pt x="4612" y="6767"/>
                    <a:pt x="5473" y="6412"/>
                    <a:pt x="6107" y="5777"/>
                  </a:cubicBezTo>
                  <a:cubicBezTo>
                    <a:pt x="6742" y="5142"/>
                    <a:pt x="7098" y="4282"/>
                    <a:pt x="7098" y="3384"/>
                  </a:cubicBezTo>
                  <a:cubicBezTo>
                    <a:pt x="7098" y="2487"/>
                    <a:pt x="6742" y="1626"/>
                    <a:pt x="6107" y="992"/>
                  </a:cubicBezTo>
                  <a:cubicBezTo>
                    <a:pt x="5446" y="331"/>
                    <a:pt x="4580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51"/>
            <p:cNvGrpSpPr/>
            <p:nvPr/>
          </p:nvGrpSpPr>
          <p:grpSpPr>
            <a:xfrm>
              <a:off x="6498325" y="4129531"/>
              <a:ext cx="599629" cy="571751"/>
              <a:chOff x="1548775" y="3917050"/>
              <a:chExt cx="622991" cy="594027"/>
            </a:xfrm>
          </p:grpSpPr>
          <p:sp>
            <p:nvSpPr>
              <p:cNvPr id="427" name="Google Shape;427;p51"/>
              <p:cNvSpPr/>
              <p:nvPr/>
            </p:nvSpPr>
            <p:spPr>
              <a:xfrm>
                <a:off x="1548775" y="3917050"/>
                <a:ext cx="622991" cy="594027"/>
              </a:xfrm>
              <a:custGeom>
                <a:rect b="b" l="l" r="r" t="t"/>
                <a:pathLst>
                  <a:path extrusionOk="0" h="6768" w="7098">
                    <a:moveTo>
                      <a:pt x="3713" y="1"/>
                    </a:moveTo>
                    <a:cubicBezTo>
                      <a:pt x="2847" y="1"/>
                      <a:pt x="1982" y="331"/>
                      <a:pt x="1322" y="992"/>
                    </a:cubicBezTo>
                    <a:cubicBezTo>
                      <a:pt x="0" y="2314"/>
                      <a:pt x="0" y="4456"/>
                      <a:pt x="1322" y="5777"/>
                    </a:cubicBezTo>
                    <a:cubicBezTo>
                      <a:pt x="1956" y="6412"/>
                      <a:pt x="2816" y="6768"/>
                      <a:pt x="3714" y="6768"/>
                    </a:cubicBezTo>
                    <a:cubicBezTo>
                      <a:pt x="4610" y="6768"/>
                      <a:pt x="5471" y="6412"/>
                      <a:pt x="6106" y="5777"/>
                    </a:cubicBezTo>
                    <a:cubicBezTo>
                      <a:pt x="6740" y="5143"/>
                      <a:pt x="7097" y="4282"/>
                      <a:pt x="7097" y="3384"/>
                    </a:cubicBezTo>
                    <a:cubicBezTo>
                      <a:pt x="7097" y="2487"/>
                      <a:pt x="6740" y="1627"/>
                      <a:pt x="6106" y="992"/>
                    </a:cubicBezTo>
                    <a:cubicBezTo>
                      <a:pt x="5445" y="331"/>
                      <a:pt x="4579" y="1"/>
                      <a:pt x="3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51"/>
              <p:cNvSpPr/>
              <p:nvPr/>
            </p:nvSpPr>
            <p:spPr>
              <a:xfrm>
                <a:off x="1687014" y="4008595"/>
                <a:ext cx="375480" cy="357136"/>
              </a:xfrm>
              <a:custGeom>
                <a:rect b="b" l="l" r="r" t="t"/>
                <a:pathLst>
                  <a:path extrusionOk="0" h="4069" w="4278">
                    <a:moveTo>
                      <a:pt x="2140" y="1"/>
                    </a:moveTo>
                    <a:lnTo>
                      <a:pt x="1478" y="1340"/>
                    </a:lnTo>
                    <a:lnTo>
                      <a:pt x="1" y="1554"/>
                    </a:lnTo>
                    <a:lnTo>
                      <a:pt x="1070" y="2597"/>
                    </a:lnTo>
                    <a:lnTo>
                      <a:pt x="817" y="4069"/>
                    </a:lnTo>
                    <a:lnTo>
                      <a:pt x="2140" y="3374"/>
                    </a:lnTo>
                    <a:lnTo>
                      <a:pt x="3461" y="4069"/>
                    </a:lnTo>
                    <a:lnTo>
                      <a:pt x="3461" y="4069"/>
                    </a:lnTo>
                    <a:lnTo>
                      <a:pt x="3208" y="2597"/>
                    </a:lnTo>
                    <a:lnTo>
                      <a:pt x="4278" y="1554"/>
                    </a:lnTo>
                    <a:lnTo>
                      <a:pt x="2800" y="1340"/>
                    </a:lnTo>
                    <a:lnTo>
                      <a:pt x="21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" name="Google Shape;429;p51"/>
          <p:cNvGrpSpPr/>
          <p:nvPr/>
        </p:nvGrpSpPr>
        <p:grpSpPr>
          <a:xfrm>
            <a:off x="8114724" y="262248"/>
            <a:ext cx="567618" cy="734532"/>
            <a:chOff x="8201370" y="710078"/>
            <a:chExt cx="528066" cy="683349"/>
          </a:xfrm>
        </p:grpSpPr>
        <p:sp>
          <p:nvSpPr>
            <p:cNvPr id="430" name="Google Shape;430;p51"/>
            <p:cNvSpPr/>
            <p:nvPr/>
          </p:nvSpPr>
          <p:spPr>
            <a:xfrm flipH="1">
              <a:off x="8201377" y="710078"/>
              <a:ext cx="528059" cy="683349"/>
            </a:xfrm>
            <a:custGeom>
              <a:rect b="b" l="l" r="r" t="t"/>
              <a:pathLst>
                <a:path extrusionOk="0" h="7648" w="5910">
                  <a:moveTo>
                    <a:pt x="1545" y="0"/>
                  </a:moveTo>
                  <a:cubicBezTo>
                    <a:pt x="696" y="0"/>
                    <a:pt x="1" y="695"/>
                    <a:pt x="1" y="1545"/>
                  </a:cubicBezTo>
                  <a:lnTo>
                    <a:pt x="1" y="4364"/>
                  </a:lnTo>
                  <a:cubicBezTo>
                    <a:pt x="1" y="5213"/>
                    <a:pt x="696" y="5909"/>
                    <a:pt x="1545" y="5909"/>
                  </a:cubicBezTo>
                  <a:lnTo>
                    <a:pt x="2261" y="5909"/>
                  </a:lnTo>
                  <a:cubicBezTo>
                    <a:pt x="3128" y="7298"/>
                    <a:pt x="5022" y="7648"/>
                    <a:pt x="5022" y="7648"/>
                  </a:cubicBezTo>
                  <a:cubicBezTo>
                    <a:pt x="3952" y="6764"/>
                    <a:pt x="4067" y="5909"/>
                    <a:pt x="4067" y="5909"/>
                  </a:cubicBezTo>
                  <a:lnTo>
                    <a:pt x="4364" y="5909"/>
                  </a:lnTo>
                  <a:cubicBezTo>
                    <a:pt x="5214" y="5909"/>
                    <a:pt x="5909" y="5213"/>
                    <a:pt x="5909" y="4364"/>
                  </a:cubicBezTo>
                  <a:lnTo>
                    <a:pt x="5909" y="1545"/>
                  </a:lnTo>
                  <a:cubicBezTo>
                    <a:pt x="5909" y="696"/>
                    <a:pt x="5214" y="0"/>
                    <a:pt x="43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51"/>
            <p:cNvGrpSpPr/>
            <p:nvPr/>
          </p:nvGrpSpPr>
          <p:grpSpPr>
            <a:xfrm>
              <a:off x="8201370" y="713890"/>
              <a:ext cx="528057" cy="675713"/>
              <a:chOff x="605350" y="4448300"/>
              <a:chExt cx="442556" cy="566303"/>
            </a:xfrm>
          </p:grpSpPr>
          <p:sp>
            <p:nvSpPr>
              <p:cNvPr id="432" name="Google Shape;432;p51"/>
              <p:cNvSpPr/>
              <p:nvPr/>
            </p:nvSpPr>
            <p:spPr>
              <a:xfrm flipH="1">
                <a:off x="605350" y="4448300"/>
                <a:ext cx="442556" cy="442481"/>
              </a:xfrm>
              <a:custGeom>
                <a:rect b="b" l="l" r="r" t="t"/>
                <a:pathLst>
                  <a:path extrusionOk="0" h="5909" w="5910">
                    <a:moveTo>
                      <a:pt x="1545" y="0"/>
                    </a:moveTo>
                    <a:cubicBezTo>
                      <a:pt x="695" y="0"/>
                      <a:pt x="0" y="695"/>
                      <a:pt x="0" y="1545"/>
                    </a:cubicBezTo>
                    <a:lnTo>
                      <a:pt x="0" y="4364"/>
                    </a:lnTo>
                    <a:cubicBezTo>
                      <a:pt x="0" y="5213"/>
                      <a:pt x="695" y="5909"/>
                      <a:pt x="1545" y="5909"/>
                    </a:cubicBezTo>
                    <a:lnTo>
                      <a:pt x="4364" y="5909"/>
                    </a:lnTo>
                    <a:cubicBezTo>
                      <a:pt x="5214" y="5909"/>
                      <a:pt x="5909" y="5213"/>
                      <a:pt x="5909" y="4364"/>
                    </a:cubicBezTo>
                    <a:lnTo>
                      <a:pt x="5909" y="1545"/>
                    </a:lnTo>
                    <a:cubicBezTo>
                      <a:pt x="5909" y="696"/>
                      <a:pt x="5214" y="0"/>
                      <a:pt x="43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51"/>
              <p:cNvSpPr/>
              <p:nvPr/>
            </p:nvSpPr>
            <p:spPr>
              <a:xfrm flipH="1">
                <a:off x="671921" y="4884307"/>
                <a:ext cx="206751" cy="130296"/>
              </a:xfrm>
              <a:custGeom>
                <a:rect b="b" l="l" r="r" t="t"/>
                <a:pathLst>
                  <a:path extrusionOk="0" h="1740" w="2761">
                    <a:moveTo>
                      <a:pt x="1" y="1"/>
                    </a:moveTo>
                    <a:cubicBezTo>
                      <a:pt x="867" y="1390"/>
                      <a:pt x="2761" y="1740"/>
                      <a:pt x="2761" y="1740"/>
                    </a:cubicBezTo>
                    <a:cubicBezTo>
                      <a:pt x="1691" y="856"/>
                      <a:pt x="1807" y="1"/>
                      <a:pt x="1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51"/>
              <p:cNvSpPr/>
              <p:nvPr/>
            </p:nvSpPr>
            <p:spPr>
              <a:xfrm>
                <a:off x="727333" y="4545572"/>
                <a:ext cx="68667" cy="247412"/>
              </a:xfrm>
              <a:custGeom>
                <a:rect b="b" l="l" r="r" t="t"/>
                <a:pathLst>
                  <a:path extrusionOk="0" h="3304" w="917">
                    <a:moveTo>
                      <a:pt x="390" y="0"/>
                    </a:moveTo>
                    <a:lnTo>
                      <a:pt x="0" y="3303"/>
                    </a:lnTo>
                    <a:lnTo>
                      <a:pt x="527" y="3303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51"/>
              <p:cNvSpPr/>
              <p:nvPr/>
            </p:nvSpPr>
            <p:spPr>
              <a:xfrm>
                <a:off x="856580" y="4545572"/>
                <a:ext cx="68817" cy="247412"/>
              </a:xfrm>
              <a:custGeom>
                <a:rect b="b" l="l" r="r" t="t"/>
                <a:pathLst>
                  <a:path extrusionOk="0" h="3304" w="919">
                    <a:moveTo>
                      <a:pt x="391" y="0"/>
                    </a:moveTo>
                    <a:lnTo>
                      <a:pt x="1" y="3303"/>
                    </a:lnTo>
                    <a:lnTo>
                      <a:pt x="528" y="3303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51"/>
              <p:cNvSpPr/>
              <p:nvPr/>
            </p:nvSpPr>
            <p:spPr>
              <a:xfrm>
                <a:off x="706965" y="4585110"/>
                <a:ext cx="253627" cy="39763"/>
              </a:xfrm>
              <a:custGeom>
                <a:rect b="b" l="l" r="r" t="t"/>
                <a:pathLst>
                  <a:path extrusionOk="0" h="531" w="3387">
                    <a:moveTo>
                      <a:pt x="3386" y="1"/>
                    </a:moveTo>
                    <a:lnTo>
                      <a:pt x="61" y="7"/>
                    </a:lnTo>
                    <a:lnTo>
                      <a:pt x="1" y="530"/>
                    </a:lnTo>
                    <a:lnTo>
                      <a:pt x="3325" y="524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51"/>
              <p:cNvSpPr/>
              <p:nvPr/>
            </p:nvSpPr>
            <p:spPr>
              <a:xfrm>
                <a:off x="692064" y="4713608"/>
                <a:ext cx="253627" cy="39763"/>
              </a:xfrm>
              <a:custGeom>
                <a:rect b="b" l="l" r="r" t="t"/>
                <a:pathLst>
                  <a:path extrusionOk="0" h="531" w="3387">
                    <a:moveTo>
                      <a:pt x="3387" y="0"/>
                    </a:moveTo>
                    <a:lnTo>
                      <a:pt x="61" y="7"/>
                    </a:lnTo>
                    <a:lnTo>
                      <a:pt x="0" y="531"/>
                    </a:lnTo>
                    <a:lnTo>
                      <a:pt x="3326" y="524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38" name="Google Shape;4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50" y="645625"/>
            <a:ext cx="6085394" cy="36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52"/>
          <p:cNvGrpSpPr/>
          <p:nvPr/>
        </p:nvGrpSpPr>
        <p:grpSpPr>
          <a:xfrm>
            <a:off x="439589" y="243034"/>
            <a:ext cx="572760" cy="572698"/>
            <a:chOff x="346264" y="3963859"/>
            <a:chExt cx="572760" cy="572698"/>
          </a:xfrm>
        </p:grpSpPr>
        <p:sp>
          <p:nvSpPr>
            <p:cNvPr id="444" name="Google Shape;444;p52"/>
            <p:cNvSpPr/>
            <p:nvPr/>
          </p:nvSpPr>
          <p:spPr>
            <a:xfrm>
              <a:off x="346264" y="3963911"/>
              <a:ext cx="572760" cy="572607"/>
            </a:xfrm>
            <a:custGeom>
              <a:rect b="b" l="l" r="r" t="t"/>
              <a:pathLst>
                <a:path extrusionOk="0" h="6357" w="6358">
                  <a:moveTo>
                    <a:pt x="519" y="0"/>
                  </a:moveTo>
                  <a:cubicBezTo>
                    <a:pt x="234" y="0"/>
                    <a:pt x="1" y="233"/>
                    <a:pt x="1" y="518"/>
                  </a:cubicBezTo>
                  <a:lnTo>
                    <a:pt x="1" y="5839"/>
                  </a:lnTo>
                  <a:cubicBezTo>
                    <a:pt x="1" y="6124"/>
                    <a:pt x="234" y="6357"/>
                    <a:pt x="519" y="6357"/>
                  </a:cubicBezTo>
                  <a:lnTo>
                    <a:pt x="5840" y="6357"/>
                  </a:lnTo>
                  <a:cubicBezTo>
                    <a:pt x="6125" y="6357"/>
                    <a:pt x="6357" y="6124"/>
                    <a:pt x="6357" y="5839"/>
                  </a:cubicBezTo>
                  <a:lnTo>
                    <a:pt x="6357" y="518"/>
                  </a:lnTo>
                  <a:cubicBezTo>
                    <a:pt x="6357" y="233"/>
                    <a:pt x="6125" y="0"/>
                    <a:pt x="58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5" name="Google Shape;445;p52"/>
            <p:cNvGrpSpPr/>
            <p:nvPr/>
          </p:nvGrpSpPr>
          <p:grpSpPr>
            <a:xfrm>
              <a:off x="346310" y="3963859"/>
              <a:ext cx="572674" cy="572698"/>
              <a:chOff x="3815500" y="4034976"/>
              <a:chExt cx="459389" cy="459445"/>
            </a:xfrm>
          </p:grpSpPr>
          <p:sp>
            <p:nvSpPr>
              <p:cNvPr id="446" name="Google Shape;446;p52"/>
              <p:cNvSpPr/>
              <p:nvPr/>
            </p:nvSpPr>
            <p:spPr>
              <a:xfrm>
                <a:off x="3815500" y="4034976"/>
                <a:ext cx="459389" cy="459445"/>
              </a:xfrm>
              <a:custGeom>
                <a:rect b="b" l="l" r="r" t="t"/>
                <a:pathLst>
                  <a:path extrusionOk="0" h="6358" w="6357">
                    <a:moveTo>
                      <a:pt x="519" y="1"/>
                    </a:moveTo>
                    <a:cubicBezTo>
                      <a:pt x="234" y="1"/>
                      <a:pt x="0" y="234"/>
                      <a:pt x="0" y="519"/>
                    </a:cubicBezTo>
                    <a:lnTo>
                      <a:pt x="0" y="5840"/>
                    </a:lnTo>
                    <a:cubicBezTo>
                      <a:pt x="0" y="6125"/>
                      <a:pt x="234" y="6357"/>
                      <a:pt x="519" y="6357"/>
                    </a:cubicBezTo>
                    <a:lnTo>
                      <a:pt x="5840" y="6357"/>
                    </a:lnTo>
                    <a:cubicBezTo>
                      <a:pt x="6123" y="6357"/>
                      <a:pt x="6357" y="6125"/>
                      <a:pt x="6357" y="5840"/>
                    </a:cubicBezTo>
                    <a:lnTo>
                      <a:pt x="6357" y="519"/>
                    </a:lnTo>
                    <a:cubicBezTo>
                      <a:pt x="6357" y="234"/>
                      <a:pt x="6123" y="1"/>
                      <a:pt x="58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52"/>
              <p:cNvSpPr/>
              <p:nvPr/>
            </p:nvSpPr>
            <p:spPr>
              <a:xfrm>
                <a:off x="3878878" y="4098425"/>
                <a:ext cx="332708" cy="332697"/>
              </a:xfrm>
              <a:custGeom>
                <a:rect b="b" l="l" r="r" t="t"/>
                <a:pathLst>
                  <a:path extrusionOk="0" h="4604" w="4604">
                    <a:moveTo>
                      <a:pt x="2302" y="159"/>
                    </a:moveTo>
                    <a:cubicBezTo>
                      <a:pt x="2529" y="159"/>
                      <a:pt x="2776" y="707"/>
                      <a:pt x="2871" y="1556"/>
                    </a:cubicBezTo>
                    <a:cubicBezTo>
                      <a:pt x="2684" y="1541"/>
                      <a:pt x="2491" y="1533"/>
                      <a:pt x="2302" y="1533"/>
                    </a:cubicBezTo>
                    <a:cubicBezTo>
                      <a:pt x="2112" y="1533"/>
                      <a:pt x="1920" y="1541"/>
                      <a:pt x="1732" y="1556"/>
                    </a:cubicBezTo>
                    <a:cubicBezTo>
                      <a:pt x="1827" y="707"/>
                      <a:pt x="2075" y="159"/>
                      <a:pt x="2302" y="159"/>
                    </a:cubicBezTo>
                    <a:close/>
                    <a:moveTo>
                      <a:pt x="1963" y="214"/>
                    </a:moveTo>
                    <a:lnTo>
                      <a:pt x="1963" y="214"/>
                    </a:lnTo>
                    <a:cubicBezTo>
                      <a:pt x="1764" y="491"/>
                      <a:pt x="1633" y="1003"/>
                      <a:pt x="1572" y="1571"/>
                    </a:cubicBezTo>
                    <a:cubicBezTo>
                      <a:pt x="1320" y="1598"/>
                      <a:pt x="1079" y="1639"/>
                      <a:pt x="864" y="1694"/>
                    </a:cubicBezTo>
                    <a:cubicBezTo>
                      <a:pt x="1017" y="960"/>
                      <a:pt x="1437" y="389"/>
                      <a:pt x="1963" y="214"/>
                    </a:cubicBezTo>
                    <a:close/>
                    <a:moveTo>
                      <a:pt x="2640" y="214"/>
                    </a:moveTo>
                    <a:lnTo>
                      <a:pt x="2640" y="214"/>
                    </a:lnTo>
                    <a:cubicBezTo>
                      <a:pt x="3166" y="389"/>
                      <a:pt x="3587" y="960"/>
                      <a:pt x="3739" y="1694"/>
                    </a:cubicBezTo>
                    <a:cubicBezTo>
                      <a:pt x="3525" y="1639"/>
                      <a:pt x="3283" y="1598"/>
                      <a:pt x="3032" y="1571"/>
                    </a:cubicBezTo>
                    <a:cubicBezTo>
                      <a:pt x="2971" y="1003"/>
                      <a:pt x="2839" y="491"/>
                      <a:pt x="2640" y="214"/>
                    </a:cubicBezTo>
                    <a:close/>
                    <a:moveTo>
                      <a:pt x="1430" y="345"/>
                    </a:moveTo>
                    <a:lnTo>
                      <a:pt x="1430" y="345"/>
                    </a:lnTo>
                    <a:cubicBezTo>
                      <a:pt x="1069" y="655"/>
                      <a:pt x="800" y="1154"/>
                      <a:pt x="694" y="1742"/>
                    </a:cubicBezTo>
                    <a:cubicBezTo>
                      <a:pt x="482" y="1808"/>
                      <a:pt x="305" y="1890"/>
                      <a:pt x="183" y="1987"/>
                    </a:cubicBezTo>
                    <a:cubicBezTo>
                      <a:pt x="292" y="1252"/>
                      <a:pt x="774" y="638"/>
                      <a:pt x="1430" y="345"/>
                    </a:cubicBezTo>
                    <a:close/>
                    <a:moveTo>
                      <a:pt x="3173" y="345"/>
                    </a:moveTo>
                    <a:lnTo>
                      <a:pt x="3173" y="345"/>
                    </a:lnTo>
                    <a:cubicBezTo>
                      <a:pt x="3829" y="638"/>
                      <a:pt x="4313" y="1252"/>
                      <a:pt x="4421" y="1987"/>
                    </a:cubicBezTo>
                    <a:cubicBezTo>
                      <a:pt x="4299" y="1890"/>
                      <a:pt x="4122" y="1808"/>
                      <a:pt x="3910" y="1742"/>
                    </a:cubicBezTo>
                    <a:cubicBezTo>
                      <a:pt x="3804" y="1154"/>
                      <a:pt x="3534" y="655"/>
                      <a:pt x="3173" y="345"/>
                    </a:cubicBezTo>
                    <a:close/>
                    <a:moveTo>
                      <a:pt x="667" y="1918"/>
                    </a:moveTo>
                    <a:cubicBezTo>
                      <a:pt x="653" y="2042"/>
                      <a:pt x="644" y="2171"/>
                      <a:pt x="644" y="2302"/>
                    </a:cubicBezTo>
                    <a:cubicBezTo>
                      <a:pt x="644" y="2432"/>
                      <a:pt x="653" y="2560"/>
                      <a:pt x="667" y="2684"/>
                    </a:cubicBezTo>
                    <a:cubicBezTo>
                      <a:pt x="345" y="2573"/>
                      <a:pt x="159" y="2433"/>
                      <a:pt x="159" y="2302"/>
                    </a:cubicBezTo>
                    <a:cubicBezTo>
                      <a:pt x="159" y="2169"/>
                      <a:pt x="345" y="2030"/>
                      <a:pt x="667" y="1918"/>
                    </a:cubicBezTo>
                    <a:close/>
                    <a:moveTo>
                      <a:pt x="3936" y="1918"/>
                    </a:moveTo>
                    <a:lnTo>
                      <a:pt x="3936" y="1918"/>
                    </a:lnTo>
                    <a:cubicBezTo>
                      <a:pt x="4258" y="2030"/>
                      <a:pt x="4444" y="2169"/>
                      <a:pt x="4444" y="2302"/>
                    </a:cubicBezTo>
                    <a:cubicBezTo>
                      <a:pt x="4444" y="2433"/>
                      <a:pt x="4258" y="2573"/>
                      <a:pt x="3936" y="2684"/>
                    </a:cubicBezTo>
                    <a:cubicBezTo>
                      <a:pt x="3952" y="2560"/>
                      <a:pt x="3959" y="2432"/>
                      <a:pt x="3959" y="2302"/>
                    </a:cubicBezTo>
                    <a:cubicBezTo>
                      <a:pt x="3959" y="2171"/>
                      <a:pt x="3952" y="2043"/>
                      <a:pt x="3936" y="1918"/>
                    </a:cubicBezTo>
                    <a:close/>
                    <a:moveTo>
                      <a:pt x="1557" y="1732"/>
                    </a:moveTo>
                    <a:lnTo>
                      <a:pt x="1557" y="1732"/>
                    </a:lnTo>
                    <a:cubicBezTo>
                      <a:pt x="1541" y="1920"/>
                      <a:pt x="1533" y="2111"/>
                      <a:pt x="1533" y="2302"/>
                    </a:cubicBezTo>
                    <a:cubicBezTo>
                      <a:pt x="1533" y="2491"/>
                      <a:pt x="1541" y="2683"/>
                      <a:pt x="1557" y="2870"/>
                    </a:cubicBezTo>
                    <a:cubicBezTo>
                      <a:pt x="1281" y="2840"/>
                      <a:pt x="1038" y="2793"/>
                      <a:pt x="835" y="2737"/>
                    </a:cubicBezTo>
                    <a:cubicBezTo>
                      <a:pt x="814" y="2596"/>
                      <a:pt x="804" y="2451"/>
                      <a:pt x="804" y="2302"/>
                    </a:cubicBezTo>
                    <a:cubicBezTo>
                      <a:pt x="804" y="2152"/>
                      <a:pt x="814" y="2006"/>
                      <a:pt x="835" y="1866"/>
                    </a:cubicBezTo>
                    <a:cubicBezTo>
                      <a:pt x="1038" y="1809"/>
                      <a:pt x="1281" y="1763"/>
                      <a:pt x="1557" y="1732"/>
                    </a:cubicBezTo>
                    <a:close/>
                    <a:moveTo>
                      <a:pt x="3047" y="1732"/>
                    </a:moveTo>
                    <a:cubicBezTo>
                      <a:pt x="3322" y="1763"/>
                      <a:pt x="3566" y="1809"/>
                      <a:pt x="3769" y="1867"/>
                    </a:cubicBezTo>
                    <a:cubicBezTo>
                      <a:pt x="3789" y="2006"/>
                      <a:pt x="3801" y="2152"/>
                      <a:pt x="3801" y="2302"/>
                    </a:cubicBezTo>
                    <a:cubicBezTo>
                      <a:pt x="3801" y="2451"/>
                      <a:pt x="3789" y="2597"/>
                      <a:pt x="3769" y="2737"/>
                    </a:cubicBezTo>
                    <a:cubicBezTo>
                      <a:pt x="3566" y="2793"/>
                      <a:pt x="3322" y="2840"/>
                      <a:pt x="3047" y="2871"/>
                    </a:cubicBezTo>
                    <a:cubicBezTo>
                      <a:pt x="3062" y="2683"/>
                      <a:pt x="3070" y="2491"/>
                      <a:pt x="3070" y="2302"/>
                    </a:cubicBezTo>
                    <a:cubicBezTo>
                      <a:pt x="3070" y="2111"/>
                      <a:pt x="3062" y="1920"/>
                      <a:pt x="3047" y="1732"/>
                    </a:cubicBezTo>
                    <a:close/>
                    <a:moveTo>
                      <a:pt x="2302" y="1692"/>
                    </a:moveTo>
                    <a:cubicBezTo>
                      <a:pt x="2508" y="1692"/>
                      <a:pt x="2703" y="1701"/>
                      <a:pt x="2887" y="1716"/>
                    </a:cubicBezTo>
                    <a:cubicBezTo>
                      <a:pt x="2903" y="1899"/>
                      <a:pt x="2911" y="2096"/>
                      <a:pt x="2911" y="2302"/>
                    </a:cubicBezTo>
                    <a:cubicBezTo>
                      <a:pt x="2911" y="2507"/>
                      <a:pt x="2903" y="2703"/>
                      <a:pt x="2887" y="2887"/>
                    </a:cubicBezTo>
                    <a:cubicBezTo>
                      <a:pt x="2703" y="2902"/>
                      <a:pt x="2508" y="2910"/>
                      <a:pt x="2302" y="2910"/>
                    </a:cubicBezTo>
                    <a:cubicBezTo>
                      <a:pt x="2095" y="2910"/>
                      <a:pt x="1900" y="2902"/>
                      <a:pt x="1717" y="2887"/>
                    </a:cubicBezTo>
                    <a:cubicBezTo>
                      <a:pt x="1702" y="2703"/>
                      <a:pt x="1692" y="2507"/>
                      <a:pt x="1692" y="2302"/>
                    </a:cubicBezTo>
                    <a:cubicBezTo>
                      <a:pt x="1692" y="2095"/>
                      <a:pt x="1702" y="1899"/>
                      <a:pt x="1717" y="1716"/>
                    </a:cubicBezTo>
                    <a:cubicBezTo>
                      <a:pt x="1900" y="1701"/>
                      <a:pt x="2095" y="1692"/>
                      <a:pt x="2302" y="1692"/>
                    </a:cubicBezTo>
                    <a:close/>
                    <a:moveTo>
                      <a:pt x="183" y="2616"/>
                    </a:moveTo>
                    <a:lnTo>
                      <a:pt x="183" y="2616"/>
                    </a:lnTo>
                    <a:cubicBezTo>
                      <a:pt x="305" y="2713"/>
                      <a:pt x="481" y="2794"/>
                      <a:pt x="694" y="2861"/>
                    </a:cubicBezTo>
                    <a:cubicBezTo>
                      <a:pt x="800" y="3448"/>
                      <a:pt x="1069" y="3947"/>
                      <a:pt x="1430" y="4259"/>
                    </a:cubicBezTo>
                    <a:cubicBezTo>
                      <a:pt x="774" y="3965"/>
                      <a:pt x="292" y="3351"/>
                      <a:pt x="183" y="2616"/>
                    </a:cubicBezTo>
                    <a:close/>
                    <a:moveTo>
                      <a:pt x="4421" y="2616"/>
                    </a:moveTo>
                    <a:lnTo>
                      <a:pt x="4421" y="2616"/>
                    </a:lnTo>
                    <a:cubicBezTo>
                      <a:pt x="4313" y="3351"/>
                      <a:pt x="3829" y="3965"/>
                      <a:pt x="3173" y="4259"/>
                    </a:cubicBezTo>
                    <a:cubicBezTo>
                      <a:pt x="3534" y="3947"/>
                      <a:pt x="3804" y="3448"/>
                      <a:pt x="3910" y="2861"/>
                    </a:cubicBezTo>
                    <a:cubicBezTo>
                      <a:pt x="4122" y="2795"/>
                      <a:pt x="4299" y="2713"/>
                      <a:pt x="4421" y="2616"/>
                    </a:cubicBezTo>
                    <a:close/>
                    <a:moveTo>
                      <a:pt x="864" y="2909"/>
                    </a:moveTo>
                    <a:cubicBezTo>
                      <a:pt x="1079" y="2964"/>
                      <a:pt x="1320" y="3005"/>
                      <a:pt x="1572" y="3032"/>
                    </a:cubicBezTo>
                    <a:cubicBezTo>
                      <a:pt x="1633" y="3600"/>
                      <a:pt x="1764" y="4113"/>
                      <a:pt x="1963" y="4388"/>
                    </a:cubicBezTo>
                    <a:cubicBezTo>
                      <a:pt x="1437" y="4214"/>
                      <a:pt x="1017" y="3644"/>
                      <a:pt x="864" y="2909"/>
                    </a:cubicBezTo>
                    <a:close/>
                    <a:moveTo>
                      <a:pt x="3739" y="2909"/>
                    </a:moveTo>
                    <a:cubicBezTo>
                      <a:pt x="3587" y="3644"/>
                      <a:pt x="3166" y="4214"/>
                      <a:pt x="2640" y="4388"/>
                    </a:cubicBezTo>
                    <a:cubicBezTo>
                      <a:pt x="2839" y="4113"/>
                      <a:pt x="2971" y="3600"/>
                      <a:pt x="3031" y="3032"/>
                    </a:cubicBezTo>
                    <a:cubicBezTo>
                      <a:pt x="3283" y="3005"/>
                      <a:pt x="3525" y="2964"/>
                      <a:pt x="3739" y="2909"/>
                    </a:cubicBezTo>
                    <a:close/>
                    <a:moveTo>
                      <a:pt x="1732" y="3046"/>
                    </a:moveTo>
                    <a:cubicBezTo>
                      <a:pt x="1920" y="3062"/>
                      <a:pt x="2112" y="3070"/>
                      <a:pt x="2302" y="3070"/>
                    </a:cubicBezTo>
                    <a:cubicBezTo>
                      <a:pt x="2491" y="3070"/>
                      <a:pt x="2684" y="3062"/>
                      <a:pt x="2871" y="3046"/>
                    </a:cubicBezTo>
                    <a:lnTo>
                      <a:pt x="2871" y="3046"/>
                    </a:lnTo>
                    <a:cubicBezTo>
                      <a:pt x="2776" y="3897"/>
                      <a:pt x="2528" y="4444"/>
                      <a:pt x="2302" y="4444"/>
                    </a:cubicBezTo>
                    <a:cubicBezTo>
                      <a:pt x="2075" y="4444"/>
                      <a:pt x="1827" y="3897"/>
                      <a:pt x="1732" y="3046"/>
                    </a:cubicBezTo>
                    <a:close/>
                    <a:moveTo>
                      <a:pt x="2302" y="0"/>
                    </a:moveTo>
                    <a:cubicBezTo>
                      <a:pt x="1033" y="0"/>
                      <a:pt x="1" y="1033"/>
                      <a:pt x="1" y="2302"/>
                    </a:cubicBezTo>
                    <a:cubicBezTo>
                      <a:pt x="1" y="3571"/>
                      <a:pt x="1032" y="4603"/>
                      <a:pt x="2302" y="4603"/>
                    </a:cubicBezTo>
                    <a:cubicBezTo>
                      <a:pt x="3571" y="4603"/>
                      <a:pt x="4603" y="3571"/>
                      <a:pt x="4603" y="2302"/>
                    </a:cubicBezTo>
                    <a:cubicBezTo>
                      <a:pt x="4604" y="1033"/>
                      <a:pt x="3571" y="0"/>
                      <a:pt x="2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8" name="Google Shape;448;p52"/>
          <p:cNvGrpSpPr/>
          <p:nvPr/>
        </p:nvGrpSpPr>
        <p:grpSpPr>
          <a:xfrm>
            <a:off x="2949715" y="4328256"/>
            <a:ext cx="599639" cy="571751"/>
            <a:chOff x="6498315" y="4129531"/>
            <a:chExt cx="599639" cy="571751"/>
          </a:xfrm>
        </p:grpSpPr>
        <p:sp>
          <p:nvSpPr>
            <p:cNvPr id="449" name="Google Shape;449;p52"/>
            <p:cNvSpPr/>
            <p:nvPr/>
          </p:nvSpPr>
          <p:spPr>
            <a:xfrm>
              <a:off x="6498315" y="4129536"/>
              <a:ext cx="599621" cy="571744"/>
            </a:xfrm>
            <a:custGeom>
              <a:rect b="b" l="l" r="r" t="t"/>
              <a:pathLst>
                <a:path extrusionOk="0" h="6768" w="7098">
                  <a:moveTo>
                    <a:pt x="3715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3"/>
                    <a:pt x="0" y="4456"/>
                    <a:pt x="1322" y="5777"/>
                  </a:cubicBezTo>
                  <a:cubicBezTo>
                    <a:pt x="1957" y="6412"/>
                    <a:pt x="2817" y="6767"/>
                    <a:pt x="3714" y="6767"/>
                  </a:cubicBezTo>
                  <a:cubicBezTo>
                    <a:pt x="4612" y="6767"/>
                    <a:pt x="5473" y="6412"/>
                    <a:pt x="6107" y="5777"/>
                  </a:cubicBezTo>
                  <a:cubicBezTo>
                    <a:pt x="6742" y="5142"/>
                    <a:pt x="7098" y="4282"/>
                    <a:pt x="7098" y="3384"/>
                  </a:cubicBezTo>
                  <a:cubicBezTo>
                    <a:pt x="7098" y="2487"/>
                    <a:pt x="6742" y="1626"/>
                    <a:pt x="6107" y="992"/>
                  </a:cubicBezTo>
                  <a:cubicBezTo>
                    <a:pt x="5446" y="331"/>
                    <a:pt x="4580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52"/>
            <p:cNvGrpSpPr/>
            <p:nvPr/>
          </p:nvGrpSpPr>
          <p:grpSpPr>
            <a:xfrm>
              <a:off x="6498325" y="4129531"/>
              <a:ext cx="599629" cy="571751"/>
              <a:chOff x="1548775" y="3917050"/>
              <a:chExt cx="622991" cy="594027"/>
            </a:xfrm>
          </p:grpSpPr>
          <p:sp>
            <p:nvSpPr>
              <p:cNvPr id="451" name="Google Shape;451;p52"/>
              <p:cNvSpPr/>
              <p:nvPr/>
            </p:nvSpPr>
            <p:spPr>
              <a:xfrm>
                <a:off x="1548775" y="3917050"/>
                <a:ext cx="622991" cy="594027"/>
              </a:xfrm>
              <a:custGeom>
                <a:rect b="b" l="l" r="r" t="t"/>
                <a:pathLst>
                  <a:path extrusionOk="0" h="6768" w="7098">
                    <a:moveTo>
                      <a:pt x="3713" y="1"/>
                    </a:moveTo>
                    <a:cubicBezTo>
                      <a:pt x="2847" y="1"/>
                      <a:pt x="1982" y="331"/>
                      <a:pt x="1322" y="992"/>
                    </a:cubicBezTo>
                    <a:cubicBezTo>
                      <a:pt x="0" y="2314"/>
                      <a:pt x="0" y="4456"/>
                      <a:pt x="1322" y="5777"/>
                    </a:cubicBezTo>
                    <a:cubicBezTo>
                      <a:pt x="1956" y="6412"/>
                      <a:pt x="2816" y="6768"/>
                      <a:pt x="3714" y="6768"/>
                    </a:cubicBezTo>
                    <a:cubicBezTo>
                      <a:pt x="4610" y="6768"/>
                      <a:pt x="5471" y="6412"/>
                      <a:pt x="6106" y="5777"/>
                    </a:cubicBezTo>
                    <a:cubicBezTo>
                      <a:pt x="6740" y="5143"/>
                      <a:pt x="7097" y="4282"/>
                      <a:pt x="7097" y="3384"/>
                    </a:cubicBezTo>
                    <a:cubicBezTo>
                      <a:pt x="7097" y="2487"/>
                      <a:pt x="6740" y="1627"/>
                      <a:pt x="6106" y="992"/>
                    </a:cubicBezTo>
                    <a:cubicBezTo>
                      <a:pt x="5445" y="331"/>
                      <a:pt x="4579" y="1"/>
                      <a:pt x="3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52"/>
              <p:cNvSpPr/>
              <p:nvPr/>
            </p:nvSpPr>
            <p:spPr>
              <a:xfrm>
                <a:off x="1687014" y="4008595"/>
                <a:ext cx="375480" cy="357136"/>
              </a:xfrm>
              <a:custGeom>
                <a:rect b="b" l="l" r="r" t="t"/>
                <a:pathLst>
                  <a:path extrusionOk="0" h="4069" w="4278">
                    <a:moveTo>
                      <a:pt x="2140" y="1"/>
                    </a:moveTo>
                    <a:lnTo>
                      <a:pt x="1478" y="1340"/>
                    </a:lnTo>
                    <a:lnTo>
                      <a:pt x="1" y="1554"/>
                    </a:lnTo>
                    <a:lnTo>
                      <a:pt x="1070" y="2597"/>
                    </a:lnTo>
                    <a:lnTo>
                      <a:pt x="817" y="4069"/>
                    </a:lnTo>
                    <a:lnTo>
                      <a:pt x="2140" y="3374"/>
                    </a:lnTo>
                    <a:lnTo>
                      <a:pt x="3461" y="4069"/>
                    </a:lnTo>
                    <a:lnTo>
                      <a:pt x="3461" y="4069"/>
                    </a:lnTo>
                    <a:lnTo>
                      <a:pt x="3208" y="2597"/>
                    </a:lnTo>
                    <a:lnTo>
                      <a:pt x="4278" y="1554"/>
                    </a:lnTo>
                    <a:lnTo>
                      <a:pt x="2800" y="1340"/>
                    </a:lnTo>
                    <a:lnTo>
                      <a:pt x="21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52"/>
          <p:cNvGrpSpPr/>
          <p:nvPr/>
        </p:nvGrpSpPr>
        <p:grpSpPr>
          <a:xfrm>
            <a:off x="8114724" y="262248"/>
            <a:ext cx="567618" cy="734532"/>
            <a:chOff x="8201370" y="710078"/>
            <a:chExt cx="528066" cy="683349"/>
          </a:xfrm>
        </p:grpSpPr>
        <p:sp>
          <p:nvSpPr>
            <p:cNvPr id="454" name="Google Shape;454;p52"/>
            <p:cNvSpPr/>
            <p:nvPr/>
          </p:nvSpPr>
          <p:spPr>
            <a:xfrm flipH="1">
              <a:off x="8201377" y="710078"/>
              <a:ext cx="528059" cy="683349"/>
            </a:xfrm>
            <a:custGeom>
              <a:rect b="b" l="l" r="r" t="t"/>
              <a:pathLst>
                <a:path extrusionOk="0" h="7648" w="5910">
                  <a:moveTo>
                    <a:pt x="1545" y="0"/>
                  </a:moveTo>
                  <a:cubicBezTo>
                    <a:pt x="696" y="0"/>
                    <a:pt x="1" y="695"/>
                    <a:pt x="1" y="1545"/>
                  </a:cubicBezTo>
                  <a:lnTo>
                    <a:pt x="1" y="4364"/>
                  </a:lnTo>
                  <a:cubicBezTo>
                    <a:pt x="1" y="5213"/>
                    <a:pt x="696" y="5909"/>
                    <a:pt x="1545" y="5909"/>
                  </a:cubicBezTo>
                  <a:lnTo>
                    <a:pt x="2261" y="5909"/>
                  </a:lnTo>
                  <a:cubicBezTo>
                    <a:pt x="3128" y="7298"/>
                    <a:pt x="5022" y="7648"/>
                    <a:pt x="5022" y="7648"/>
                  </a:cubicBezTo>
                  <a:cubicBezTo>
                    <a:pt x="3952" y="6764"/>
                    <a:pt x="4067" y="5909"/>
                    <a:pt x="4067" y="5909"/>
                  </a:cubicBezTo>
                  <a:lnTo>
                    <a:pt x="4364" y="5909"/>
                  </a:lnTo>
                  <a:cubicBezTo>
                    <a:pt x="5214" y="5909"/>
                    <a:pt x="5909" y="5213"/>
                    <a:pt x="5909" y="4364"/>
                  </a:cubicBezTo>
                  <a:lnTo>
                    <a:pt x="5909" y="1545"/>
                  </a:lnTo>
                  <a:cubicBezTo>
                    <a:pt x="5909" y="696"/>
                    <a:pt x="5214" y="0"/>
                    <a:pt x="436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5" name="Google Shape;455;p52"/>
            <p:cNvGrpSpPr/>
            <p:nvPr/>
          </p:nvGrpSpPr>
          <p:grpSpPr>
            <a:xfrm>
              <a:off x="8201370" y="713890"/>
              <a:ext cx="528057" cy="675713"/>
              <a:chOff x="605350" y="4448300"/>
              <a:chExt cx="442556" cy="566303"/>
            </a:xfrm>
          </p:grpSpPr>
          <p:sp>
            <p:nvSpPr>
              <p:cNvPr id="456" name="Google Shape;456;p52"/>
              <p:cNvSpPr/>
              <p:nvPr/>
            </p:nvSpPr>
            <p:spPr>
              <a:xfrm flipH="1">
                <a:off x="605350" y="4448300"/>
                <a:ext cx="442556" cy="442481"/>
              </a:xfrm>
              <a:custGeom>
                <a:rect b="b" l="l" r="r" t="t"/>
                <a:pathLst>
                  <a:path extrusionOk="0" h="5909" w="5910">
                    <a:moveTo>
                      <a:pt x="1545" y="0"/>
                    </a:moveTo>
                    <a:cubicBezTo>
                      <a:pt x="695" y="0"/>
                      <a:pt x="0" y="695"/>
                      <a:pt x="0" y="1545"/>
                    </a:cubicBezTo>
                    <a:lnTo>
                      <a:pt x="0" y="4364"/>
                    </a:lnTo>
                    <a:cubicBezTo>
                      <a:pt x="0" y="5213"/>
                      <a:pt x="695" y="5909"/>
                      <a:pt x="1545" y="5909"/>
                    </a:cubicBezTo>
                    <a:lnTo>
                      <a:pt x="4364" y="5909"/>
                    </a:lnTo>
                    <a:cubicBezTo>
                      <a:pt x="5214" y="5909"/>
                      <a:pt x="5909" y="5213"/>
                      <a:pt x="5909" y="4364"/>
                    </a:cubicBezTo>
                    <a:lnTo>
                      <a:pt x="5909" y="1545"/>
                    </a:lnTo>
                    <a:cubicBezTo>
                      <a:pt x="5909" y="696"/>
                      <a:pt x="5214" y="0"/>
                      <a:pt x="43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52"/>
              <p:cNvSpPr/>
              <p:nvPr/>
            </p:nvSpPr>
            <p:spPr>
              <a:xfrm flipH="1">
                <a:off x="671921" y="4884307"/>
                <a:ext cx="206751" cy="130296"/>
              </a:xfrm>
              <a:custGeom>
                <a:rect b="b" l="l" r="r" t="t"/>
                <a:pathLst>
                  <a:path extrusionOk="0" h="1740" w="2761">
                    <a:moveTo>
                      <a:pt x="1" y="1"/>
                    </a:moveTo>
                    <a:cubicBezTo>
                      <a:pt x="867" y="1390"/>
                      <a:pt x="2761" y="1740"/>
                      <a:pt x="2761" y="1740"/>
                    </a:cubicBezTo>
                    <a:cubicBezTo>
                      <a:pt x="1691" y="856"/>
                      <a:pt x="1807" y="1"/>
                      <a:pt x="1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52"/>
              <p:cNvSpPr/>
              <p:nvPr/>
            </p:nvSpPr>
            <p:spPr>
              <a:xfrm>
                <a:off x="727333" y="4545572"/>
                <a:ext cx="68667" cy="247412"/>
              </a:xfrm>
              <a:custGeom>
                <a:rect b="b" l="l" r="r" t="t"/>
                <a:pathLst>
                  <a:path extrusionOk="0" h="3304" w="917">
                    <a:moveTo>
                      <a:pt x="390" y="0"/>
                    </a:moveTo>
                    <a:lnTo>
                      <a:pt x="0" y="3303"/>
                    </a:lnTo>
                    <a:lnTo>
                      <a:pt x="527" y="3303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52"/>
              <p:cNvSpPr/>
              <p:nvPr/>
            </p:nvSpPr>
            <p:spPr>
              <a:xfrm>
                <a:off x="856580" y="4545572"/>
                <a:ext cx="68817" cy="247412"/>
              </a:xfrm>
              <a:custGeom>
                <a:rect b="b" l="l" r="r" t="t"/>
                <a:pathLst>
                  <a:path extrusionOk="0" h="3304" w="919">
                    <a:moveTo>
                      <a:pt x="391" y="0"/>
                    </a:moveTo>
                    <a:lnTo>
                      <a:pt x="1" y="3303"/>
                    </a:lnTo>
                    <a:lnTo>
                      <a:pt x="528" y="3303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52"/>
              <p:cNvSpPr/>
              <p:nvPr/>
            </p:nvSpPr>
            <p:spPr>
              <a:xfrm>
                <a:off x="706965" y="4585110"/>
                <a:ext cx="253627" cy="39763"/>
              </a:xfrm>
              <a:custGeom>
                <a:rect b="b" l="l" r="r" t="t"/>
                <a:pathLst>
                  <a:path extrusionOk="0" h="531" w="3387">
                    <a:moveTo>
                      <a:pt x="3386" y="1"/>
                    </a:moveTo>
                    <a:lnTo>
                      <a:pt x="61" y="7"/>
                    </a:lnTo>
                    <a:lnTo>
                      <a:pt x="1" y="530"/>
                    </a:lnTo>
                    <a:lnTo>
                      <a:pt x="3325" y="524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52"/>
              <p:cNvSpPr/>
              <p:nvPr/>
            </p:nvSpPr>
            <p:spPr>
              <a:xfrm>
                <a:off x="692064" y="4713608"/>
                <a:ext cx="253627" cy="39763"/>
              </a:xfrm>
              <a:custGeom>
                <a:rect b="b" l="l" r="r" t="t"/>
                <a:pathLst>
                  <a:path extrusionOk="0" h="531" w="3387">
                    <a:moveTo>
                      <a:pt x="3387" y="0"/>
                    </a:moveTo>
                    <a:lnTo>
                      <a:pt x="61" y="7"/>
                    </a:lnTo>
                    <a:lnTo>
                      <a:pt x="0" y="531"/>
                    </a:lnTo>
                    <a:lnTo>
                      <a:pt x="3326" y="524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62" name="Google Shape;4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175" y="900563"/>
            <a:ext cx="6797578" cy="3342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3"/>
          <p:cNvSpPr txBox="1"/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challenges</a:t>
            </a:r>
            <a:endParaRPr/>
          </a:p>
        </p:txBody>
      </p:sp>
      <p:sp>
        <p:nvSpPr>
          <p:cNvPr id="468" name="Google Shape;468;p53"/>
          <p:cNvSpPr txBox="1"/>
          <p:nvPr>
            <p:ph idx="1" type="subTitle"/>
          </p:nvPr>
        </p:nvSpPr>
        <p:spPr>
          <a:xfrm>
            <a:off x="984250" y="3179725"/>
            <a:ext cx="22386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lot of missing location data because people can input what they want.</a:t>
            </a:r>
            <a:endParaRPr/>
          </a:p>
        </p:txBody>
      </p:sp>
      <p:sp>
        <p:nvSpPr>
          <p:cNvPr id="469" name="Google Shape;469;p53"/>
          <p:cNvSpPr txBox="1"/>
          <p:nvPr>
            <p:ph idx="2" type="subTitle"/>
          </p:nvPr>
        </p:nvSpPr>
        <p:spPr>
          <a:xfrm>
            <a:off x="3605100" y="3179725"/>
            <a:ext cx="22386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interested in doing a sentiment analysis but we have never done one.</a:t>
            </a:r>
            <a:endParaRPr/>
          </a:p>
        </p:txBody>
      </p:sp>
      <p:sp>
        <p:nvSpPr>
          <p:cNvPr id="470" name="Google Shape;470;p53"/>
          <p:cNvSpPr txBox="1"/>
          <p:nvPr>
            <p:ph idx="3" type="subTitle"/>
          </p:nvPr>
        </p:nvSpPr>
        <p:spPr>
          <a:xfrm>
            <a:off x="6225956" y="3179725"/>
            <a:ext cx="22386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weird values like emojis and other characters.</a:t>
            </a:r>
            <a:endParaRPr/>
          </a:p>
        </p:txBody>
      </p:sp>
      <p:sp>
        <p:nvSpPr>
          <p:cNvPr id="471" name="Google Shape;471;p53"/>
          <p:cNvSpPr txBox="1"/>
          <p:nvPr>
            <p:ph idx="4" type="subTitle"/>
          </p:nvPr>
        </p:nvSpPr>
        <p:spPr>
          <a:xfrm>
            <a:off x="984250" y="2856725"/>
            <a:ext cx="22386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472" name="Google Shape;472;p53"/>
          <p:cNvSpPr txBox="1"/>
          <p:nvPr>
            <p:ph idx="5" type="subTitle"/>
          </p:nvPr>
        </p:nvSpPr>
        <p:spPr>
          <a:xfrm>
            <a:off x="3222850" y="2911625"/>
            <a:ext cx="30885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473" name="Google Shape;473;p53"/>
          <p:cNvSpPr txBox="1"/>
          <p:nvPr>
            <p:ph idx="6" type="subTitle"/>
          </p:nvPr>
        </p:nvSpPr>
        <p:spPr>
          <a:xfrm>
            <a:off x="6225949" y="2856725"/>
            <a:ext cx="2591700" cy="4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</p:txBody>
      </p:sp>
      <p:grpSp>
        <p:nvGrpSpPr>
          <p:cNvPr id="474" name="Google Shape;474;p53"/>
          <p:cNvGrpSpPr/>
          <p:nvPr/>
        </p:nvGrpSpPr>
        <p:grpSpPr>
          <a:xfrm>
            <a:off x="7660532" y="665461"/>
            <a:ext cx="1086040" cy="572678"/>
            <a:chOff x="6402557" y="445036"/>
            <a:chExt cx="1086040" cy="572678"/>
          </a:xfrm>
        </p:grpSpPr>
        <p:sp>
          <p:nvSpPr>
            <p:cNvPr id="475" name="Google Shape;475;p53"/>
            <p:cNvSpPr/>
            <p:nvPr/>
          </p:nvSpPr>
          <p:spPr>
            <a:xfrm flipH="1">
              <a:off x="6402623" y="445036"/>
              <a:ext cx="1085903" cy="572678"/>
            </a:xfrm>
            <a:custGeom>
              <a:rect b="b" l="l" r="r" t="t"/>
              <a:pathLst>
                <a:path extrusionOk="0" h="4296" w="8146">
                  <a:moveTo>
                    <a:pt x="979" y="1"/>
                  </a:moveTo>
                  <a:cubicBezTo>
                    <a:pt x="440" y="1"/>
                    <a:pt x="0" y="441"/>
                    <a:pt x="0" y="980"/>
                  </a:cubicBezTo>
                  <a:lnTo>
                    <a:pt x="0" y="1964"/>
                  </a:lnTo>
                  <a:cubicBezTo>
                    <a:pt x="0" y="2503"/>
                    <a:pt x="440" y="2944"/>
                    <a:pt x="979" y="2944"/>
                  </a:cubicBezTo>
                  <a:lnTo>
                    <a:pt x="4995" y="2944"/>
                  </a:lnTo>
                  <a:lnTo>
                    <a:pt x="7470" y="4295"/>
                  </a:lnTo>
                  <a:lnTo>
                    <a:pt x="6669" y="2944"/>
                  </a:lnTo>
                  <a:lnTo>
                    <a:pt x="7165" y="2944"/>
                  </a:lnTo>
                  <a:cubicBezTo>
                    <a:pt x="7704" y="2944"/>
                    <a:pt x="8145" y="2503"/>
                    <a:pt x="8145" y="1964"/>
                  </a:cubicBezTo>
                  <a:lnTo>
                    <a:pt x="8145" y="980"/>
                  </a:lnTo>
                  <a:cubicBezTo>
                    <a:pt x="8145" y="441"/>
                    <a:pt x="7704" y="1"/>
                    <a:pt x="716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53"/>
            <p:cNvGrpSpPr/>
            <p:nvPr/>
          </p:nvGrpSpPr>
          <p:grpSpPr>
            <a:xfrm flipH="1">
              <a:off x="6402557" y="449023"/>
              <a:ext cx="1086040" cy="564711"/>
              <a:chOff x="5050225" y="1171600"/>
              <a:chExt cx="871831" cy="453328"/>
            </a:xfrm>
          </p:grpSpPr>
          <p:sp>
            <p:nvSpPr>
              <p:cNvPr id="477" name="Google Shape;477;p53"/>
              <p:cNvSpPr/>
              <p:nvPr/>
            </p:nvSpPr>
            <p:spPr>
              <a:xfrm>
                <a:off x="5050225" y="1171600"/>
                <a:ext cx="871831" cy="315045"/>
              </a:xfrm>
              <a:custGeom>
                <a:rect b="b" l="l" r="r" t="t"/>
                <a:pathLst>
                  <a:path extrusionOk="0" h="2944" w="8147">
                    <a:moveTo>
                      <a:pt x="980" y="1"/>
                    </a:moveTo>
                    <a:cubicBezTo>
                      <a:pt x="441" y="1"/>
                      <a:pt x="0" y="441"/>
                      <a:pt x="0" y="980"/>
                    </a:cubicBezTo>
                    <a:lnTo>
                      <a:pt x="0" y="1964"/>
                    </a:lnTo>
                    <a:cubicBezTo>
                      <a:pt x="0" y="2503"/>
                      <a:pt x="441" y="2944"/>
                      <a:pt x="980" y="2944"/>
                    </a:cubicBezTo>
                    <a:lnTo>
                      <a:pt x="7166" y="2944"/>
                    </a:lnTo>
                    <a:cubicBezTo>
                      <a:pt x="7705" y="2944"/>
                      <a:pt x="8146" y="2503"/>
                      <a:pt x="8146" y="1964"/>
                    </a:cubicBezTo>
                    <a:lnTo>
                      <a:pt x="8146" y="980"/>
                    </a:lnTo>
                    <a:cubicBezTo>
                      <a:pt x="8146" y="441"/>
                      <a:pt x="7705" y="1"/>
                      <a:pt x="71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53"/>
              <p:cNvSpPr/>
              <p:nvPr/>
            </p:nvSpPr>
            <p:spPr>
              <a:xfrm>
                <a:off x="5584859" y="1480141"/>
                <a:ext cx="264856" cy="144788"/>
              </a:xfrm>
              <a:custGeom>
                <a:rect b="b" l="l" r="r" t="t"/>
                <a:pathLst>
                  <a:path extrusionOk="0" h="1353" w="2475">
                    <a:moveTo>
                      <a:pt x="0" y="1"/>
                    </a:moveTo>
                    <a:lnTo>
                      <a:pt x="2475" y="1352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53"/>
              <p:cNvSpPr/>
              <p:nvPr/>
            </p:nvSpPr>
            <p:spPr>
              <a:xfrm>
                <a:off x="5155632" y="1255819"/>
                <a:ext cx="661123" cy="37775"/>
              </a:xfrm>
              <a:custGeom>
                <a:rect b="b" l="l" r="r" t="t"/>
                <a:pathLst>
                  <a:path extrusionOk="0" h="353" w="6178">
                    <a:moveTo>
                      <a:pt x="175" y="0"/>
                    </a:moveTo>
                    <a:cubicBezTo>
                      <a:pt x="79" y="0"/>
                      <a:pt x="1" y="80"/>
                      <a:pt x="1" y="176"/>
                    </a:cubicBezTo>
                    <a:cubicBezTo>
                      <a:pt x="1" y="273"/>
                      <a:pt x="79" y="352"/>
                      <a:pt x="175" y="352"/>
                    </a:cubicBezTo>
                    <a:lnTo>
                      <a:pt x="6001" y="352"/>
                    </a:lnTo>
                    <a:cubicBezTo>
                      <a:pt x="6098" y="352"/>
                      <a:pt x="6177" y="273"/>
                      <a:pt x="6177" y="176"/>
                    </a:cubicBezTo>
                    <a:cubicBezTo>
                      <a:pt x="6177" y="80"/>
                      <a:pt x="6098" y="0"/>
                      <a:pt x="6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53"/>
              <p:cNvSpPr/>
              <p:nvPr/>
            </p:nvSpPr>
            <p:spPr>
              <a:xfrm>
                <a:off x="5155632" y="1364651"/>
                <a:ext cx="661123" cy="37775"/>
              </a:xfrm>
              <a:custGeom>
                <a:rect b="b" l="l" r="r" t="t"/>
                <a:pathLst>
                  <a:path extrusionOk="0" h="353" w="6178">
                    <a:moveTo>
                      <a:pt x="175" y="1"/>
                    </a:moveTo>
                    <a:cubicBezTo>
                      <a:pt x="79" y="1"/>
                      <a:pt x="1" y="80"/>
                      <a:pt x="1" y="176"/>
                    </a:cubicBezTo>
                    <a:cubicBezTo>
                      <a:pt x="1" y="273"/>
                      <a:pt x="79" y="352"/>
                      <a:pt x="175" y="352"/>
                    </a:cubicBezTo>
                    <a:lnTo>
                      <a:pt x="6001" y="352"/>
                    </a:lnTo>
                    <a:cubicBezTo>
                      <a:pt x="6098" y="352"/>
                      <a:pt x="6177" y="273"/>
                      <a:pt x="6177" y="176"/>
                    </a:cubicBezTo>
                    <a:cubicBezTo>
                      <a:pt x="6177" y="80"/>
                      <a:pt x="6098" y="1"/>
                      <a:pt x="6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1" name="Google Shape;481;p53"/>
          <p:cNvGrpSpPr/>
          <p:nvPr/>
        </p:nvGrpSpPr>
        <p:grpSpPr>
          <a:xfrm>
            <a:off x="722589" y="4282609"/>
            <a:ext cx="572760" cy="572698"/>
            <a:chOff x="346264" y="3963859"/>
            <a:chExt cx="572760" cy="572698"/>
          </a:xfrm>
        </p:grpSpPr>
        <p:sp>
          <p:nvSpPr>
            <p:cNvPr id="482" name="Google Shape;482;p53"/>
            <p:cNvSpPr/>
            <p:nvPr/>
          </p:nvSpPr>
          <p:spPr>
            <a:xfrm>
              <a:off x="346264" y="3963911"/>
              <a:ext cx="572760" cy="572607"/>
            </a:xfrm>
            <a:custGeom>
              <a:rect b="b" l="l" r="r" t="t"/>
              <a:pathLst>
                <a:path extrusionOk="0" h="6357" w="6358">
                  <a:moveTo>
                    <a:pt x="519" y="0"/>
                  </a:moveTo>
                  <a:cubicBezTo>
                    <a:pt x="234" y="0"/>
                    <a:pt x="1" y="233"/>
                    <a:pt x="1" y="518"/>
                  </a:cubicBezTo>
                  <a:lnTo>
                    <a:pt x="1" y="5839"/>
                  </a:lnTo>
                  <a:cubicBezTo>
                    <a:pt x="1" y="6124"/>
                    <a:pt x="234" y="6357"/>
                    <a:pt x="519" y="6357"/>
                  </a:cubicBezTo>
                  <a:lnTo>
                    <a:pt x="5840" y="6357"/>
                  </a:lnTo>
                  <a:cubicBezTo>
                    <a:pt x="6125" y="6357"/>
                    <a:pt x="6357" y="6124"/>
                    <a:pt x="6357" y="5839"/>
                  </a:cubicBezTo>
                  <a:lnTo>
                    <a:pt x="6357" y="518"/>
                  </a:lnTo>
                  <a:cubicBezTo>
                    <a:pt x="6357" y="233"/>
                    <a:pt x="6125" y="0"/>
                    <a:pt x="58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53"/>
            <p:cNvGrpSpPr/>
            <p:nvPr/>
          </p:nvGrpSpPr>
          <p:grpSpPr>
            <a:xfrm>
              <a:off x="346310" y="3963859"/>
              <a:ext cx="572674" cy="572698"/>
              <a:chOff x="3815500" y="4034976"/>
              <a:chExt cx="459389" cy="459445"/>
            </a:xfrm>
          </p:grpSpPr>
          <p:sp>
            <p:nvSpPr>
              <p:cNvPr id="484" name="Google Shape;484;p53"/>
              <p:cNvSpPr/>
              <p:nvPr/>
            </p:nvSpPr>
            <p:spPr>
              <a:xfrm>
                <a:off x="3815500" y="4034976"/>
                <a:ext cx="459389" cy="459445"/>
              </a:xfrm>
              <a:custGeom>
                <a:rect b="b" l="l" r="r" t="t"/>
                <a:pathLst>
                  <a:path extrusionOk="0" h="6358" w="6357">
                    <a:moveTo>
                      <a:pt x="519" y="1"/>
                    </a:moveTo>
                    <a:cubicBezTo>
                      <a:pt x="234" y="1"/>
                      <a:pt x="0" y="234"/>
                      <a:pt x="0" y="519"/>
                    </a:cubicBezTo>
                    <a:lnTo>
                      <a:pt x="0" y="5840"/>
                    </a:lnTo>
                    <a:cubicBezTo>
                      <a:pt x="0" y="6125"/>
                      <a:pt x="234" y="6357"/>
                      <a:pt x="519" y="6357"/>
                    </a:cubicBezTo>
                    <a:lnTo>
                      <a:pt x="5840" y="6357"/>
                    </a:lnTo>
                    <a:cubicBezTo>
                      <a:pt x="6123" y="6357"/>
                      <a:pt x="6357" y="6125"/>
                      <a:pt x="6357" y="5840"/>
                    </a:cubicBezTo>
                    <a:lnTo>
                      <a:pt x="6357" y="519"/>
                    </a:lnTo>
                    <a:cubicBezTo>
                      <a:pt x="6357" y="234"/>
                      <a:pt x="6123" y="1"/>
                      <a:pt x="58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53"/>
              <p:cNvSpPr/>
              <p:nvPr/>
            </p:nvSpPr>
            <p:spPr>
              <a:xfrm>
                <a:off x="3878878" y="4098425"/>
                <a:ext cx="332708" cy="332697"/>
              </a:xfrm>
              <a:custGeom>
                <a:rect b="b" l="l" r="r" t="t"/>
                <a:pathLst>
                  <a:path extrusionOk="0" h="4604" w="4604">
                    <a:moveTo>
                      <a:pt x="2302" y="159"/>
                    </a:moveTo>
                    <a:cubicBezTo>
                      <a:pt x="2529" y="159"/>
                      <a:pt x="2776" y="707"/>
                      <a:pt x="2871" y="1556"/>
                    </a:cubicBezTo>
                    <a:cubicBezTo>
                      <a:pt x="2684" y="1541"/>
                      <a:pt x="2491" y="1533"/>
                      <a:pt x="2302" y="1533"/>
                    </a:cubicBezTo>
                    <a:cubicBezTo>
                      <a:pt x="2112" y="1533"/>
                      <a:pt x="1920" y="1541"/>
                      <a:pt x="1732" y="1556"/>
                    </a:cubicBezTo>
                    <a:cubicBezTo>
                      <a:pt x="1827" y="707"/>
                      <a:pt x="2075" y="159"/>
                      <a:pt x="2302" y="159"/>
                    </a:cubicBezTo>
                    <a:close/>
                    <a:moveTo>
                      <a:pt x="1963" y="214"/>
                    </a:moveTo>
                    <a:lnTo>
                      <a:pt x="1963" y="214"/>
                    </a:lnTo>
                    <a:cubicBezTo>
                      <a:pt x="1764" y="491"/>
                      <a:pt x="1633" y="1003"/>
                      <a:pt x="1572" y="1571"/>
                    </a:cubicBezTo>
                    <a:cubicBezTo>
                      <a:pt x="1320" y="1598"/>
                      <a:pt x="1079" y="1639"/>
                      <a:pt x="864" y="1694"/>
                    </a:cubicBezTo>
                    <a:cubicBezTo>
                      <a:pt x="1017" y="960"/>
                      <a:pt x="1437" y="389"/>
                      <a:pt x="1963" y="214"/>
                    </a:cubicBezTo>
                    <a:close/>
                    <a:moveTo>
                      <a:pt x="2640" y="214"/>
                    </a:moveTo>
                    <a:lnTo>
                      <a:pt x="2640" y="214"/>
                    </a:lnTo>
                    <a:cubicBezTo>
                      <a:pt x="3166" y="389"/>
                      <a:pt x="3587" y="960"/>
                      <a:pt x="3739" y="1694"/>
                    </a:cubicBezTo>
                    <a:cubicBezTo>
                      <a:pt x="3525" y="1639"/>
                      <a:pt x="3283" y="1598"/>
                      <a:pt x="3032" y="1571"/>
                    </a:cubicBezTo>
                    <a:cubicBezTo>
                      <a:pt x="2971" y="1003"/>
                      <a:pt x="2839" y="491"/>
                      <a:pt x="2640" y="214"/>
                    </a:cubicBezTo>
                    <a:close/>
                    <a:moveTo>
                      <a:pt x="1430" y="345"/>
                    </a:moveTo>
                    <a:lnTo>
                      <a:pt x="1430" y="345"/>
                    </a:lnTo>
                    <a:cubicBezTo>
                      <a:pt x="1069" y="655"/>
                      <a:pt x="800" y="1154"/>
                      <a:pt x="694" y="1742"/>
                    </a:cubicBezTo>
                    <a:cubicBezTo>
                      <a:pt x="482" y="1808"/>
                      <a:pt x="305" y="1890"/>
                      <a:pt x="183" y="1987"/>
                    </a:cubicBezTo>
                    <a:cubicBezTo>
                      <a:pt x="292" y="1252"/>
                      <a:pt x="774" y="638"/>
                      <a:pt x="1430" y="345"/>
                    </a:cubicBezTo>
                    <a:close/>
                    <a:moveTo>
                      <a:pt x="3173" y="345"/>
                    </a:moveTo>
                    <a:lnTo>
                      <a:pt x="3173" y="345"/>
                    </a:lnTo>
                    <a:cubicBezTo>
                      <a:pt x="3829" y="638"/>
                      <a:pt x="4313" y="1252"/>
                      <a:pt x="4421" y="1987"/>
                    </a:cubicBezTo>
                    <a:cubicBezTo>
                      <a:pt x="4299" y="1890"/>
                      <a:pt x="4122" y="1808"/>
                      <a:pt x="3910" y="1742"/>
                    </a:cubicBezTo>
                    <a:cubicBezTo>
                      <a:pt x="3804" y="1154"/>
                      <a:pt x="3534" y="655"/>
                      <a:pt x="3173" y="345"/>
                    </a:cubicBezTo>
                    <a:close/>
                    <a:moveTo>
                      <a:pt x="667" y="1918"/>
                    </a:moveTo>
                    <a:cubicBezTo>
                      <a:pt x="653" y="2042"/>
                      <a:pt x="644" y="2171"/>
                      <a:pt x="644" y="2302"/>
                    </a:cubicBezTo>
                    <a:cubicBezTo>
                      <a:pt x="644" y="2432"/>
                      <a:pt x="653" y="2560"/>
                      <a:pt x="667" y="2684"/>
                    </a:cubicBezTo>
                    <a:cubicBezTo>
                      <a:pt x="345" y="2573"/>
                      <a:pt x="159" y="2433"/>
                      <a:pt x="159" y="2302"/>
                    </a:cubicBezTo>
                    <a:cubicBezTo>
                      <a:pt x="159" y="2169"/>
                      <a:pt x="345" y="2030"/>
                      <a:pt x="667" y="1918"/>
                    </a:cubicBezTo>
                    <a:close/>
                    <a:moveTo>
                      <a:pt x="3936" y="1918"/>
                    </a:moveTo>
                    <a:lnTo>
                      <a:pt x="3936" y="1918"/>
                    </a:lnTo>
                    <a:cubicBezTo>
                      <a:pt x="4258" y="2030"/>
                      <a:pt x="4444" y="2169"/>
                      <a:pt x="4444" y="2302"/>
                    </a:cubicBezTo>
                    <a:cubicBezTo>
                      <a:pt x="4444" y="2433"/>
                      <a:pt x="4258" y="2573"/>
                      <a:pt x="3936" y="2684"/>
                    </a:cubicBezTo>
                    <a:cubicBezTo>
                      <a:pt x="3952" y="2560"/>
                      <a:pt x="3959" y="2432"/>
                      <a:pt x="3959" y="2302"/>
                    </a:cubicBezTo>
                    <a:cubicBezTo>
                      <a:pt x="3959" y="2171"/>
                      <a:pt x="3952" y="2043"/>
                      <a:pt x="3936" y="1918"/>
                    </a:cubicBezTo>
                    <a:close/>
                    <a:moveTo>
                      <a:pt x="1557" y="1732"/>
                    </a:moveTo>
                    <a:lnTo>
                      <a:pt x="1557" y="1732"/>
                    </a:lnTo>
                    <a:cubicBezTo>
                      <a:pt x="1541" y="1920"/>
                      <a:pt x="1533" y="2111"/>
                      <a:pt x="1533" y="2302"/>
                    </a:cubicBezTo>
                    <a:cubicBezTo>
                      <a:pt x="1533" y="2491"/>
                      <a:pt x="1541" y="2683"/>
                      <a:pt x="1557" y="2870"/>
                    </a:cubicBezTo>
                    <a:cubicBezTo>
                      <a:pt x="1281" y="2840"/>
                      <a:pt x="1038" y="2793"/>
                      <a:pt x="835" y="2737"/>
                    </a:cubicBezTo>
                    <a:cubicBezTo>
                      <a:pt x="814" y="2596"/>
                      <a:pt x="804" y="2451"/>
                      <a:pt x="804" y="2302"/>
                    </a:cubicBezTo>
                    <a:cubicBezTo>
                      <a:pt x="804" y="2152"/>
                      <a:pt x="814" y="2006"/>
                      <a:pt x="835" y="1866"/>
                    </a:cubicBezTo>
                    <a:cubicBezTo>
                      <a:pt x="1038" y="1809"/>
                      <a:pt x="1281" y="1763"/>
                      <a:pt x="1557" y="1732"/>
                    </a:cubicBezTo>
                    <a:close/>
                    <a:moveTo>
                      <a:pt x="3047" y="1732"/>
                    </a:moveTo>
                    <a:cubicBezTo>
                      <a:pt x="3322" y="1763"/>
                      <a:pt x="3566" y="1809"/>
                      <a:pt x="3769" y="1867"/>
                    </a:cubicBezTo>
                    <a:cubicBezTo>
                      <a:pt x="3789" y="2006"/>
                      <a:pt x="3801" y="2152"/>
                      <a:pt x="3801" y="2302"/>
                    </a:cubicBezTo>
                    <a:cubicBezTo>
                      <a:pt x="3801" y="2451"/>
                      <a:pt x="3789" y="2597"/>
                      <a:pt x="3769" y="2737"/>
                    </a:cubicBezTo>
                    <a:cubicBezTo>
                      <a:pt x="3566" y="2793"/>
                      <a:pt x="3322" y="2840"/>
                      <a:pt x="3047" y="2871"/>
                    </a:cubicBezTo>
                    <a:cubicBezTo>
                      <a:pt x="3062" y="2683"/>
                      <a:pt x="3070" y="2491"/>
                      <a:pt x="3070" y="2302"/>
                    </a:cubicBezTo>
                    <a:cubicBezTo>
                      <a:pt x="3070" y="2111"/>
                      <a:pt x="3062" y="1920"/>
                      <a:pt x="3047" y="1732"/>
                    </a:cubicBezTo>
                    <a:close/>
                    <a:moveTo>
                      <a:pt x="2302" y="1692"/>
                    </a:moveTo>
                    <a:cubicBezTo>
                      <a:pt x="2508" y="1692"/>
                      <a:pt x="2703" y="1701"/>
                      <a:pt x="2887" y="1716"/>
                    </a:cubicBezTo>
                    <a:cubicBezTo>
                      <a:pt x="2903" y="1899"/>
                      <a:pt x="2911" y="2096"/>
                      <a:pt x="2911" y="2302"/>
                    </a:cubicBezTo>
                    <a:cubicBezTo>
                      <a:pt x="2911" y="2507"/>
                      <a:pt x="2903" y="2703"/>
                      <a:pt x="2887" y="2887"/>
                    </a:cubicBezTo>
                    <a:cubicBezTo>
                      <a:pt x="2703" y="2902"/>
                      <a:pt x="2508" y="2910"/>
                      <a:pt x="2302" y="2910"/>
                    </a:cubicBezTo>
                    <a:cubicBezTo>
                      <a:pt x="2095" y="2910"/>
                      <a:pt x="1900" y="2902"/>
                      <a:pt x="1717" y="2887"/>
                    </a:cubicBezTo>
                    <a:cubicBezTo>
                      <a:pt x="1702" y="2703"/>
                      <a:pt x="1692" y="2507"/>
                      <a:pt x="1692" y="2302"/>
                    </a:cubicBezTo>
                    <a:cubicBezTo>
                      <a:pt x="1692" y="2095"/>
                      <a:pt x="1702" y="1899"/>
                      <a:pt x="1717" y="1716"/>
                    </a:cubicBezTo>
                    <a:cubicBezTo>
                      <a:pt x="1900" y="1701"/>
                      <a:pt x="2095" y="1692"/>
                      <a:pt x="2302" y="1692"/>
                    </a:cubicBezTo>
                    <a:close/>
                    <a:moveTo>
                      <a:pt x="183" y="2616"/>
                    </a:moveTo>
                    <a:lnTo>
                      <a:pt x="183" y="2616"/>
                    </a:lnTo>
                    <a:cubicBezTo>
                      <a:pt x="305" y="2713"/>
                      <a:pt x="481" y="2794"/>
                      <a:pt x="694" y="2861"/>
                    </a:cubicBezTo>
                    <a:cubicBezTo>
                      <a:pt x="800" y="3448"/>
                      <a:pt x="1069" y="3947"/>
                      <a:pt x="1430" y="4259"/>
                    </a:cubicBezTo>
                    <a:cubicBezTo>
                      <a:pt x="774" y="3965"/>
                      <a:pt x="292" y="3351"/>
                      <a:pt x="183" y="2616"/>
                    </a:cubicBezTo>
                    <a:close/>
                    <a:moveTo>
                      <a:pt x="4421" y="2616"/>
                    </a:moveTo>
                    <a:lnTo>
                      <a:pt x="4421" y="2616"/>
                    </a:lnTo>
                    <a:cubicBezTo>
                      <a:pt x="4313" y="3351"/>
                      <a:pt x="3829" y="3965"/>
                      <a:pt x="3173" y="4259"/>
                    </a:cubicBezTo>
                    <a:cubicBezTo>
                      <a:pt x="3534" y="3947"/>
                      <a:pt x="3804" y="3448"/>
                      <a:pt x="3910" y="2861"/>
                    </a:cubicBezTo>
                    <a:cubicBezTo>
                      <a:pt x="4122" y="2795"/>
                      <a:pt x="4299" y="2713"/>
                      <a:pt x="4421" y="2616"/>
                    </a:cubicBezTo>
                    <a:close/>
                    <a:moveTo>
                      <a:pt x="864" y="2909"/>
                    </a:moveTo>
                    <a:cubicBezTo>
                      <a:pt x="1079" y="2964"/>
                      <a:pt x="1320" y="3005"/>
                      <a:pt x="1572" y="3032"/>
                    </a:cubicBezTo>
                    <a:cubicBezTo>
                      <a:pt x="1633" y="3600"/>
                      <a:pt x="1764" y="4113"/>
                      <a:pt x="1963" y="4388"/>
                    </a:cubicBezTo>
                    <a:cubicBezTo>
                      <a:pt x="1437" y="4214"/>
                      <a:pt x="1017" y="3644"/>
                      <a:pt x="864" y="2909"/>
                    </a:cubicBezTo>
                    <a:close/>
                    <a:moveTo>
                      <a:pt x="3739" y="2909"/>
                    </a:moveTo>
                    <a:cubicBezTo>
                      <a:pt x="3587" y="3644"/>
                      <a:pt x="3166" y="4214"/>
                      <a:pt x="2640" y="4388"/>
                    </a:cubicBezTo>
                    <a:cubicBezTo>
                      <a:pt x="2839" y="4113"/>
                      <a:pt x="2971" y="3600"/>
                      <a:pt x="3031" y="3032"/>
                    </a:cubicBezTo>
                    <a:cubicBezTo>
                      <a:pt x="3283" y="3005"/>
                      <a:pt x="3525" y="2964"/>
                      <a:pt x="3739" y="2909"/>
                    </a:cubicBezTo>
                    <a:close/>
                    <a:moveTo>
                      <a:pt x="1732" y="3046"/>
                    </a:moveTo>
                    <a:cubicBezTo>
                      <a:pt x="1920" y="3062"/>
                      <a:pt x="2112" y="3070"/>
                      <a:pt x="2302" y="3070"/>
                    </a:cubicBezTo>
                    <a:cubicBezTo>
                      <a:pt x="2491" y="3070"/>
                      <a:pt x="2684" y="3062"/>
                      <a:pt x="2871" y="3046"/>
                    </a:cubicBezTo>
                    <a:lnTo>
                      <a:pt x="2871" y="3046"/>
                    </a:lnTo>
                    <a:cubicBezTo>
                      <a:pt x="2776" y="3897"/>
                      <a:pt x="2528" y="4444"/>
                      <a:pt x="2302" y="4444"/>
                    </a:cubicBezTo>
                    <a:cubicBezTo>
                      <a:pt x="2075" y="4444"/>
                      <a:pt x="1827" y="3897"/>
                      <a:pt x="1732" y="3046"/>
                    </a:cubicBezTo>
                    <a:close/>
                    <a:moveTo>
                      <a:pt x="2302" y="0"/>
                    </a:moveTo>
                    <a:cubicBezTo>
                      <a:pt x="1033" y="0"/>
                      <a:pt x="1" y="1033"/>
                      <a:pt x="1" y="2302"/>
                    </a:cubicBezTo>
                    <a:cubicBezTo>
                      <a:pt x="1" y="3571"/>
                      <a:pt x="1032" y="4603"/>
                      <a:pt x="2302" y="4603"/>
                    </a:cubicBezTo>
                    <a:cubicBezTo>
                      <a:pt x="3571" y="4603"/>
                      <a:pt x="4603" y="3571"/>
                      <a:pt x="4603" y="2302"/>
                    </a:cubicBezTo>
                    <a:cubicBezTo>
                      <a:pt x="4604" y="1033"/>
                      <a:pt x="3571" y="0"/>
                      <a:pt x="2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6" name="Google Shape;486;p53"/>
          <p:cNvGrpSpPr/>
          <p:nvPr/>
        </p:nvGrpSpPr>
        <p:grpSpPr>
          <a:xfrm>
            <a:off x="8218065" y="4518606"/>
            <a:ext cx="599639" cy="571751"/>
            <a:chOff x="6498315" y="4129531"/>
            <a:chExt cx="599639" cy="571751"/>
          </a:xfrm>
        </p:grpSpPr>
        <p:sp>
          <p:nvSpPr>
            <p:cNvPr id="487" name="Google Shape;487;p53"/>
            <p:cNvSpPr/>
            <p:nvPr/>
          </p:nvSpPr>
          <p:spPr>
            <a:xfrm>
              <a:off x="6498315" y="4129536"/>
              <a:ext cx="599621" cy="571744"/>
            </a:xfrm>
            <a:custGeom>
              <a:rect b="b" l="l" r="r" t="t"/>
              <a:pathLst>
                <a:path extrusionOk="0" h="6768" w="7098">
                  <a:moveTo>
                    <a:pt x="3715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3"/>
                    <a:pt x="0" y="4456"/>
                    <a:pt x="1322" y="5777"/>
                  </a:cubicBezTo>
                  <a:cubicBezTo>
                    <a:pt x="1957" y="6412"/>
                    <a:pt x="2817" y="6767"/>
                    <a:pt x="3714" y="6767"/>
                  </a:cubicBezTo>
                  <a:cubicBezTo>
                    <a:pt x="4612" y="6767"/>
                    <a:pt x="5473" y="6412"/>
                    <a:pt x="6107" y="5777"/>
                  </a:cubicBezTo>
                  <a:cubicBezTo>
                    <a:pt x="6742" y="5142"/>
                    <a:pt x="7098" y="4282"/>
                    <a:pt x="7098" y="3384"/>
                  </a:cubicBezTo>
                  <a:cubicBezTo>
                    <a:pt x="7098" y="2487"/>
                    <a:pt x="6742" y="1626"/>
                    <a:pt x="6107" y="992"/>
                  </a:cubicBezTo>
                  <a:cubicBezTo>
                    <a:pt x="5446" y="331"/>
                    <a:pt x="4580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8" name="Google Shape;488;p53"/>
            <p:cNvGrpSpPr/>
            <p:nvPr/>
          </p:nvGrpSpPr>
          <p:grpSpPr>
            <a:xfrm>
              <a:off x="6498325" y="4129531"/>
              <a:ext cx="599629" cy="571751"/>
              <a:chOff x="1548775" y="3917050"/>
              <a:chExt cx="622991" cy="594027"/>
            </a:xfrm>
          </p:grpSpPr>
          <p:sp>
            <p:nvSpPr>
              <p:cNvPr id="489" name="Google Shape;489;p53"/>
              <p:cNvSpPr/>
              <p:nvPr/>
            </p:nvSpPr>
            <p:spPr>
              <a:xfrm>
                <a:off x="1548775" y="3917050"/>
                <a:ext cx="622991" cy="594027"/>
              </a:xfrm>
              <a:custGeom>
                <a:rect b="b" l="l" r="r" t="t"/>
                <a:pathLst>
                  <a:path extrusionOk="0" h="6768" w="7098">
                    <a:moveTo>
                      <a:pt x="3713" y="1"/>
                    </a:moveTo>
                    <a:cubicBezTo>
                      <a:pt x="2847" y="1"/>
                      <a:pt x="1982" y="331"/>
                      <a:pt x="1322" y="992"/>
                    </a:cubicBezTo>
                    <a:cubicBezTo>
                      <a:pt x="0" y="2314"/>
                      <a:pt x="0" y="4456"/>
                      <a:pt x="1322" y="5777"/>
                    </a:cubicBezTo>
                    <a:cubicBezTo>
                      <a:pt x="1956" y="6412"/>
                      <a:pt x="2816" y="6768"/>
                      <a:pt x="3714" y="6768"/>
                    </a:cubicBezTo>
                    <a:cubicBezTo>
                      <a:pt x="4610" y="6768"/>
                      <a:pt x="5471" y="6412"/>
                      <a:pt x="6106" y="5777"/>
                    </a:cubicBezTo>
                    <a:cubicBezTo>
                      <a:pt x="6740" y="5143"/>
                      <a:pt x="7097" y="4282"/>
                      <a:pt x="7097" y="3384"/>
                    </a:cubicBezTo>
                    <a:cubicBezTo>
                      <a:pt x="7097" y="2487"/>
                      <a:pt x="6740" y="1627"/>
                      <a:pt x="6106" y="992"/>
                    </a:cubicBezTo>
                    <a:cubicBezTo>
                      <a:pt x="5445" y="331"/>
                      <a:pt x="4579" y="1"/>
                      <a:pt x="37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53"/>
              <p:cNvSpPr/>
              <p:nvPr/>
            </p:nvSpPr>
            <p:spPr>
              <a:xfrm>
                <a:off x="1687014" y="4008595"/>
                <a:ext cx="375480" cy="357136"/>
              </a:xfrm>
              <a:custGeom>
                <a:rect b="b" l="l" r="r" t="t"/>
                <a:pathLst>
                  <a:path extrusionOk="0" h="4069" w="4278">
                    <a:moveTo>
                      <a:pt x="2140" y="1"/>
                    </a:moveTo>
                    <a:lnTo>
                      <a:pt x="1478" y="1340"/>
                    </a:lnTo>
                    <a:lnTo>
                      <a:pt x="1" y="1554"/>
                    </a:lnTo>
                    <a:lnTo>
                      <a:pt x="1070" y="2597"/>
                    </a:lnTo>
                    <a:lnTo>
                      <a:pt x="817" y="4069"/>
                    </a:lnTo>
                    <a:lnTo>
                      <a:pt x="2140" y="3374"/>
                    </a:lnTo>
                    <a:lnTo>
                      <a:pt x="3461" y="4069"/>
                    </a:lnTo>
                    <a:lnTo>
                      <a:pt x="3461" y="4069"/>
                    </a:lnTo>
                    <a:lnTo>
                      <a:pt x="3208" y="2597"/>
                    </a:lnTo>
                    <a:lnTo>
                      <a:pt x="4278" y="1554"/>
                    </a:lnTo>
                    <a:lnTo>
                      <a:pt x="2800" y="1340"/>
                    </a:lnTo>
                    <a:lnTo>
                      <a:pt x="21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1" name="Google Shape;491;p53"/>
          <p:cNvSpPr/>
          <p:nvPr/>
        </p:nvSpPr>
        <p:spPr>
          <a:xfrm>
            <a:off x="1704550" y="1884753"/>
            <a:ext cx="798000" cy="798000"/>
          </a:xfrm>
          <a:prstGeom prst="rect">
            <a:avLst/>
          </a:prstGeom>
          <a:solidFill>
            <a:schemeClr val="accent5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3"/>
          <p:cNvSpPr/>
          <p:nvPr/>
        </p:nvSpPr>
        <p:spPr>
          <a:xfrm>
            <a:off x="4325400" y="1884753"/>
            <a:ext cx="798000" cy="798000"/>
          </a:xfrm>
          <a:prstGeom prst="rect">
            <a:avLst/>
          </a:prstGeom>
          <a:solidFill>
            <a:schemeClr val="accent5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3"/>
          <p:cNvSpPr/>
          <p:nvPr/>
        </p:nvSpPr>
        <p:spPr>
          <a:xfrm>
            <a:off x="6946250" y="1884753"/>
            <a:ext cx="798000" cy="798000"/>
          </a:xfrm>
          <a:prstGeom prst="rect">
            <a:avLst/>
          </a:prstGeom>
          <a:solidFill>
            <a:schemeClr val="accent5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53"/>
          <p:cNvGrpSpPr/>
          <p:nvPr/>
        </p:nvGrpSpPr>
        <p:grpSpPr>
          <a:xfrm>
            <a:off x="7161744" y="2102639"/>
            <a:ext cx="366916" cy="362216"/>
            <a:chOff x="3993625" y="1374350"/>
            <a:chExt cx="246600" cy="243425"/>
          </a:xfrm>
        </p:grpSpPr>
        <p:sp>
          <p:nvSpPr>
            <p:cNvPr id="495" name="Google Shape;495;p53"/>
            <p:cNvSpPr/>
            <p:nvPr/>
          </p:nvSpPr>
          <p:spPr>
            <a:xfrm>
              <a:off x="4011225" y="1469975"/>
              <a:ext cx="23700" cy="23675"/>
            </a:xfrm>
            <a:custGeom>
              <a:rect b="b" l="l" r="r" t="t"/>
              <a:pathLst>
                <a:path extrusionOk="0" h="947" w="948">
                  <a:moveTo>
                    <a:pt x="474" y="289"/>
                  </a:moveTo>
                  <a:cubicBezTo>
                    <a:pt x="576" y="289"/>
                    <a:pt x="658" y="372"/>
                    <a:pt x="658" y="473"/>
                  </a:cubicBezTo>
                  <a:cubicBezTo>
                    <a:pt x="658" y="575"/>
                    <a:pt x="576" y="657"/>
                    <a:pt x="474" y="657"/>
                  </a:cubicBezTo>
                  <a:cubicBezTo>
                    <a:pt x="373" y="657"/>
                    <a:pt x="290" y="575"/>
                    <a:pt x="290" y="473"/>
                  </a:cubicBezTo>
                  <a:cubicBezTo>
                    <a:pt x="290" y="372"/>
                    <a:pt x="373" y="289"/>
                    <a:pt x="474" y="289"/>
                  </a:cubicBezTo>
                  <a:close/>
                  <a:moveTo>
                    <a:pt x="474" y="0"/>
                  </a:moveTo>
                  <a:cubicBezTo>
                    <a:pt x="214" y="0"/>
                    <a:pt x="1" y="212"/>
                    <a:pt x="1" y="473"/>
                  </a:cubicBezTo>
                  <a:cubicBezTo>
                    <a:pt x="1" y="735"/>
                    <a:pt x="214" y="946"/>
                    <a:pt x="474" y="946"/>
                  </a:cubicBezTo>
                  <a:cubicBezTo>
                    <a:pt x="735" y="946"/>
                    <a:pt x="947" y="735"/>
                    <a:pt x="947" y="473"/>
                  </a:cubicBezTo>
                  <a:cubicBezTo>
                    <a:pt x="947" y="212"/>
                    <a:pt x="735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53"/>
            <p:cNvSpPr/>
            <p:nvPr/>
          </p:nvSpPr>
          <p:spPr>
            <a:xfrm>
              <a:off x="4042600" y="1469975"/>
              <a:ext cx="23675" cy="23675"/>
            </a:xfrm>
            <a:custGeom>
              <a:rect b="b" l="l" r="r" t="t"/>
              <a:pathLst>
                <a:path extrusionOk="0" h="947" w="947">
                  <a:moveTo>
                    <a:pt x="474" y="289"/>
                  </a:moveTo>
                  <a:cubicBezTo>
                    <a:pt x="575" y="289"/>
                    <a:pt x="658" y="372"/>
                    <a:pt x="658" y="473"/>
                  </a:cubicBezTo>
                  <a:cubicBezTo>
                    <a:pt x="658" y="575"/>
                    <a:pt x="575" y="657"/>
                    <a:pt x="474" y="657"/>
                  </a:cubicBezTo>
                  <a:cubicBezTo>
                    <a:pt x="372" y="657"/>
                    <a:pt x="290" y="575"/>
                    <a:pt x="290" y="473"/>
                  </a:cubicBezTo>
                  <a:cubicBezTo>
                    <a:pt x="290" y="372"/>
                    <a:pt x="372" y="289"/>
                    <a:pt x="474" y="289"/>
                  </a:cubicBezTo>
                  <a:close/>
                  <a:moveTo>
                    <a:pt x="474" y="0"/>
                  </a:moveTo>
                  <a:cubicBezTo>
                    <a:pt x="212" y="0"/>
                    <a:pt x="1" y="212"/>
                    <a:pt x="1" y="473"/>
                  </a:cubicBezTo>
                  <a:cubicBezTo>
                    <a:pt x="1" y="735"/>
                    <a:pt x="212" y="946"/>
                    <a:pt x="474" y="946"/>
                  </a:cubicBezTo>
                  <a:cubicBezTo>
                    <a:pt x="735" y="946"/>
                    <a:pt x="947" y="735"/>
                    <a:pt x="947" y="473"/>
                  </a:cubicBezTo>
                  <a:cubicBezTo>
                    <a:pt x="947" y="212"/>
                    <a:pt x="734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53"/>
            <p:cNvSpPr/>
            <p:nvPr/>
          </p:nvSpPr>
          <p:spPr>
            <a:xfrm>
              <a:off x="4011225" y="1522875"/>
              <a:ext cx="23700" cy="23675"/>
            </a:xfrm>
            <a:custGeom>
              <a:rect b="b" l="l" r="r" t="t"/>
              <a:pathLst>
                <a:path extrusionOk="0" h="947" w="948">
                  <a:moveTo>
                    <a:pt x="474" y="290"/>
                  </a:moveTo>
                  <a:cubicBezTo>
                    <a:pt x="576" y="290"/>
                    <a:pt x="658" y="372"/>
                    <a:pt x="658" y="474"/>
                  </a:cubicBezTo>
                  <a:cubicBezTo>
                    <a:pt x="658" y="576"/>
                    <a:pt x="576" y="658"/>
                    <a:pt x="474" y="658"/>
                  </a:cubicBezTo>
                  <a:cubicBezTo>
                    <a:pt x="373" y="658"/>
                    <a:pt x="290" y="576"/>
                    <a:pt x="290" y="474"/>
                  </a:cubicBezTo>
                  <a:cubicBezTo>
                    <a:pt x="290" y="372"/>
                    <a:pt x="373" y="290"/>
                    <a:pt x="474" y="290"/>
                  </a:cubicBezTo>
                  <a:close/>
                  <a:moveTo>
                    <a:pt x="474" y="1"/>
                  </a:moveTo>
                  <a:cubicBezTo>
                    <a:pt x="214" y="1"/>
                    <a:pt x="1" y="213"/>
                    <a:pt x="1" y="474"/>
                  </a:cubicBezTo>
                  <a:cubicBezTo>
                    <a:pt x="1" y="735"/>
                    <a:pt x="214" y="947"/>
                    <a:pt x="474" y="947"/>
                  </a:cubicBezTo>
                  <a:cubicBezTo>
                    <a:pt x="735" y="947"/>
                    <a:pt x="947" y="735"/>
                    <a:pt x="947" y="474"/>
                  </a:cubicBezTo>
                  <a:cubicBezTo>
                    <a:pt x="947" y="213"/>
                    <a:pt x="735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53"/>
            <p:cNvSpPr/>
            <p:nvPr/>
          </p:nvSpPr>
          <p:spPr>
            <a:xfrm>
              <a:off x="4042600" y="1522875"/>
              <a:ext cx="23675" cy="23675"/>
            </a:xfrm>
            <a:custGeom>
              <a:rect b="b" l="l" r="r" t="t"/>
              <a:pathLst>
                <a:path extrusionOk="0" h="947" w="947">
                  <a:moveTo>
                    <a:pt x="474" y="290"/>
                  </a:moveTo>
                  <a:cubicBezTo>
                    <a:pt x="575" y="290"/>
                    <a:pt x="658" y="372"/>
                    <a:pt x="658" y="474"/>
                  </a:cubicBezTo>
                  <a:cubicBezTo>
                    <a:pt x="658" y="576"/>
                    <a:pt x="575" y="658"/>
                    <a:pt x="474" y="658"/>
                  </a:cubicBezTo>
                  <a:cubicBezTo>
                    <a:pt x="372" y="658"/>
                    <a:pt x="290" y="576"/>
                    <a:pt x="290" y="474"/>
                  </a:cubicBezTo>
                  <a:cubicBezTo>
                    <a:pt x="290" y="372"/>
                    <a:pt x="372" y="290"/>
                    <a:pt x="474" y="290"/>
                  </a:cubicBezTo>
                  <a:close/>
                  <a:moveTo>
                    <a:pt x="474" y="1"/>
                  </a:moveTo>
                  <a:cubicBezTo>
                    <a:pt x="212" y="1"/>
                    <a:pt x="1" y="213"/>
                    <a:pt x="1" y="474"/>
                  </a:cubicBezTo>
                  <a:cubicBezTo>
                    <a:pt x="1" y="735"/>
                    <a:pt x="212" y="947"/>
                    <a:pt x="474" y="947"/>
                  </a:cubicBezTo>
                  <a:cubicBezTo>
                    <a:pt x="735" y="947"/>
                    <a:pt x="947" y="735"/>
                    <a:pt x="947" y="474"/>
                  </a:cubicBezTo>
                  <a:cubicBezTo>
                    <a:pt x="947" y="213"/>
                    <a:pt x="734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53"/>
            <p:cNvSpPr/>
            <p:nvPr/>
          </p:nvSpPr>
          <p:spPr>
            <a:xfrm>
              <a:off x="4104375" y="1531050"/>
              <a:ext cx="52250" cy="7250"/>
            </a:xfrm>
            <a:custGeom>
              <a:rect b="b" l="l" r="r" t="t"/>
              <a:pathLst>
                <a:path extrusionOk="0" h="290" w="2090">
                  <a:moveTo>
                    <a:pt x="155" y="1"/>
                  </a:moveTo>
                  <a:cubicBezTo>
                    <a:pt x="69" y="1"/>
                    <a:pt x="1" y="76"/>
                    <a:pt x="11" y="163"/>
                  </a:cubicBezTo>
                  <a:cubicBezTo>
                    <a:pt x="20" y="237"/>
                    <a:pt x="86" y="290"/>
                    <a:pt x="160" y="290"/>
                  </a:cubicBezTo>
                  <a:lnTo>
                    <a:pt x="1930" y="290"/>
                  </a:lnTo>
                  <a:cubicBezTo>
                    <a:pt x="2004" y="290"/>
                    <a:pt x="2070" y="237"/>
                    <a:pt x="2078" y="163"/>
                  </a:cubicBezTo>
                  <a:cubicBezTo>
                    <a:pt x="2090" y="76"/>
                    <a:pt x="2021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3"/>
            <p:cNvSpPr/>
            <p:nvPr/>
          </p:nvSpPr>
          <p:spPr>
            <a:xfrm>
              <a:off x="4011225" y="1575800"/>
              <a:ext cx="23700" cy="23700"/>
            </a:xfrm>
            <a:custGeom>
              <a:rect b="b" l="l" r="r" t="t"/>
              <a:pathLst>
                <a:path extrusionOk="0" h="948" w="948">
                  <a:moveTo>
                    <a:pt x="474" y="289"/>
                  </a:moveTo>
                  <a:cubicBezTo>
                    <a:pt x="576" y="289"/>
                    <a:pt x="658" y="372"/>
                    <a:pt x="658" y="473"/>
                  </a:cubicBezTo>
                  <a:cubicBezTo>
                    <a:pt x="658" y="575"/>
                    <a:pt x="576" y="657"/>
                    <a:pt x="474" y="657"/>
                  </a:cubicBezTo>
                  <a:cubicBezTo>
                    <a:pt x="373" y="657"/>
                    <a:pt x="290" y="575"/>
                    <a:pt x="290" y="473"/>
                  </a:cubicBezTo>
                  <a:cubicBezTo>
                    <a:pt x="290" y="372"/>
                    <a:pt x="373" y="289"/>
                    <a:pt x="474" y="289"/>
                  </a:cubicBezTo>
                  <a:close/>
                  <a:moveTo>
                    <a:pt x="474" y="0"/>
                  </a:moveTo>
                  <a:cubicBezTo>
                    <a:pt x="214" y="0"/>
                    <a:pt x="1" y="213"/>
                    <a:pt x="1" y="473"/>
                  </a:cubicBezTo>
                  <a:cubicBezTo>
                    <a:pt x="1" y="734"/>
                    <a:pt x="214" y="947"/>
                    <a:pt x="474" y="947"/>
                  </a:cubicBezTo>
                  <a:cubicBezTo>
                    <a:pt x="735" y="947"/>
                    <a:pt x="947" y="734"/>
                    <a:pt x="947" y="473"/>
                  </a:cubicBezTo>
                  <a:cubicBezTo>
                    <a:pt x="947" y="213"/>
                    <a:pt x="735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3"/>
            <p:cNvSpPr/>
            <p:nvPr/>
          </p:nvSpPr>
          <p:spPr>
            <a:xfrm>
              <a:off x="4042600" y="1575800"/>
              <a:ext cx="23675" cy="23700"/>
            </a:xfrm>
            <a:custGeom>
              <a:rect b="b" l="l" r="r" t="t"/>
              <a:pathLst>
                <a:path extrusionOk="0" h="948" w="947">
                  <a:moveTo>
                    <a:pt x="474" y="289"/>
                  </a:moveTo>
                  <a:cubicBezTo>
                    <a:pt x="574" y="289"/>
                    <a:pt x="658" y="372"/>
                    <a:pt x="658" y="473"/>
                  </a:cubicBezTo>
                  <a:cubicBezTo>
                    <a:pt x="658" y="575"/>
                    <a:pt x="574" y="657"/>
                    <a:pt x="474" y="657"/>
                  </a:cubicBezTo>
                  <a:cubicBezTo>
                    <a:pt x="372" y="657"/>
                    <a:pt x="290" y="575"/>
                    <a:pt x="290" y="473"/>
                  </a:cubicBezTo>
                  <a:cubicBezTo>
                    <a:pt x="290" y="372"/>
                    <a:pt x="372" y="289"/>
                    <a:pt x="474" y="289"/>
                  </a:cubicBezTo>
                  <a:close/>
                  <a:moveTo>
                    <a:pt x="474" y="0"/>
                  </a:moveTo>
                  <a:cubicBezTo>
                    <a:pt x="212" y="0"/>
                    <a:pt x="1" y="213"/>
                    <a:pt x="1" y="473"/>
                  </a:cubicBezTo>
                  <a:cubicBezTo>
                    <a:pt x="1" y="734"/>
                    <a:pt x="212" y="947"/>
                    <a:pt x="474" y="947"/>
                  </a:cubicBezTo>
                  <a:cubicBezTo>
                    <a:pt x="734" y="947"/>
                    <a:pt x="947" y="734"/>
                    <a:pt x="947" y="473"/>
                  </a:cubicBezTo>
                  <a:cubicBezTo>
                    <a:pt x="947" y="213"/>
                    <a:pt x="734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3"/>
            <p:cNvSpPr/>
            <p:nvPr/>
          </p:nvSpPr>
          <p:spPr>
            <a:xfrm>
              <a:off x="4104375" y="1584050"/>
              <a:ext cx="52250" cy="7250"/>
            </a:xfrm>
            <a:custGeom>
              <a:rect b="b" l="l" r="r" t="t"/>
              <a:pathLst>
                <a:path extrusionOk="0" h="290" w="2090">
                  <a:moveTo>
                    <a:pt x="160" y="0"/>
                  </a:moveTo>
                  <a:cubicBezTo>
                    <a:pt x="86" y="0"/>
                    <a:pt x="20" y="53"/>
                    <a:pt x="11" y="127"/>
                  </a:cubicBezTo>
                  <a:cubicBezTo>
                    <a:pt x="1" y="214"/>
                    <a:pt x="69" y="289"/>
                    <a:pt x="155" y="289"/>
                  </a:cubicBezTo>
                  <a:lnTo>
                    <a:pt x="1935" y="289"/>
                  </a:lnTo>
                  <a:cubicBezTo>
                    <a:pt x="2021" y="289"/>
                    <a:pt x="2090" y="214"/>
                    <a:pt x="2078" y="127"/>
                  </a:cubicBezTo>
                  <a:cubicBezTo>
                    <a:pt x="2069" y="53"/>
                    <a:pt x="2003" y="0"/>
                    <a:pt x="1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3"/>
            <p:cNvSpPr/>
            <p:nvPr/>
          </p:nvSpPr>
          <p:spPr>
            <a:xfrm>
              <a:off x="3993625" y="1374350"/>
              <a:ext cx="246600" cy="243425"/>
            </a:xfrm>
            <a:custGeom>
              <a:rect b="b" l="l" r="r" t="t"/>
              <a:pathLst>
                <a:path extrusionOk="0" h="9737" w="9864">
                  <a:moveTo>
                    <a:pt x="3280" y="3380"/>
                  </a:moveTo>
                  <a:cubicBezTo>
                    <a:pt x="3378" y="3980"/>
                    <a:pt x="3898" y="4439"/>
                    <a:pt x="4523" y="4439"/>
                  </a:cubicBezTo>
                  <a:lnTo>
                    <a:pt x="6916" y="4439"/>
                  </a:lnTo>
                  <a:lnTo>
                    <a:pt x="6916" y="4811"/>
                  </a:lnTo>
                  <a:cubicBezTo>
                    <a:pt x="6915" y="5030"/>
                    <a:pt x="6738" y="5209"/>
                    <a:pt x="6519" y="5209"/>
                  </a:cubicBezTo>
                  <a:cubicBezTo>
                    <a:pt x="6519" y="5209"/>
                    <a:pt x="6518" y="5209"/>
                    <a:pt x="6517" y="5209"/>
                  </a:cubicBezTo>
                  <a:lnTo>
                    <a:pt x="6516" y="5209"/>
                  </a:lnTo>
                  <a:cubicBezTo>
                    <a:pt x="6516" y="5213"/>
                    <a:pt x="6516" y="5229"/>
                    <a:pt x="6516" y="5229"/>
                  </a:cubicBezTo>
                  <a:lnTo>
                    <a:pt x="6195" y="5229"/>
                  </a:lnTo>
                  <a:cubicBezTo>
                    <a:pt x="6126" y="5229"/>
                    <a:pt x="6063" y="5278"/>
                    <a:pt x="6055" y="5347"/>
                  </a:cubicBezTo>
                  <a:cubicBezTo>
                    <a:pt x="6045" y="5430"/>
                    <a:pt x="6109" y="5498"/>
                    <a:pt x="6188" y="5498"/>
                  </a:cubicBezTo>
                  <a:lnTo>
                    <a:pt x="6515" y="5498"/>
                  </a:lnTo>
                  <a:cubicBezTo>
                    <a:pt x="6737" y="5498"/>
                    <a:pt x="6916" y="5678"/>
                    <a:pt x="6916" y="5900"/>
                  </a:cubicBezTo>
                  <a:lnTo>
                    <a:pt x="6916" y="6928"/>
                  </a:lnTo>
                  <a:cubicBezTo>
                    <a:pt x="6916" y="7149"/>
                    <a:pt x="6737" y="7329"/>
                    <a:pt x="6515" y="7329"/>
                  </a:cubicBezTo>
                  <a:lnTo>
                    <a:pt x="691" y="7329"/>
                  </a:lnTo>
                  <a:cubicBezTo>
                    <a:pt x="469" y="7329"/>
                    <a:pt x="289" y="7149"/>
                    <a:pt x="289" y="6928"/>
                  </a:cubicBezTo>
                  <a:lnTo>
                    <a:pt x="289" y="5903"/>
                  </a:lnTo>
                  <a:cubicBezTo>
                    <a:pt x="289" y="5903"/>
                    <a:pt x="471" y="5502"/>
                    <a:pt x="693" y="5498"/>
                  </a:cubicBezTo>
                  <a:lnTo>
                    <a:pt x="5475" y="5498"/>
                  </a:lnTo>
                  <a:cubicBezTo>
                    <a:pt x="5477" y="5499"/>
                    <a:pt x="5478" y="5499"/>
                    <a:pt x="5480" y="5499"/>
                  </a:cubicBezTo>
                  <a:cubicBezTo>
                    <a:pt x="5558" y="5499"/>
                    <a:pt x="5619" y="5435"/>
                    <a:pt x="5619" y="5357"/>
                  </a:cubicBezTo>
                  <a:cubicBezTo>
                    <a:pt x="5619" y="5277"/>
                    <a:pt x="5555" y="5213"/>
                    <a:pt x="5475" y="5209"/>
                  </a:cubicBezTo>
                  <a:lnTo>
                    <a:pt x="694" y="5209"/>
                  </a:lnTo>
                  <a:cubicBezTo>
                    <a:pt x="694" y="5213"/>
                    <a:pt x="694" y="5213"/>
                    <a:pt x="694" y="5213"/>
                  </a:cubicBezTo>
                  <a:cubicBezTo>
                    <a:pt x="693" y="5213"/>
                    <a:pt x="693" y="5213"/>
                    <a:pt x="692" y="5209"/>
                  </a:cubicBezTo>
                  <a:lnTo>
                    <a:pt x="691" y="5209"/>
                  </a:lnTo>
                  <a:cubicBezTo>
                    <a:pt x="690" y="5209"/>
                    <a:pt x="689" y="5210"/>
                    <a:pt x="688" y="5210"/>
                  </a:cubicBezTo>
                  <a:cubicBezTo>
                    <a:pt x="468" y="5210"/>
                    <a:pt x="309" y="4811"/>
                    <a:pt x="309" y="4811"/>
                  </a:cubicBezTo>
                  <a:lnTo>
                    <a:pt x="309" y="3781"/>
                  </a:lnTo>
                  <a:cubicBezTo>
                    <a:pt x="309" y="3559"/>
                    <a:pt x="488" y="3380"/>
                    <a:pt x="710" y="3380"/>
                  </a:cubicBezTo>
                  <a:close/>
                  <a:moveTo>
                    <a:pt x="5804" y="1"/>
                  </a:moveTo>
                  <a:cubicBezTo>
                    <a:pt x="5787" y="1"/>
                    <a:pt x="5770" y="1"/>
                    <a:pt x="5752" y="2"/>
                  </a:cubicBezTo>
                  <a:cubicBezTo>
                    <a:pt x="4945" y="28"/>
                    <a:pt x="4283" y="680"/>
                    <a:pt x="4244" y="1487"/>
                  </a:cubicBezTo>
                  <a:cubicBezTo>
                    <a:pt x="4236" y="1638"/>
                    <a:pt x="4251" y="1788"/>
                    <a:pt x="4286" y="1933"/>
                  </a:cubicBezTo>
                  <a:cubicBezTo>
                    <a:pt x="3716" y="2040"/>
                    <a:pt x="3296" y="2518"/>
                    <a:pt x="3259" y="3091"/>
                  </a:cubicBezTo>
                  <a:lnTo>
                    <a:pt x="691" y="3091"/>
                  </a:lnTo>
                  <a:cubicBezTo>
                    <a:pt x="309" y="3091"/>
                    <a:pt x="0" y="3399"/>
                    <a:pt x="0" y="3781"/>
                  </a:cubicBezTo>
                  <a:lnTo>
                    <a:pt x="0" y="4811"/>
                  </a:lnTo>
                  <a:cubicBezTo>
                    <a:pt x="0" y="5034"/>
                    <a:pt x="106" y="5232"/>
                    <a:pt x="270" y="5358"/>
                  </a:cubicBezTo>
                  <a:cubicBezTo>
                    <a:pt x="107" y="5484"/>
                    <a:pt x="2" y="5682"/>
                    <a:pt x="20" y="5903"/>
                  </a:cubicBezTo>
                  <a:lnTo>
                    <a:pt x="20" y="6928"/>
                  </a:lnTo>
                  <a:cubicBezTo>
                    <a:pt x="2" y="7150"/>
                    <a:pt x="108" y="7348"/>
                    <a:pt x="271" y="7474"/>
                  </a:cubicBezTo>
                  <a:cubicBezTo>
                    <a:pt x="108" y="7601"/>
                    <a:pt x="2" y="7798"/>
                    <a:pt x="20" y="8019"/>
                  </a:cubicBezTo>
                  <a:lnTo>
                    <a:pt x="20" y="9044"/>
                  </a:lnTo>
                  <a:cubicBezTo>
                    <a:pt x="2" y="9425"/>
                    <a:pt x="312" y="9734"/>
                    <a:pt x="693" y="9737"/>
                  </a:cubicBezTo>
                  <a:lnTo>
                    <a:pt x="1178" y="9737"/>
                  </a:lnTo>
                  <a:cubicBezTo>
                    <a:pt x="1258" y="9734"/>
                    <a:pt x="1322" y="9670"/>
                    <a:pt x="1322" y="9591"/>
                  </a:cubicBezTo>
                  <a:cubicBezTo>
                    <a:pt x="1322" y="9510"/>
                    <a:pt x="1178" y="9448"/>
                    <a:pt x="1178" y="9448"/>
                  </a:cubicBezTo>
                  <a:lnTo>
                    <a:pt x="691" y="9448"/>
                  </a:lnTo>
                  <a:cubicBezTo>
                    <a:pt x="468" y="9448"/>
                    <a:pt x="289" y="9269"/>
                    <a:pt x="289" y="9046"/>
                  </a:cubicBezTo>
                  <a:lnTo>
                    <a:pt x="289" y="8019"/>
                  </a:lnTo>
                  <a:cubicBezTo>
                    <a:pt x="289" y="7797"/>
                    <a:pt x="468" y="7618"/>
                    <a:pt x="691" y="7618"/>
                  </a:cubicBezTo>
                  <a:lnTo>
                    <a:pt x="6515" y="7618"/>
                  </a:lnTo>
                  <a:cubicBezTo>
                    <a:pt x="6737" y="7618"/>
                    <a:pt x="6916" y="7797"/>
                    <a:pt x="6916" y="8019"/>
                  </a:cubicBezTo>
                  <a:lnTo>
                    <a:pt x="6916" y="9360"/>
                  </a:lnTo>
                  <a:cubicBezTo>
                    <a:pt x="6916" y="9408"/>
                    <a:pt x="6876" y="9448"/>
                    <a:pt x="6828" y="9448"/>
                  </a:cubicBezTo>
                  <a:lnTo>
                    <a:pt x="1820" y="9448"/>
                  </a:lnTo>
                  <a:cubicBezTo>
                    <a:pt x="1811" y="9448"/>
                    <a:pt x="1803" y="9451"/>
                    <a:pt x="1797" y="9457"/>
                  </a:cubicBezTo>
                  <a:cubicBezTo>
                    <a:pt x="1665" y="9582"/>
                    <a:pt x="1753" y="9737"/>
                    <a:pt x="1876" y="9737"/>
                  </a:cubicBezTo>
                  <a:lnTo>
                    <a:pt x="7053" y="9737"/>
                  </a:lnTo>
                  <a:cubicBezTo>
                    <a:pt x="7138" y="9737"/>
                    <a:pt x="7205" y="9669"/>
                    <a:pt x="7205" y="9585"/>
                  </a:cubicBezTo>
                  <a:lnTo>
                    <a:pt x="7205" y="8019"/>
                  </a:lnTo>
                  <a:cubicBezTo>
                    <a:pt x="7205" y="8019"/>
                    <a:pt x="7102" y="7600"/>
                    <a:pt x="6938" y="7473"/>
                  </a:cubicBezTo>
                  <a:cubicBezTo>
                    <a:pt x="7102" y="7347"/>
                    <a:pt x="7207" y="7149"/>
                    <a:pt x="7205" y="6928"/>
                  </a:cubicBezTo>
                  <a:lnTo>
                    <a:pt x="7205" y="5903"/>
                  </a:lnTo>
                  <a:cubicBezTo>
                    <a:pt x="7207" y="5679"/>
                    <a:pt x="7101" y="5482"/>
                    <a:pt x="6937" y="5356"/>
                  </a:cubicBezTo>
                  <a:cubicBezTo>
                    <a:pt x="7100" y="5229"/>
                    <a:pt x="7204" y="5032"/>
                    <a:pt x="7224" y="4811"/>
                  </a:cubicBezTo>
                  <a:lnTo>
                    <a:pt x="7224" y="4439"/>
                  </a:lnTo>
                  <a:lnTo>
                    <a:pt x="8601" y="4439"/>
                  </a:lnTo>
                  <a:cubicBezTo>
                    <a:pt x="8603" y="4439"/>
                    <a:pt x="8605" y="4439"/>
                    <a:pt x="8607" y="4439"/>
                  </a:cubicBezTo>
                  <a:cubicBezTo>
                    <a:pt x="9300" y="4439"/>
                    <a:pt x="9864" y="3875"/>
                    <a:pt x="9864" y="3180"/>
                  </a:cubicBezTo>
                  <a:cubicBezTo>
                    <a:pt x="9864" y="2525"/>
                    <a:pt x="9364" y="1986"/>
                    <a:pt x="8726" y="1924"/>
                  </a:cubicBezTo>
                  <a:cubicBezTo>
                    <a:pt x="8728" y="1900"/>
                    <a:pt x="8728" y="1877"/>
                    <a:pt x="8728" y="1855"/>
                  </a:cubicBezTo>
                  <a:cubicBezTo>
                    <a:pt x="8728" y="1502"/>
                    <a:pt x="8573" y="1168"/>
                    <a:pt x="8304" y="940"/>
                  </a:cubicBezTo>
                  <a:cubicBezTo>
                    <a:pt x="8277" y="917"/>
                    <a:pt x="8244" y="905"/>
                    <a:pt x="8211" y="905"/>
                  </a:cubicBezTo>
                  <a:cubicBezTo>
                    <a:pt x="8170" y="905"/>
                    <a:pt x="8129" y="922"/>
                    <a:pt x="8100" y="956"/>
                  </a:cubicBezTo>
                  <a:cubicBezTo>
                    <a:pt x="8049" y="1017"/>
                    <a:pt x="8056" y="1108"/>
                    <a:pt x="8118" y="1160"/>
                  </a:cubicBezTo>
                  <a:cubicBezTo>
                    <a:pt x="8321" y="1333"/>
                    <a:pt x="8439" y="1586"/>
                    <a:pt x="8439" y="1855"/>
                  </a:cubicBezTo>
                  <a:cubicBezTo>
                    <a:pt x="8439" y="1904"/>
                    <a:pt x="8434" y="1954"/>
                    <a:pt x="8427" y="2002"/>
                  </a:cubicBezTo>
                  <a:cubicBezTo>
                    <a:pt x="8419" y="2053"/>
                    <a:pt x="8433" y="2105"/>
                    <a:pt x="8466" y="2144"/>
                  </a:cubicBezTo>
                  <a:cubicBezTo>
                    <a:pt x="8500" y="2184"/>
                    <a:pt x="8550" y="2207"/>
                    <a:pt x="8601" y="2207"/>
                  </a:cubicBezTo>
                  <a:cubicBezTo>
                    <a:pt x="9138" y="2207"/>
                    <a:pt x="9575" y="2644"/>
                    <a:pt x="9575" y="3180"/>
                  </a:cubicBezTo>
                  <a:cubicBezTo>
                    <a:pt x="9575" y="3717"/>
                    <a:pt x="8601" y="4150"/>
                    <a:pt x="8601" y="4150"/>
                  </a:cubicBezTo>
                  <a:lnTo>
                    <a:pt x="4536" y="4150"/>
                  </a:lnTo>
                  <a:cubicBezTo>
                    <a:pt x="4016" y="4150"/>
                    <a:pt x="3562" y="3725"/>
                    <a:pt x="3545" y="3206"/>
                  </a:cubicBezTo>
                  <a:cubicBezTo>
                    <a:pt x="3531" y="2721"/>
                    <a:pt x="3872" y="2301"/>
                    <a:pt x="4346" y="2216"/>
                  </a:cubicBezTo>
                  <a:cubicBezTo>
                    <a:pt x="4423" y="2202"/>
                    <a:pt x="4489" y="2158"/>
                    <a:pt x="4532" y="2093"/>
                  </a:cubicBezTo>
                  <a:cubicBezTo>
                    <a:pt x="4574" y="2028"/>
                    <a:pt x="4587" y="1946"/>
                    <a:pt x="4569" y="1870"/>
                  </a:cubicBezTo>
                  <a:cubicBezTo>
                    <a:pt x="4539" y="1750"/>
                    <a:pt x="4526" y="1625"/>
                    <a:pt x="4533" y="1500"/>
                  </a:cubicBezTo>
                  <a:cubicBezTo>
                    <a:pt x="4565" y="843"/>
                    <a:pt x="5104" y="312"/>
                    <a:pt x="5762" y="291"/>
                  </a:cubicBezTo>
                  <a:cubicBezTo>
                    <a:pt x="5777" y="290"/>
                    <a:pt x="5792" y="290"/>
                    <a:pt x="5807" y="290"/>
                  </a:cubicBezTo>
                  <a:cubicBezTo>
                    <a:pt x="6235" y="290"/>
                    <a:pt x="6629" y="502"/>
                    <a:pt x="6867" y="861"/>
                  </a:cubicBezTo>
                  <a:cubicBezTo>
                    <a:pt x="6927" y="953"/>
                    <a:pt x="7028" y="1004"/>
                    <a:pt x="7132" y="1004"/>
                  </a:cubicBezTo>
                  <a:cubicBezTo>
                    <a:pt x="7166" y="1004"/>
                    <a:pt x="7201" y="999"/>
                    <a:pt x="7235" y="987"/>
                  </a:cubicBezTo>
                  <a:cubicBezTo>
                    <a:pt x="7330" y="954"/>
                    <a:pt x="7429" y="937"/>
                    <a:pt x="7529" y="936"/>
                  </a:cubicBezTo>
                  <a:cubicBezTo>
                    <a:pt x="7597" y="936"/>
                    <a:pt x="7660" y="892"/>
                    <a:pt x="7675" y="826"/>
                  </a:cubicBezTo>
                  <a:cubicBezTo>
                    <a:pt x="7697" y="732"/>
                    <a:pt x="7626" y="647"/>
                    <a:pt x="7535" y="647"/>
                  </a:cubicBezTo>
                  <a:cubicBezTo>
                    <a:pt x="7400" y="647"/>
                    <a:pt x="7267" y="670"/>
                    <a:pt x="7141" y="714"/>
                  </a:cubicBezTo>
                  <a:cubicBezTo>
                    <a:pt x="7138" y="715"/>
                    <a:pt x="7135" y="716"/>
                    <a:pt x="7132" y="716"/>
                  </a:cubicBezTo>
                  <a:cubicBezTo>
                    <a:pt x="7123" y="716"/>
                    <a:pt x="7113" y="711"/>
                    <a:pt x="7108" y="702"/>
                  </a:cubicBezTo>
                  <a:cubicBezTo>
                    <a:pt x="6816" y="260"/>
                    <a:pt x="6331" y="1"/>
                    <a:pt x="5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3"/>
            <p:cNvSpPr/>
            <p:nvPr/>
          </p:nvSpPr>
          <p:spPr>
            <a:xfrm>
              <a:off x="4128400" y="1419675"/>
              <a:ext cx="27075" cy="34300"/>
            </a:xfrm>
            <a:custGeom>
              <a:rect b="b" l="l" r="r" t="t"/>
              <a:pathLst>
                <a:path extrusionOk="0" h="1372" w="1083">
                  <a:moveTo>
                    <a:pt x="540" y="355"/>
                  </a:moveTo>
                  <a:lnTo>
                    <a:pt x="676" y="854"/>
                  </a:lnTo>
                  <a:lnTo>
                    <a:pt x="405" y="854"/>
                  </a:lnTo>
                  <a:lnTo>
                    <a:pt x="540" y="355"/>
                  </a:lnTo>
                  <a:close/>
                  <a:moveTo>
                    <a:pt x="540" y="1"/>
                  </a:moveTo>
                  <a:cubicBezTo>
                    <a:pt x="494" y="1"/>
                    <a:pt x="454" y="9"/>
                    <a:pt x="418" y="25"/>
                  </a:cubicBezTo>
                  <a:cubicBezTo>
                    <a:pt x="383" y="43"/>
                    <a:pt x="360" y="66"/>
                    <a:pt x="350" y="97"/>
                  </a:cubicBezTo>
                  <a:lnTo>
                    <a:pt x="3" y="1232"/>
                  </a:lnTo>
                  <a:cubicBezTo>
                    <a:pt x="1" y="1242"/>
                    <a:pt x="0" y="1249"/>
                    <a:pt x="0" y="1252"/>
                  </a:cubicBezTo>
                  <a:cubicBezTo>
                    <a:pt x="0" y="1284"/>
                    <a:pt x="20" y="1313"/>
                    <a:pt x="60" y="1336"/>
                  </a:cubicBezTo>
                  <a:cubicBezTo>
                    <a:pt x="101" y="1359"/>
                    <a:pt x="142" y="1372"/>
                    <a:pt x="187" y="1372"/>
                  </a:cubicBezTo>
                  <a:cubicBezTo>
                    <a:pt x="240" y="1372"/>
                    <a:pt x="272" y="1353"/>
                    <a:pt x="281" y="1317"/>
                  </a:cubicBezTo>
                  <a:lnTo>
                    <a:pt x="345" y="1085"/>
                  </a:lnTo>
                  <a:lnTo>
                    <a:pt x="738" y="1085"/>
                  </a:lnTo>
                  <a:lnTo>
                    <a:pt x="801" y="1317"/>
                  </a:lnTo>
                  <a:cubicBezTo>
                    <a:pt x="811" y="1353"/>
                    <a:pt x="843" y="1372"/>
                    <a:pt x="896" y="1372"/>
                  </a:cubicBezTo>
                  <a:cubicBezTo>
                    <a:pt x="939" y="1372"/>
                    <a:pt x="981" y="1359"/>
                    <a:pt x="1023" y="1336"/>
                  </a:cubicBezTo>
                  <a:cubicBezTo>
                    <a:pt x="1063" y="1313"/>
                    <a:pt x="1082" y="1284"/>
                    <a:pt x="1082" y="1252"/>
                  </a:cubicBezTo>
                  <a:cubicBezTo>
                    <a:pt x="1082" y="1248"/>
                    <a:pt x="1081" y="1242"/>
                    <a:pt x="1079" y="1232"/>
                  </a:cubicBezTo>
                  <a:lnTo>
                    <a:pt x="731" y="97"/>
                  </a:lnTo>
                  <a:cubicBezTo>
                    <a:pt x="720" y="66"/>
                    <a:pt x="698" y="43"/>
                    <a:pt x="663" y="25"/>
                  </a:cubicBezTo>
                  <a:cubicBezTo>
                    <a:pt x="627" y="9"/>
                    <a:pt x="587" y="1"/>
                    <a:pt x="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3"/>
            <p:cNvSpPr/>
            <p:nvPr/>
          </p:nvSpPr>
          <p:spPr>
            <a:xfrm>
              <a:off x="4157850" y="1419800"/>
              <a:ext cx="23150" cy="34225"/>
            </a:xfrm>
            <a:custGeom>
              <a:rect b="b" l="l" r="r" t="t"/>
              <a:pathLst>
                <a:path extrusionOk="0" h="1369" w="926">
                  <a:moveTo>
                    <a:pt x="472" y="252"/>
                  </a:moveTo>
                  <a:cubicBezTo>
                    <a:pt x="582" y="252"/>
                    <a:pt x="636" y="313"/>
                    <a:pt x="636" y="436"/>
                  </a:cubicBezTo>
                  <a:lnTo>
                    <a:pt x="636" y="914"/>
                  </a:lnTo>
                  <a:cubicBezTo>
                    <a:pt x="636" y="1037"/>
                    <a:pt x="582" y="1099"/>
                    <a:pt x="472" y="1099"/>
                  </a:cubicBezTo>
                  <a:lnTo>
                    <a:pt x="308" y="1099"/>
                  </a:lnTo>
                  <a:lnTo>
                    <a:pt x="308" y="252"/>
                  </a:lnTo>
                  <a:close/>
                  <a:moveTo>
                    <a:pt x="128" y="1"/>
                  </a:moveTo>
                  <a:cubicBezTo>
                    <a:pt x="91" y="1"/>
                    <a:pt x="61" y="10"/>
                    <a:pt x="36" y="28"/>
                  </a:cubicBezTo>
                  <a:cubicBezTo>
                    <a:pt x="12" y="45"/>
                    <a:pt x="1" y="66"/>
                    <a:pt x="1" y="89"/>
                  </a:cubicBezTo>
                  <a:lnTo>
                    <a:pt x="1" y="1281"/>
                  </a:lnTo>
                  <a:cubicBezTo>
                    <a:pt x="1" y="1305"/>
                    <a:pt x="12" y="1325"/>
                    <a:pt x="36" y="1343"/>
                  </a:cubicBezTo>
                  <a:cubicBezTo>
                    <a:pt x="61" y="1360"/>
                    <a:pt x="91" y="1369"/>
                    <a:pt x="128" y="1369"/>
                  </a:cubicBezTo>
                  <a:lnTo>
                    <a:pt x="462" y="1369"/>
                  </a:lnTo>
                  <a:cubicBezTo>
                    <a:pt x="603" y="1369"/>
                    <a:pt x="715" y="1334"/>
                    <a:pt x="799" y="1262"/>
                  </a:cubicBezTo>
                  <a:cubicBezTo>
                    <a:pt x="883" y="1191"/>
                    <a:pt x="925" y="1080"/>
                    <a:pt x="925" y="927"/>
                  </a:cubicBezTo>
                  <a:lnTo>
                    <a:pt x="925" y="443"/>
                  </a:lnTo>
                  <a:cubicBezTo>
                    <a:pt x="925" y="291"/>
                    <a:pt x="883" y="179"/>
                    <a:pt x="799" y="108"/>
                  </a:cubicBezTo>
                  <a:cubicBezTo>
                    <a:pt x="715" y="37"/>
                    <a:pt x="603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53"/>
          <p:cNvGrpSpPr/>
          <p:nvPr/>
        </p:nvGrpSpPr>
        <p:grpSpPr>
          <a:xfrm>
            <a:off x="4589916" y="2100296"/>
            <a:ext cx="268975" cy="366904"/>
            <a:chOff x="3119425" y="1372775"/>
            <a:chExt cx="180775" cy="246575"/>
          </a:xfrm>
        </p:grpSpPr>
        <p:sp>
          <p:nvSpPr>
            <p:cNvPr id="507" name="Google Shape;507;p53"/>
            <p:cNvSpPr/>
            <p:nvPr/>
          </p:nvSpPr>
          <p:spPr>
            <a:xfrm>
              <a:off x="3119425" y="1372775"/>
              <a:ext cx="180775" cy="246575"/>
            </a:xfrm>
            <a:custGeom>
              <a:rect b="b" l="l" r="r" t="t"/>
              <a:pathLst>
                <a:path extrusionOk="0" h="9863" w="7231">
                  <a:moveTo>
                    <a:pt x="2551" y="1647"/>
                  </a:moveTo>
                  <a:cubicBezTo>
                    <a:pt x="2656" y="1647"/>
                    <a:pt x="2741" y="1733"/>
                    <a:pt x="2741" y="1838"/>
                  </a:cubicBezTo>
                  <a:cubicBezTo>
                    <a:pt x="2741" y="1941"/>
                    <a:pt x="2656" y="2027"/>
                    <a:pt x="2551" y="2027"/>
                  </a:cubicBezTo>
                  <a:cubicBezTo>
                    <a:pt x="2446" y="2027"/>
                    <a:pt x="2361" y="1941"/>
                    <a:pt x="2361" y="1838"/>
                  </a:cubicBezTo>
                  <a:cubicBezTo>
                    <a:pt x="2361" y="1733"/>
                    <a:pt x="2446" y="1647"/>
                    <a:pt x="2551" y="1647"/>
                  </a:cubicBezTo>
                  <a:close/>
                  <a:moveTo>
                    <a:pt x="5691" y="2670"/>
                  </a:moveTo>
                  <a:cubicBezTo>
                    <a:pt x="5796" y="2670"/>
                    <a:pt x="5881" y="2755"/>
                    <a:pt x="5881" y="2860"/>
                  </a:cubicBezTo>
                  <a:cubicBezTo>
                    <a:pt x="5881" y="2964"/>
                    <a:pt x="5796" y="3049"/>
                    <a:pt x="5691" y="3049"/>
                  </a:cubicBezTo>
                  <a:cubicBezTo>
                    <a:pt x="5586" y="3049"/>
                    <a:pt x="5500" y="2964"/>
                    <a:pt x="5500" y="2860"/>
                  </a:cubicBezTo>
                  <a:cubicBezTo>
                    <a:pt x="5500" y="2755"/>
                    <a:pt x="5586" y="2670"/>
                    <a:pt x="5691" y="2670"/>
                  </a:cubicBezTo>
                  <a:close/>
                  <a:moveTo>
                    <a:pt x="1353" y="2752"/>
                  </a:moveTo>
                  <a:cubicBezTo>
                    <a:pt x="1458" y="2752"/>
                    <a:pt x="1543" y="2837"/>
                    <a:pt x="1543" y="2942"/>
                  </a:cubicBezTo>
                  <a:cubicBezTo>
                    <a:pt x="1543" y="3047"/>
                    <a:pt x="1458" y="3132"/>
                    <a:pt x="1353" y="3132"/>
                  </a:cubicBezTo>
                  <a:cubicBezTo>
                    <a:pt x="1247" y="3132"/>
                    <a:pt x="1162" y="3047"/>
                    <a:pt x="1162" y="2942"/>
                  </a:cubicBezTo>
                  <a:cubicBezTo>
                    <a:pt x="1162" y="2837"/>
                    <a:pt x="1247" y="2752"/>
                    <a:pt x="1353" y="2752"/>
                  </a:cubicBezTo>
                  <a:close/>
                  <a:moveTo>
                    <a:pt x="4000" y="3004"/>
                  </a:moveTo>
                  <a:cubicBezTo>
                    <a:pt x="4105" y="3004"/>
                    <a:pt x="4190" y="3089"/>
                    <a:pt x="4190" y="3194"/>
                  </a:cubicBezTo>
                  <a:cubicBezTo>
                    <a:pt x="4190" y="3299"/>
                    <a:pt x="4105" y="3384"/>
                    <a:pt x="4000" y="3384"/>
                  </a:cubicBezTo>
                  <a:cubicBezTo>
                    <a:pt x="3895" y="3384"/>
                    <a:pt x="3810" y="3299"/>
                    <a:pt x="3810" y="3194"/>
                  </a:cubicBezTo>
                  <a:cubicBezTo>
                    <a:pt x="3810" y="3089"/>
                    <a:pt x="3895" y="3004"/>
                    <a:pt x="4000" y="3004"/>
                  </a:cubicBezTo>
                  <a:close/>
                  <a:moveTo>
                    <a:pt x="3603" y="1935"/>
                  </a:moveTo>
                  <a:cubicBezTo>
                    <a:pt x="3684" y="1935"/>
                    <a:pt x="3766" y="1936"/>
                    <a:pt x="3849" y="1938"/>
                  </a:cubicBezTo>
                  <a:lnTo>
                    <a:pt x="3849" y="2737"/>
                  </a:lnTo>
                  <a:cubicBezTo>
                    <a:pt x="3642" y="2803"/>
                    <a:pt x="3495" y="3006"/>
                    <a:pt x="3516" y="3238"/>
                  </a:cubicBezTo>
                  <a:cubicBezTo>
                    <a:pt x="3537" y="3471"/>
                    <a:pt x="3728" y="3658"/>
                    <a:pt x="3962" y="3672"/>
                  </a:cubicBezTo>
                  <a:cubicBezTo>
                    <a:pt x="3972" y="3673"/>
                    <a:pt x="3983" y="3673"/>
                    <a:pt x="3993" y="3673"/>
                  </a:cubicBezTo>
                  <a:cubicBezTo>
                    <a:pt x="4257" y="3673"/>
                    <a:pt x="4472" y="3458"/>
                    <a:pt x="4472" y="3194"/>
                  </a:cubicBezTo>
                  <a:cubicBezTo>
                    <a:pt x="4472" y="2980"/>
                    <a:pt x="4331" y="2799"/>
                    <a:pt x="4138" y="2737"/>
                  </a:cubicBezTo>
                  <a:lnTo>
                    <a:pt x="4138" y="1949"/>
                  </a:lnTo>
                  <a:cubicBezTo>
                    <a:pt x="4642" y="1975"/>
                    <a:pt x="5123" y="2041"/>
                    <a:pt x="5544" y="2140"/>
                  </a:cubicBezTo>
                  <a:lnTo>
                    <a:pt x="5544" y="2403"/>
                  </a:lnTo>
                  <a:cubicBezTo>
                    <a:pt x="5337" y="2468"/>
                    <a:pt x="5191" y="2671"/>
                    <a:pt x="5211" y="2903"/>
                  </a:cubicBezTo>
                  <a:cubicBezTo>
                    <a:pt x="5232" y="3135"/>
                    <a:pt x="5423" y="3323"/>
                    <a:pt x="5657" y="3337"/>
                  </a:cubicBezTo>
                  <a:cubicBezTo>
                    <a:pt x="5667" y="3338"/>
                    <a:pt x="5677" y="3338"/>
                    <a:pt x="5688" y="3338"/>
                  </a:cubicBezTo>
                  <a:cubicBezTo>
                    <a:pt x="5952" y="3338"/>
                    <a:pt x="6167" y="3123"/>
                    <a:pt x="6167" y="2859"/>
                  </a:cubicBezTo>
                  <a:cubicBezTo>
                    <a:pt x="6167" y="2646"/>
                    <a:pt x="6026" y="2464"/>
                    <a:pt x="5833" y="2402"/>
                  </a:cubicBezTo>
                  <a:lnTo>
                    <a:pt x="5833" y="2219"/>
                  </a:lnTo>
                  <a:cubicBezTo>
                    <a:pt x="6515" y="2421"/>
                    <a:pt x="6932" y="2705"/>
                    <a:pt x="6932" y="2977"/>
                  </a:cubicBezTo>
                  <a:cubicBezTo>
                    <a:pt x="6932" y="3037"/>
                    <a:pt x="6911" y="3098"/>
                    <a:pt x="6870" y="3160"/>
                  </a:cubicBezTo>
                  <a:cubicBezTo>
                    <a:pt x="6720" y="3385"/>
                    <a:pt x="6312" y="3603"/>
                    <a:pt x="5748" y="3759"/>
                  </a:cubicBezTo>
                  <a:cubicBezTo>
                    <a:pt x="5147" y="3925"/>
                    <a:pt x="4387" y="4017"/>
                    <a:pt x="3608" y="4017"/>
                  </a:cubicBezTo>
                  <a:cubicBezTo>
                    <a:pt x="3171" y="4017"/>
                    <a:pt x="2746" y="3989"/>
                    <a:pt x="2344" y="3935"/>
                  </a:cubicBezTo>
                  <a:cubicBezTo>
                    <a:pt x="2337" y="3934"/>
                    <a:pt x="2330" y="3933"/>
                    <a:pt x="2324" y="3933"/>
                  </a:cubicBezTo>
                  <a:cubicBezTo>
                    <a:pt x="2253" y="3933"/>
                    <a:pt x="2192" y="3986"/>
                    <a:pt x="2182" y="4058"/>
                  </a:cubicBezTo>
                  <a:cubicBezTo>
                    <a:pt x="2171" y="4137"/>
                    <a:pt x="2226" y="4210"/>
                    <a:pt x="2305" y="4220"/>
                  </a:cubicBezTo>
                  <a:cubicBezTo>
                    <a:pt x="2721" y="4277"/>
                    <a:pt x="3159" y="4306"/>
                    <a:pt x="3608" y="4306"/>
                  </a:cubicBezTo>
                  <a:cubicBezTo>
                    <a:pt x="4424" y="4306"/>
                    <a:pt x="5190" y="4213"/>
                    <a:pt x="5825" y="4037"/>
                  </a:cubicBezTo>
                  <a:cubicBezTo>
                    <a:pt x="6031" y="3981"/>
                    <a:pt x="6264" y="3903"/>
                    <a:pt x="6481" y="3801"/>
                  </a:cubicBezTo>
                  <a:lnTo>
                    <a:pt x="6481" y="3801"/>
                  </a:lnTo>
                  <a:cubicBezTo>
                    <a:pt x="5977" y="4635"/>
                    <a:pt x="5472" y="5468"/>
                    <a:pt x="4967" y="6301"/>
                  </a:cubicBezTo>
                  <a:lnTo>
                    <a:pt x="4288" y="7422"/>
                  </a:lnTo>
                  <a:cubicBezTo>
                    <a:pt x="4086" y="7501"/>
                    <a:pt x="3867" y="7543"/>
                    <a:pt x="3651" y="7543"/>
                  </a:cubicBezTo>
                  <a:cubicBezTo>
                    <a:pt x="3646" y="7543"/>
                    <a:pt x="3641" y="7543"/>
                    <a:pt x="3636" y="7543"/>
                  </a:cubicBezTo>
                  <a:cubicBezTo>
                    <a:pt x="3420" y="7543"/>
                    <a:pt x="3201" y="7500"/>
                    <a:pt x="3000" y="7421"/>
                  </a:cubicBezTo>
                  <a:lnTo>
                    <a:pt x="756" y="3812"/>
                  </a:lnTo>
                  <a:lnTo>
                    <a:pt x="756" y="3812"/>
                  </a:lnTo>
                  <a:cubicBezTo>
                    <a:pt x="974" y="3913"/>
                    <a:pt x="1257" y="4012"/>
                    <a:pt x="1624" y="4097"/>
                  </a:cubicBezTo>
                  <a:cubicBezTo>
                    <a:pt x="1636" y="4100"/>
                    <a:pt x="1646" y="4101"/>
                    <a:pt x="1657" y="4101"/>
                  </a:cubicBezTo>
                  <a:cubicBezTo>
                    <a:pt x="1723" y="4101"/>
                    <a:pt x="1783" y="4056"/>
                    <a:pt x="1798" y="3989"/>
                  </a:cubicBezTo>
                  <a:cubicBezTo>
                    <a:pt x="1816" y="3911"/>
                    <a:pt x="1767" y="3834"/>
                    <a:pt x="1690" y="3815"/>
                  </a:cubicBezTo>
                  <a:cubicBezTo>
                    <a:pt x="1047" y="3666"/>
                    <a:pt x="568" y="3442"/>
                    <a:pt x="375" y="3199"/>
                  </a:cubicBezTo>
                  <a:cubicBezTo>
                    <a:pt x="375" y="3199"/>
                    <a:pt x="374" y="3198"/>
                    <a:pt x="374" y="3197"/>
                  </a:cubicBezTo>
                  <a:cubicBezTo>
                    <a:pt x="314" y="3123"/>
                    <a:pt x="284" y="3049"/>
                    <a:pt x="284" y="2977"/>
                  </a:cubicBezTo>
                  <a:cubicBezTo>
                    <a:pt x="284" y="2733"/>
                    <a:pt x="634" y="2471"/>
                    <a:pt x="1209" y="2275"/>
                  </a:cubicBezTo>
                  <a:lnTo>
                    <a:pt x="1209" y="2487"/>
                  </a:lnTo>
                  <a:cubicBezTo>
                    <a:pt x="1003" y="2551"/>
                    <a:pt x="856" y="2754"/>
                    <a:pt x="877" y="2985"/>
                  </a:cubicBezTo>
                  <a:cubicBezTo>
                    <a:pt x="897" y="3219"/>
                    <a:pt x="1089" y="3405"/>
                    <a:pt x="1322" y="3420"/>
                  </a:cubicBezTo>
                  <a:cubicBezTo>
                    <a:pt x="1332" y="3421"/>
                    <a:pt x="1343" y="3421"/>
                    <a:pt x="1353" y="3421"/>
                  </a:cubicBezTo>
                  <a:cubicBezTo>
                    <a:pt x="1618" y="3421"/>
                    <a:pt x="1833" y="3206"/>
                    <a:pt x="1833" y="2942"/>
                  </a:cubicBezTo>
                  <a:cubicBezTo>
                    <a:pt x="1833" y="2729"/>
                    <a:pt x="1692" y="2547"/>
                    <a:pt x="1498" y="2485"/>
                  </a:cubicBezTo>
                  <a:lnTo>
                    <a:pt x="1498" y="2184"/>
                  </a:lnTo>
                  <a:cubicBezTo>
                    <a:pt x="1691" y="2132"/>
                    <a:pt x="1900" y="2087"/>
                    <a:pt x="2120" y="2052"/>
                  </a:cubicBezTo>
                  <a:cubicBezTo>
                    <a:pt x="2199" y="2208"/>
                    <a:pt x="2361" y="2316"/>
                    <a:pt x="2549" y="2316"/>
                  </a:cubicBezTo>
                  <a:cubicBezTo>
                    <a:pt x="2772" y="2316"/>
                    <a:pt x="2961" y="2162"/>
                    <a:pt x="3013" y="1953"/>
                  </a:cubicBezTo>
                  <a:cubicBezTo>
                    <a:pt x="3206" y="1941"/>
                    <a:pt x="3404" y="1935"/>
                    <a:pt x="3603" y="1935"/>
                  </a:cubicBezTo>
                  <a:close/>
                  <a:moveTo>
                    <a:pt x="2547" y="0"/>
                  </a:moveTo>
                  <a:cubicBezTo>
                    <a:pt x="2468" y="0"/>
                    <a:pt x="2403" y="65"/>
                    <a:pt x="2403" y="145"/>
                  </a:cubicBezTo>
                  <a:lnTo>
                    <a:pt x="2403" y="1381"/>
                  </a:lnTo>
                  <a:cubicBezTo>
                    <a:pt x="2232" y="1434"/>
                    <a:pt x="2103" y="1583"/>
                    <a:pt x="2075" y="1764"/>
                  </a:cubicBezTo>
                  <a:cubicBezTo>
                    <a:pt x="1872" y="1797"/>
                    <a:pt x="1679" y="1838"/>
                    <a:pt x="1498" y="1884"/>
                  </a:cubicBezTo>
                  <a:lnTo>
                    <a:pt x="1498" y="1256"/>
                  </a:lnTo>
                  <a:cubicBezTo>
                    <a:pt x="1498" y="1181"/>
                    <a:pt x="1444" y="1116"/>
                    <a:pt x="1371" y="1106"/>
                  </a:cubicBezTo>
                  <a:cubicBezTo>
                    <a:pt x="1365" y="1106"/>
                    <a:pt x="1359" y="1105"/>
                    <a:pt x="1354" y="1105"/>
                  </a:cubicBezTo>
                  <a:cubicBezTo>
                    <a:pt x="1273" y="1105"/>
                    <a:pt x="1209" y="1170"/>
                    <a:pt x="1209" y="1250"/>
                  </a:cubicBezTo>
                  <a:lnTo>
                    <a:pt x="1209" y="1984"/>
                  </a:lnTo>
                  <a:cubicBezTo>
                    <a:pt x="429" y="2229"/>
                    <a:pt x="0" y="2583"/>
                    <a:pt x="0" y="2985"/>
                  </a:cubicBezTo>
                  <a:cubicBezTo>
                    <a:pt x="0" y="3121"/>
                    <a:pt x="50" y="3252"/>
                    <a:pt x="145" y="3376"/>
                  </a:cubicBezTo>
                  <a:lnTo>
                    <a:pt x="2750" y="7565"/>
                  </a:lnTo>
                  <a:lnTo>
                    <a:pt x="2750" y="8969"/>
                  </a:lnTo>
                  <a:cubicBezTo>
                    <a:pt x="2750" y="9087"/>
                    <a:pt x="2819" y="9196"/>
                    <a:pt x="2925" y="9246"/>
                  </a:cubicBezTo>
                  <a:lnTo>
                    <a:pt x="4157" y="9838"/>
                  </a:lnTo>
                  <a:cubicBezTo>
                    <a:pt x="4192" y="9854"/>
                    <a:pt x="4230" y="9862"/>
                    <a:pt x="4267" y="9862"/>
                  </a:cubicBezTo>
                  <a:cubicBezTo>
                    <a:pt x="4326" y="9862"/>
                    <a:pt x="4384" y="9843"/>
                    <a:pt x="4432" y="9803"/>
                  </a:cubicBezTo>
                  <a:cubicBezTo>
                    <a:pt x="4490" y="9753"/>
                    <a:pt x="4522" y="9677"/>
                    <a:pt x="4522" y="9600"/>
                  </a:cubicBezTo>
                  <a:lnTo>
                    <a:pt x="4522" y="8973"/>
                  </a:lnTo>
                  <a:cubicBezTo>
                    <a:pt x="4522" y="8899"/>
                    <a:pt x="4469" y="8833"/>
                    <a:pt x="4396" y="8824"/>
                  </a:cubicBezTo>
                  <a:cubicBezTo>
                    <a:pt x="4390" y="8823"/>
                    <a:pt x="4384" y="8823"/>
                    <a:pt x="4378" y="8823"/>
                  </a:cubicBezTo>
                  <a:cubicBezTo>
                    <a:pt x="4299" y="8823"/>
                    <a:pt x="4233" y="8887"/>
                    <a:pt x="4233" y="8968"/>
                  </a:cubicBezTo>
                  <a:lnTo>
                    <a:pt x="4233" y="9559"/>
                  </a:lnTo>
                  <a:lnTo>
                    <a:pt x="3051" y="8990"/>
                  </a:lnTo>
                  <a:cubicBezTo>
                    <a:pt x="3044" y="8987"/>
                    <a:pt x="3039" y="8980"/>
                    <a:pt x="3039" y="8973"/>
                  </a:cubicBezTo>
                  <a:lnTo>
                    <a:pt x="3039" y="7751"/>
                  </a:lnTo>
                  <a:cubicBezTo>
                    <a:pt x="3232" y="7811"/>
                    <a:pt x="3432" y="7840"/>
                    <a:pt x="3636" y="7840"/>
                  </a:cubicBezTo>
                  <a:lnTo>
                    <a:pt x="3653" y="7840"/>
                  </a:lnTo>
                  <a:cubicBezTo>
                    <a:pt x="3653" y="7840"/>
                    <a:pt x="4052" y="7803"/>
                    <a:pt x="4253" y="7746"/>
                  </a:cubicBezTo>
                  <a:lnTo>
                    <a:pt x="4253" y="8346"/>
                  </a:lnTo>
                  <a:cubicBezTo>
                    <a:pt x="4244" y="8427"/>
                    <a:pt x="4308" y="8491"/>
                    <a:pt x="4388" y="8491"/>
                  </a:cubicBezTo>
                  <a:cubicBezTo>
                    <a:pt x="4468" y="8491"/>
                    <a:pt x="4522" y="8346"/>
                    <a:pt x="4522" y="8346"/>
                  </a:cubicBezTo>
                  <a:lnTo>
                    <a:pt x="4522" y="7596"/>
                  </a:lnTo>
                  <a:lnTo>
                    <a:pt x="5209" y="6461"/>
                  </a:lnTo>
                  <a:cubicBezTo>
                    <a:pt x="5847" y="5410"/>
                    <a:pt x="6484" y="4359"/>
                    <a:pt x="7121" y="3307"/>
                  </a:cubicBezTo>
                  <a:cubicBezTo>
                    <a:pt x="7122" y="3305"/>
                    <a:pt x="7124" y="3302"/>
                    <a:pt x="7125" y="3299"/>
                  </a:cubicBezTo>
                  <a:cubicBezTo>
                    <a:pt x="7194" y="3192"/>
                    <a:pt x="7230" y="3080"/>
                    <a:pt x="7230" y="2965"/>
                  </a:cubicBezTo>
                  <a:cubicBezTo>
                    <a:pt x="7230" y="2526"/>
                    <a:pt x="6734" y="2149"/>
                    <a:pt x="5833" y="1899"/>
                  </a:cubicBezTo>
                  <a:lnTo>
                    <a:pt x="5833" y="1173"/>
                  </a:lnTo>
                  <a:cubicBezTo>
                    <a:pt x="5833" y="1099"/>
                    <a:pt x="5779" y="1032"/>
                    <a:pt x="5706" y="1024"/>
                  </a:cubicBezTo>
                  <a:cubicBezTo>
                    <a:pt x="5700" y="1023"/>
                    <a:pt x="5693" y="1023"/>
                    <a:pt x="5687" y="1023"/>
                  </a:cubicBezTo>
                  <a:cubicBezTo>
                    <a:pt x="5607" y="1023"/>
                    <a:pt x="5544" y="1088"/>
                    <a:pt x="5544" y="1167"/>
                  </a:cubicBezTo>
                  <a:lnTo>
                    <a:pt x="5544" y="1844"/>
                  </a:lnTo>
                  <a:cubicBezTo>
                    <a:pt x="5118" y="1748"/>
                    <a:pt x="4638" y="1684"/>
                    <a:pt x="4137" y="1659"/>
                  </a:cubicBezTo>
                  <a:lnTo>
                    <a:pt x="4137" y="1507"/>
                  </a:lnTo>
                  <a:cubicBezTo>
                    <a:pt x="4137" y="1433"/>
                    <a:pt x="4084" y="1368"/>
                    <a:pt x="4010" y="1358"/>
                  </a:cubicBezTo>
                  <a:cubicBezTo>
                    <a:pt x="4004" y="1358"/>
                    <a:pt x="3998" y="1357"/>
                    <a:pt x="3993" y="1357"/>
                  </a:cubicBezTo>
                  <a:cubicBezTo>
                    <a:pt x="3913" y="1357"/>
                    <a:pt x="3848" y="1422"/>
                    <a:pt x="3848" y="1502"/>
                  </a:cubicBezTo>
                  <a:lnTo>
                    <a:pt x="3848" y="1648"/>
                  </a:lnTo>
                  <a:cubicBezTo>
                    <a:pt x="3766" y="1646"/>
                    <a:pt x="3684" y="1644"/>
                    <a:pt x="3603" y="1644"/>
                  </a:cubicBezTo>
                  <a:cubicBezTo>
                    <a:pt x="3397" y="1644"/>
                    <a:pt x="3194" y="1650"/>
                    <a:pt x="2994" y="1663"/>
                  </a:cubicBezTo>
                  <a:cubicBezTo>
                    <a:pt x="2942" y="1529"/>
                    <a:pt x="2831" y="1424"/>
                    <a:pt x="2692" y="1380"/>
                  </a:cubicBezTo>
                  <a:lnTo>
                    <a:pt x="2692" y="149"/>
                  </a:lnTo>
                  <a:cubicBezTo>
                    <a:pt x="2692" y="81"/>
                    <a:pt x="2647" y="18"/>
                    <a:pt x="2580" y="4"/>
                  </a:cubicBezTo>
                  <a:cubicBezTo>
                    <a:pt x="2569" y="2"/>
                    <a:pt x="2558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3"/>
            <p:cNvSpPr/>
            <p:nvPr/>
          </p:nvSpPr>
          <p:spPr>
            <a:xfrm>
              <a:off x="3234400" y="1377050"/>
              <a:ext cx="7250" cy="26900"/>
            </a:xfrm>
            <a:custGeom>
              <a:rect b="b" l="l" r="r" t="t"/>
              <a:pathLst>
                <a:path extrusionOk="0" h="1076" w="290">
                  <a:moveTo>
                    <a:pt x="145" y="1"/>
                  </a:moveTo>
                  <a:cubicBezTo>
                    <a:pt x="65" y="1"/>
                    <a:pt x="0" y="65"/>
                    <a:pt x="0" y="145"/>
                  </a:cubicBezTo>
                  <a:lnTo>
                    <a:pt x="0" y="931"/>
                  </a:lnTo>
                  <a:cubicBezTo>
                    <a:pt x="0" y="1010"/>
                    <a:pt x="64" y="1075"/>
                    <a:pt x="144" y="1075"/>
                  </a:cubicBezTo>
                  <a:cubicBezTo>
                    <a:pt x="150" y="1075"/>
                    <a:pt x="157" y="1075"/>
                    <a:pt x="163" y="1074"/>
                  </a:cubicBezTo>
                  <a:cubicBezTo>
                    <a:pt x="236" y="1066"/>
                    <a:pt x="289" y="1000"/>
                    <a:pt x="289" y="926"/>
                  </a:cubicBezTo>
                  <a:lnTo>
                    <a:pt x="289" y="151"/>
                  </a:lnTo>
                  <a:cubicBezTo>
                    <a:pt x="289" y="77"/>
                    <a:pt x="236" y="10"/>
                    <a:pt x="163" y="2"/>
                  </a:cubicBezTo>
                  <a:cubicBezTo>
                    <a:pt x="157" y="1"/>
                    <a:pt x="151" y="1"/>
                    <a:pt x="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3"/>
            <p:cNvSpPr/>
            <p:nvPr/>
          </p:nvSpPr>
          <p:spPr>
            <a:xfrm>
              <a:off x="3157825" y="1375775"/>
              <a:ext cx="7250" cy="17950"/>
            </a:xfrm>
            <a:custGeom>
              <a:rect b="b" l="l" r="r" t="t"/>
              <a:pathLst>
                <a:path extrusionOk="0" h="718" w="290">
                  <a:moveTo>
                    <a:pt x="145" y="0"/>
                  </a:moveTo>
                  <a:cubicBezTo>
                    <a:pt x="65" y="0"/>
                    <a:pt x="1" y="65"/>
                    <a:pt x="1" y="144"/>
                  </a:cubicBezTo>
                  <a:lnTo>
                    <a:pt x="1" y="573"/>
                  </a:lnTo>
                  <a:cubicBezTo>
                    <a:pt x="1" y="654"/>
                    <a:pt x="65" y="718"/>
                    <a:pt x="145" y="718"/>
                  </a:cubicBezTo>
                  <a:cubicBezTo>
                    <a:pt x="151" y="718"/>
                    <a:pt x="156" y="718"/>
                    <a:pt x="162" y="717"/>
                  </a:cubicBezTo>
                  <a:cubicBezTo>
                    <a:pt x="236" y="708"/>
                    <a:pt x="290" y="642"/>
                    <a:pt x="290" y="568"/>
                  </a:cubicBezTo>
                  <a:lnTo>
                    <a:pt x="290" y="150"/>
                  </a:lnTo>
                  <a:cubicBezTo>
                    <a:pt x="290" y="76"/>
                    <a:pt x="236" y="10"/>
                    <a:pt x="162" y="1"/>
                  </a:cubicBezTo>
                  <a:cubicBezTo>
                    <a:pt x="156" y="0"/>
                    <a:pt x="151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3"/>
            <p:cNvSpPr/>
            <p:nvPr/>
          </p:nvSpPr>
          <p:spPr>
            <a:xfrm>
              <a:off x="3199725" y="1386900"/>
              <a:ext cx="7250" cy="17975"/>
            </a:xfrm>
            <a:custGeom>
              <a:rect b="b" l="l" r="r" t="t"/>
              <a:pathLst>
                <a:path extrusionOk="0" h="719" w="29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lnTo>
                    <a:pt x="0" y="573"/>
                  </a:lnTo>
                  <a:cubicBezTo>
                    <a:pt x="0" y="653"/>
                    <a:pt x="66" y="718"/>
                    <a:pt x="145" y="718"/>
                  </a:cubicBezTo>
                  <a:cubicBezTo>
                    <a:pt x="151" y="718"/>
                    <a:pt x="157" y="718"/>
                    <a:pt x="163" y="717"/>
                  </a:cubicBezTo>
                  <a:cubicBezTo>
                    <a:pt x="236" y="708"/>
                    <a:pt x="289" y="642"/>
                    <a:pt x="289" y="568"/>
                  </a:cubicBezTo>
                  <a:lnTo>
                    <a:pt x="289" y="151"/>
                  </a:lnTo>
                  <a:cubicBezTo>
                    <a:pt x="289" y="76"/>
                    <a:pt x="236" y="10"/>
                    <a:pt x="163" y="1"/>
                  </a:cubicBezTo>
                  <a:cubicBezTo>
                    <a:pt x="156" y="1"/>
                    <a:pt x="150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3"/>
            <p:cNvSpPr/>
            <p:nvPr/>
          </p:nvSpPr>
          <p:spPr>
            <a:xfrm>
              <a:off x="3277250" y="1384375"/>
              <a:ext cx="7250" cy="17975"/>
            </a:xfrm>
            <a:custGeom>
              <a:rect b="b" l="l" r="r" t="t"/>
              <a:pathLst>
                <a:path extrusionOk="0" h="719" w="290">
                  <a:moveTo>
                    <a:pt x="146" y="1"/>
                  </a:moveTo>
                  <a:cubicBezTo>
                    <a:pt x="65" y="1"/>
                    <a:pt x="1" y="65"/>
                    <a:pt x="1" y="145"/>
                  </a:cubicBezTo>
                  <a:lnTo>
                    <a:pt x="1" y="573"/>
                  </a:lnTo>
                  <a:cubicBezTo>
                    <a:pt x="1" y="654"/>
                    <a:pt x="66" y="719"/>
                    <a:pt x="146" y="719"/>
                  </a:cubicBezTo>
                  <a:cubicBezTo>
                    <a:pt x="152" y="719"/>
                    <a:pt x="157" y="718"/>
                    <a:pt x="163" y="717"/>
                  </a:cubicBezTo>
                  <a:cubicBezTo>
                    <a:pt x="236" y="708"/>
                    <a:pt x="290" y="642"/>
                    <a:pt x="290" y="568"/>
                  </a:cubicBezTo>
                  <a:lnTo>
                    <a:pt x="290" y="151"/>
                  </a:lnTo>
                  <a:cubicBezTo>
                    <a:pt x="290" y="77"/>
                    <a:pt x="236" y="10"/>
                    <a:pt x="163" y="2"/>
                  </a:cubicBezTo>
                  <a:cubicBezTo>
                    <a:pt x="157" y="1"/>
                    <a:pt x="151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53"/>
            <p:cNvSpPr/>
            <p:nvPr/>
          </p:nvSpPr>
          <p:spPr>
            <a:xfrm>
              <a:off x="3131325" y="1386875"/>
              <a:ext cx="7250" cy="17975"/>
            </a:xfrm>
            <a:custGeom>
              <a:rect b="b" l="l" r="r" t="t"/>
              <a:pathLst>
                <a:path extrusionOk="0" h="719" w="290">
                  <a:moveTo>
                    <a:pt x="146" y="0"/>
                  </a:moveTo>
                  <a:cubicBezTo>
                    <a:pt x="66" y="0"/>
                    <a:pt x="1" y="66"/>
                    <a:pt x="1" y="145"/>
                  </a:cubicBezTo>
                  <a:lnTo>
                    <a:pt x="1" y="574"/>
                  </a:lnTo>
                  <a:cubicBezTo>
                    <a:pt x="1" y="653"/>
                    <a:pt x="65" y="718"/>
                    <a:pt x="144" y="718"/>
                  </a:cubicBezTo>
                  <a:cubicBezTo>
                    <a:pt x="150" y="718"/>
                    <a:pt x="157" y="718"/>
                    <a:pt x="163" y="717"/>
                  </a:cubicBezTo>
                  <a:cubicBezTo>
                    <a:pt x="237" y="709"/>
                    <a:pt x="290" y="642"/>
                    <a:pt x="290" y="568"/>
                  </a:cubicBezTo>
                  <a:lnTo>
                    <a:pt x="290" y="151"/>
                  </a:lnTo>
                  <a:cubicBezTo>
                    <a:pt x="290" y="78"/>
                    <a:pt x="237" y="11"/>
                    <a:pt x="163" y="1"/>
                  </a:cubicBezTo>
                  <a:cubicBezTo>
                    <a:pt x="157" y="1"/>
                    <a:pt x="151" y="0"/>
                    <a:pt x="1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53"/>
          <p:cNvGrpSpPr/>
          <p:nvPr/>
        </p:nvGrpSpPr>
        <p:grpSpPr>
          <a:xfrm>
            <a:off x="1920059" y="2100629"/>
            <a:ext cx="366991" cy="366234"/>
            <a:chOff x="1554050" y="1373000"/>
            <a:chExt cx="246650" cy="246125"/>
          </a:xfrm>
        </p:grpSpPr>
        <p:sp>
          <p:nvSpPr>
            <p:cNvPr id="514" name="Google Shape;514;p53"/>
            <p:cNvSpPr/>
            <p:nvPr/>
          </p:nvSpPr>
          <p:spPr>
            <a:xfrm>
              <a:off x="1554050" y="1373000"/>
              <a:ext cx="246650" cy="246125"/>
            </a:xfrm>
            <a:custGeom>
              <a:rect b="b" l="l" r="r" t="t"/>
              <a:pathLst>
                <a:path extrusionOk="0" h="9845" w="9866">
                  <a:moveTo>
                    <a:pt x="7913" y="289"/>
                  </a:moveTo>
                  <a:cubicBezTo>
                    <a:pt x="8797" y="289"/>
                    <a:pt x="9528" y="995"/>
                    <a:pt x="9553" y="1882"/>
                  </a:cubicBezTo>
                  <a:cubicBezTo>
                    <a:pt x="9579" y="2787"/>
                    <a:pt x="8865" y="3543"/>
                    <a:pt x="7960" y="3570"/>
                  </a:cubicBezTo>
                  <a:cubicBezTo>
                    <a:pt x="7944" y="3570"/>
                    <a:pt x="7928" y="3570"/>
                    <a:pt x="7912" y="3570"/>
                  </a:cubicBezTo>
                  <a:cubicBezTo>
                    <a:pt x="7030" y="3570"/>
                    <a:pt x="6298" y="2865"/>
                    <a:pt x="6273" y="1977"/>
                  </a:cubicBezTo>
                  <a:cubicBezTo>
                    <a:pt x="6247" y="1073"/>
                    <a:pt x="6962" y="316"/>
                    <a:pt x="7866" y="290"/>
                  </a:cubicBezTo>
                  <a:cubicBezTo>
                    <a:pt x="7882" y="289"/>
                    <a:pt x="7898" y="289"/>
                    <a:pt x="7913" y="289"/>
                  </a:cubicBezTo>
                  <a:close/>
                  <a:moveTo>
                    <a:pt x="1930" y="289"/>
                  </a:moveTo>
                  <a:cubicBezTo>
                    <a:pt x="2835" y="289"/>
                    <a:pt x="3570" y="1024"/>
                    <a:pt x="3570" y="1929"/>
                  </a:cubicBezTo>
                  <a:cubicBezTo>
                    <a:pt x="3570" y="2140"/>
                    <a:pt x="3531" y="2346"/>
                    <a:pt x="3453" y="2539"/>
                  </a:cubicBezTo>
                  <a:cubicBezTo>
                    <a:pt x="3424" y="2613"/>
                    <a:pt x="3459" y="2698"/>
                    <a:pt x="3533" y="2727"/>
                  </a:cubicBezTo>
                  <a:cubicBezTo>
                    <a:pt x="3551" y="2735"/>
                    <a:pt x="3569" y="2738"/>
                    <a:pt x="3587" y="2738"/>
                  </a:cubicBezTo>
                  <a:cubicBezTo>
                    <a:pt x="3644" y="2738"/>
                    <a:pt x="3699" y="2704"/>
                    <a:pt x="3722" y="2647"/>
                  </a:cubicBezTo>
                  <a:cubicBezTo>
                    <a:pt x="3813" y="2419"/>
                    <a:pt x="3859" y="2177"/>
                    <a:pt x="3859" y="1929"/>
                  </a:cubicBezTo>
                  <a:cubicBezTo>
                    <a:pt x="3859" y="1792"/>
                    <a:pt x="3844" y="1657"/>
                    <a:pt x="3817" y="1526"/>
                  </a:cubicBezTo>
                  <a:cubicBezTo>
                    <a:pt x="4172" y="1411"/>
                    <a:pt x="4543" y="1352"/>
                    <a:pt x="4922" y="1352"/>
                  </a:cubicBezTo>
                  <a:cubicBezTo>
                    <a:pt x="5300" y="1352"/>
                    <a:pt x="5671" y="1411"/>
                    <a:pt x="6026" y="1526"/>
                  </a:cubicBezTo>
                  <a:cubicBezTo>
                    <a:pt x="5995" y="1674"/>
                    <a:pt x="5981" y="1828"/>
                    <a:pt x="5985" y="1985"/>
                  </a:cubicBezTo>
                  <a:cubicBezTo>
                    <a:pt x="6015" y="3029"/>
                    <a:pt x="6875" y="3859"/>
                    <a:pt x="7912" y="3859"/>
                  </a:cubicBezTo>
                  <a:cubicBezTo>
                    <a:pt x="7931" y="3859"/>
                    <a:pt x="7949" y="3858"/>
                    <a:pt x="7968" y="3858"/>
                  </a:cubicBezTo>
                  <a:cubicBezTo>
                    <a:pt x="8087" y="3854"/>
                    <a:pt x="8203" y="3840"/>
                    <a:pt x="8315" y="3815"/>
                  </a:cubicBezTo>
                  <a:cubicBezTo>
                    <a:pt x="8432" y="4171"/>
                    <a:pt x="8490" y="4543"/>
                    <a:pt x="8490" y="4921"/>
                  </a:cubicBezTo>
                  <a:cubicBezTo>
                    <a:pt x="8490" y="5301"/>
                    <a:pt x="8432" y="5672"/>
                    <a:pt x="8314" y="6029"/>
                  </a:cubicBezTo>
                  <a:cubicBezTo>
                    <a:pt x="8185" y="6001"/>
                    <a:pt x="8051" y="5986"/>
                    <a:pt x="7913" y="5986"/>
                  </a:cubicBezTo>
                  <a:cubicBezTo>
                    <a:pt x="6850" y="5986"/>
                    <a:pt x="5984" y="6852"/>
                    <a:pt x="5984" y="7916"/>
                  </a:cubicBezTo>
                  <a:cubicBezTo>
                    <a:pt x="5984" y="8052"/>
                    <a:pt x="5998" y="8185"/>
                    <a:pt x="6026" y="8315"/>
                  </a:cubicBezTo>
                  <a:cubicBezTo>
                    <a:pt x="5670" y="8431"/>
                    <a:pt x="5300" y="8490"/>
                    <a:pt x="4922" y="8490"/>
                  </a:cubicBezTo>
                  <a:cubicBezTo>
                    <a:pt x="4544" y="8490"/>
                    <a:pt x="4173" y="8431"/>
                    <a:pt x="3817" y="8315"/>
                  </a:cubicBezTo>
                  <a:cubicBezTo>
                    <a:pt x="3845" y="8186"/>
                    <a:pt x="3859" y="8053"/>
                    <a:pt x="3859" y="7916"/>
                  </a:cubicBezTo>
                  <a:cubicBezTo>
                    <a:pt x="3859" y="6852"/>
                    <a:pt x="2994" y="5986"/>
                    <a:pt x="1930" y="5986"/>
                  </a:cubicBezTo>
                  <a:cubicBezTo>
                    <a:pt x="1792" y="5986"/>
                    <a:pt x="1657" y="6001"/>
                    <a:pt x="1529" y="6029"/>
                  </a:cubicBezTo>
                  <a:cubicBezTo>
                    <a:pt x="1412" y="5673"/>
                    <a:pt x="1353" y="5301"/>
                    <a:pt x="1353" y="4921"/>
                  </a:cubicBezTo>
                  <a:cubicBezTo>
                    <a:pt x="1353" y="4543"/>
                    <a:pt x="1412" y="4171"/>
                    <a:pt x="1527" y="3815"/>
                  </a:cubicBezTo>
                  <a:cubicBezTo>
                    <a:pt x="1657" y="3843"/>
                    <a:pt x="1792" y="3859"/>
                    <a:pt x="1930" y="3859"/>
                  </a:cubicBezTo>
                  <a:cubicBezTo>
                    <a:pt x="2424" y="3859"/>
                    <a:pt x="2894" y="3673"/>
                    <a:pt x="3253" y="3333"/>
                  </a:cubicBezTo>
                  <a:cubicBezTo>
                    <a:pt x="3311" y="3279"/>
                    <a:pt x="3313" y="3188"/>
                    <a:pt x="3259" y="3130"/>
                  </a:cubicBezTo>
                  <a:cubicBezTo>
                    <a:pt x="3230" y="3100"/>
                    <a:pt x="3192" y="3084"/>
                    <a:pt x="3153" y="3084"/>
                  </a:cubicBezTo>
                  <a:cubicBezTo>
                    <a:pt x="3118" y="3084"/>
                    <a:pt x="3083" y="3097"/>
                    <a:pt x="3055" y="3123"/>
                  </a:cubicBezTo>
                  <a:cubicBezTo>
                    <a:pt x="2750" y="3411"/>
                    <a:pt x="2351" y="3570"/>
                    <a:pt x="1930" y="3570"/>
                  </a:cubicBezTo>
                  <a:cubicBezTo>
                    <a:pt x="1026" y="3570"/>
                    <a:pt x="290" y="2834"/>
                    <a:pt x="290" y="1929"/>
                  </a:cubicBezTo>
                  <a:cubicBezTo>
                    <a:pt x="290" y="1024"/>
                    <a:pt x="1026" y="289"/>
                    <a:pt x="1930" y="289"/>
                  </a:cubicBezTo>
                  <a:close/>
                  <a:moveTo>
                    <a:pt x="1930" y="6275"/>
                  </a:moveTo>
                  <a:cubicBezTo>
                    <a:pt x="2835" y="6275"/>
                    <a:pt x="3570" y="7011"/>
                    <a:pt x="3570" y="7916"/>
                  </a:cubicBezTo>
                  <a:cubicBezTo>
                    <a:pt x="3570" y="8820"/>
                    <a:pt x="2835" y="9556"/>
                    <a:pt x="1930" y="9556"/>
                  </a:cubicBezTo>
                  <a:cubicBezTo>
                    <a:pt x="1026" y="9556"/>
                    <a:pt x="290" y="8820"/>
                    <a:pt x="290" y="7916"/>
                  </a:cubicBezTo>
                  <a:cubicBezTo>
                    <a:pt x="290" y="7011"/>
                    <a:pt x="1026" y="6275"/>
                    <a:pt x="1930" y="6275"/>
                  </a:cubicBezTo>
                  <a:close/>
                  <a:moveTo>
                    <a:pt x="7913" y="0"/>
                  </a:moveTo>
                  <a:cubicBezTo>
                    <a:pt x="7894" y="0"/>
                    <a:pt x="7876" y="1"/>
                    <a:pt x="7858" y="1"/>
                  </a:cubicBezTo>
                  <a:cubicBezTo>
                    <a:pt x="7054" y="25"/>
                    <a:pt x="6377" y="540"/>
                    <a:pt x="6108" y="1250"/>
                  </a:cubicBezTo>
                  <a:cubicBezTo>
                    <a:pt x="5726" y="1126"/>
                    <a:pt x="5328" y="1063"/>
                    <a:pt x="4922" y="1063"/>
                  </a:cubicBezTo>
                  <a:cubicBezTo>
                    <a:pt x="4516" y="1063"/>
                    <a:pt x="4117" y="1126"/>
                    <a:pt x="3736" y="1250"/>
                  </a:cubicBezTo>
                  <a:cubicBezTo>
                    <a:pt x="3460" y="520"/>
                    <a:pt x="2755" y="1"/>
                    <a:pt x="1930" y="1"/>
                  </a:cubicBezTo>
                  <a:cubicBezTo>
                    <a:pt x="867" y="1"/>
                    <a:pt x="2" y="866"/>
                    <a:pt x="2" y="1929"/>
                  </a:cubicBezTo>
                  <a:cubicBezTo>
                    <a:pt x="2" y="2754"/>
                    <a:pt x="521" y="3459"/>
                    <a:pt x="1250" y="3734"/>
                  </a:cubicBezTo>
                  <a:cubicBezTo>
                    <a:pt x="1127" y="4117"/>
                    <a:pt x="1064" y="4515"/>
                    <a:pt x="1064" y="4921"/>
                  </a:cubicBezTo>
                  <a:cubicBezTo>
                    <a:pt x="1064" y="5328"/>
                    <a:pt x="1128" y="5727"/>
                    <a:pt x="1251" y="6110"/>
                  </a:cubicBezTo>
                  <a:cubicBezTo>
                    <a:pt x="522" y="6385"/>
                    <a:pt x="1" y="7091"/>
                    <a:pt x="1" y="7916"/>
                  </a:cubicBezTo>
                  <a:cubicBezTo>
                    <a:pt x="1" y="8979"/>
                    <a:pt x="867" y="9844"/>
                    <a:pt x="1930" y="9844"/>
                  </a:cubicBezTo>
                  <a:cubicBezTo>
                    <a:pt x="2756" y="9844"/>
                    <a:pt x="3462" y="9323"/>
                    <a:pt x="3737" y="8592"/>
                  </a:cubicBezTo>
                  <a:cubicBezTo>
                    <a:pt x="4118" y="8715"/>
                    <a:pt x="4516" y="8778"/>
                    <a:pt x="4922" y="8778"/>
                  </a:cubicBezTo>
                  <a:cubicBezTo>
                    <a:pt x="5327" y="8778"/>
                    <a:pt x="5725" y="8715"/>
                    <a:pt x="6106" y="8592"/>
                  </a:cubicBezTo>
                  <a:cubicBezTo>
                    <a:pt x="6195" y="8828"/>
                    <a:pt x="6329" y="9046"/>
                    <a:pt x="6505" y="9234"/>
                  </a:cubicBezTo>
                  <a:cubicBezTo>
                    <a:pt x="6533" y="9264"/>
                    <a:pt x="6571" y="9279"/>
                    <a:pt x="6610" y="9279"/>
                  </a:cubicBezTo>
                  <a:cubicBezTo>
                    <a:pt x="6645" y="9279"/>
                    <a:pt x="6681" y="9266"/>
                    <a:pt x="6709" y="9240"/>
                  </a:cubicBezTo>
                  <a:cubicBezTo>
                    <a:pt x="6767" y="9186"/>
                    <a:pt x="6770" y="9094"/>
                    <a:pt x="6715" y="9037"/>
                  </a:cubicBezTo>
                  <a:cubicBezTo>
                    <a:pt x="6430" y="8731"/>
                    <a:pt x="6273" y="8333"/>
                    <a:pt x="6273" y="7916"/>
                  </a:cubicBezTo>
                  <a:cubicBezTo>
                    <a:pt x="6273" y="7011"/>
                    <a:pt x="7008" y="6274"/>
                    <a:pt x="7913" y="6274"/>
                  </a:cubicBezTo>
                  <a:cubicBezTo>
                    <a:pt x="8818" y="6274"/>
                    <a:pt x="9554" y="7011"/>
                    <a:pt x="9554" y="7916"/>
                  </a:cubicBezTo>
                  <a:cubicBezTo>
                    <a:pt x="9554" y="8820"/>
                    <a:pt x="8818" y="9556"/>
                    <a:pt x="7913" y="9556"/>
                  </a:cubicBezTo>
                  <a:cubicBezTo>
                    <a:pt x="7675" y="9556"/>
                    <a:pt x="7445" y="9506"/>
                    <a:pt x="7230" y="9407"/>
                  </a:cubicBezTo>
                  <a:cubicBezTo>
                    <a:pt x="7211" y="9398"/>
                    <a:pt x="7190" y="9394"/>
                    <a:pt x="7170" y="9394"/>
                  </a:cubicBezTo>
                  <a:cubicBezTo>
                    <a:pt x="7115" y="9394"/>
                    <a:pt x="7063" y="9425"/>
                    <a:pt x="7039" y="9478"/>
                  </a:cubicBezTo>
                  <a:cubicBezTo>
                    <a:pt x="7006" y="9551"/>
                    <a:pt x="7037" y="9636"/>
                    <a:pt x="7110" y="9669"/>
                  </a:cubicBezTo>
                  <a:cubicBezTo>
                    <a:pt x="7363" y="9785"/>
                    <a:pt x="7633" y="9844"/>
                    <a:pt x="7913" y="9844"/>
                  </a:cubicBezTo>
                  <a:cubicBezTo>
                    <a:pt x="8977" y="9844"/>
                    <a:pt x="9843" y="8979"/>
                    <a:pt x="9843" y="7916"/>
                  </a:cubicBezTo>
                  <a:cubicBezTo>
                    <a:pt x="9843" y="7091"/>
                    <a:pt x="9321" y="6385"/>
                    <a:pt x="8592" y="6110"/>
                  </a:cubicBezTo>
                  <a:cubicBezTo>
                    <a:pt x="8715" y="5727"/>
                    <a:pt x="8779" y="5327"/>
                    <a:pt x="8779" y="4921"/>
                  </a:cubicBezTo>
                  <a:cubicBezTo>
                    <a:pt x="8779" y="4515"/>
                    <a:pt x="8716" y="4117"/>
                    <a:pt x="8593" y="3734"/>
                  </a:cubicBezTo>
                  <a:cubicBezTo>
                    <a:pt x="9342" y="3452"/>
                    <a:pt x="9865" y="2718"/>
                    <a:pt x="9842" y="1874"/>
                  </a:cubicBezTo>
                  <a:cubicBezTo>
                    <a:pt x="9811" y="830"/>
                    <a:pt x="8952" y="0"/>
                    <a:pt x="7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3"/>
            <p:cNvSpPr/>
            <p:nvPr/>
          </p:nvSpPr>
          <p:spPr>
            <a:xfrm>
              <a:off x="1572775" y="1399300"/>
              <a:ext cx="55925" cy="46500"/>
            </a:xfrm>
            <a:custGeom>
              <a:rect b="b" l="l" r="r" t="t"/>
              <a:pathLst>
                <a:path extrusionOk="0" h="1860" w="2237">
                  <a:moveTo>
                    <a:pt x="1515" y="289"/>
                  </a:moveTo>
                  <a:cubicBezTo>
                    <a:pt x="1584" y="289"/>
                    <a:pt x="1653" y="318"/>
                    <a:pt x="1701" y="374"/>
                  </a:cubicBezTo>
                  <a:cubicBezTo>
                    <a:pt x="1720" y="395"/>
                    <a:pt x="1743" y="409"/>
                    <a:pt x="1768" y="418"/>
                  </a:cubicBezTo>
                  <a:cubicBezTo>
                    <a:pt x="1759" y="441"/>
                    <a:pt x="1757" y="468"/>
                    <a:pt x="1762" y="494"/>
                  </a:cubicBezTo>
                  <a:cubicBezTo>
                    <a:pt x="1765" y="509"/>
                    <a:pt x="1766" y="525"/>
                    <a:pt x="1766" y="539"/>
                  </a:cubicBezTo>
                  <a:cubicBezTo>
                    <a:pt x="1766" y="940"/>
                    <a:pt x="1600" y="1259"/>
                    <a:pt x="1298" y="1437"/>
                  </a:cubicBezTo>
                  <a:cubicBezTo>
                    <a:pt x="1145" y="1526"/>
                    <a:pt x="972" y="1571"/>
                    <a:pt x="794" y="1571"/>
                  </a:cubicBezTo>
                  <a:cubicBezTo>
                    <a:pt x="769" y="1571"/>
                    <a:pt x="744" y="1570"/>
                    <a:pt x="719" y="1568"/>
                  </a:cubicBezTo>
                  <a:cubicBezTo>
                    <a:pt x="767" y="1545"/>
                    <a:pt x="812" y="1519"/>
                    <a:pt x="854" y="1489"/>
                  </a:cubicBezTo>
                  <a:cubicBezTo>
                    <a:pt x="906" y="1453"/>
                    <a:pt x="931" y="1387"/>
                    <a:pt x="911" y="1325"/>
                  </a:cubicBezTo>
                  <a:cubicBezTo>
                    <a:pt x="897" y="1286"/>
                    <a:pt x="866" y="1254"/>
                    <a:pt x="829" y="1237"/>
                  </a:cubicBezTo>
                  <a:cubicBezTo>
                    <a:pt x="562" y="1117"/>
                    <a:pt x="419" y="928"/>
                    <a:pt x="404" y="673"/>
                  </a:cubicBezTo>
                  <a:cubicBezTo>
                    <a:pt x="401" y="620"/>
                    <a:pt x="404" y="570"/>
                    <a:pt x="410" y="524"/>
                  </a:cubicBezTo>
                  <a:cubicBezTo>
                    <a:pt x="602" y="685"/>
                    <a:pt x="845" y="774"/>
                    <a:pt x="1101" y="774"/>
                  </a:cubicBezTo>
                  <a:cubicBezTo>
                    <a:pt x="1109" y="774"/>
                    <a:pt x="1118" y="774"/>
                    <a:pt x="1127" y="774"/>
                  </a:cubicBezTo>
                  <a:cubicBezTo>
                    <a:pt x="1205" y="771"/>
                    <a:pt x="1267" y="708"/>
                    <a:pt x="1267" y="630"/>
                  </a:cubicBezTo>
                  <a:lnTo>
                    <a:pt x="1267" y="542"/>
                  </a:lnTo>
                  <a:cubicBezTo>
                    <a:pt x="1267" y="541"/>
                    <a:pt x="1267" y="540"/>
                    <a:pt x="1267" y="540"/>
                  </a:cubicBezTo>
                  <a:cubicBezTo>
                    <a:pt x="1266" y="467"/>
                    <a:pt x="1297" y="397"/>
                    <a:pt x="1353" y="350"/>
                  </a:cubicBezTo>
                  <a:cubicBezTo>
                    <a:pt x="1400" y="309"/>
                    <a:pt x="1457" y="289"/>
                    <a:pt x="1515" y="289"/>
                  </a:cubicBezTo>
                  <a:close/>
                  <a:moveTo>
                    <a:pt x="1511" y="1"/>
                  </a:moveTo>
                  <a:cubicBezTo>
                    <a:pt x="1387" y="1"/>
                    <a:pt x="1261" y="44"/>
                    <a:pt x="1159" y="132"/>
                  </a:cubicBezTo>
                  <a:cubicBezTo>
                    <a:pt x="1058" y="221"/>
                    <a:pt x="994" y="344"/>
                    <a:pt x="978" y="476"/>
                  </a:cubicBezTo>
                  <a:cubicBezTo>
                    <a:pt x="768" y="445"/>
                    <a:pt x="576" y="328"/>
                    <a:pt x="451" y="150"/>
                  </a:cubicBezTo>
                  <a:cubicBezTo>
                    <a:pt x="424" y="111"/>
                    <a:pt x="380" y="89"/>
                    <a:pt x="333" y="89"/>
                  </a:cubicBezTo>
                  <a:cubicBezTo>
                    <a:pt x="328" y="89"/>
                    <a:pt x="323" y="89"/>
                    <a:pt x="318" y="90"/>
                  </a:cubicBezTo>
                  <a:cubicBezTo>
                    <a:pt x="267" y="95"/>
                    <a:pt x="222" y="127"/>
                    <a:pt x="201" y="175"/>
                  </a:cubicBezTo>
                  <a:cubicBezTo>
                    <a:pt x="197" y="183"/>
                    <a:pt x="100" y="405"/>
                    <a:pt x="112" y="677"/>
                  </a:cubicBezTo>
                  <a:cubicBezTo>
                    <a:pt x="122" y="885"/>
                    <a:pt x="196" y="1152"/>
                    <a:pt x="466" y="1359"/>
                  </a:cubicBezTo>
                  <a:cubicBezTo>
                    <a:pt x="380" y="1387"/>
                    <a:pt x="289" y="1402"/>
                    <a:pt x="197" y="1402"/>
                  </a:cubicBezTo>
                  <a:cubicBezTo>
                    <a:pt x="186" y="1402"/>
                    <a:pt x="174" y="1401"/>
                    <a:pt x="163" y="1401"/>
                  </a:cubicBezTo>
                  <a:cubicBezTo>
                    <a:pt x="161" y="1401"/>
                    <a:pt x="159" y="1401"/>
                    <a:pt x="156" y="1401"/>
                  </a:cubicBezTo>
                  <a:cubicBezTo>
                    <a:pt x="93" y="1401"/>
                    <a:pt x="36" y="1444"/>
                    <a:pt x="19" y="1506"/>
                  </a:cubicBezTo>
                  <a:cubicBezTo>
                    <a:pt x="0" y="1571"/>
                    <a:pt x="29" y="1638"/>
                    <a:pt x="88" y="1671"/>
                  </a:cubicBezTo>
                  <a:cubicBezTo>
                    <a:pt x="314" y="1797"/>
                    <a:pt x="556" y="1860"/>
                    <a:pt x="793" y="1860"/>
                  </a:cubicBezTo>
                  <a:cubicBezTo>
                    <a:pt x="1021" y="1860"/>
                    <a:pt x="1243" y="1802"/>
                    <a:pt x="1440" y="1685"/>
                  </a:cubicBezTo>
                  <a:cubicBezTo>
                    <a:pt x="1829" y="1456"/>
                    <a:pt x="2051" y="1039"/>
                    <a:pt x="2051" y="539"/>
                  </a:cubicBezTo>
                  <a:cubicBezTo>
                    <a:pt x="2051" y="531"/>
                    <a:pt x="2051" y="524"/>
                    <a:pt x="2050" y="516"/>
                  </a:cubicBezTo>
                  <a:cubicBezTo>
                    <a:pt x="2132" y="419"/>
                    <a:pt x="2192" y="305"/>
                    <a:pt x="2222" y="180"/>
                  </a:cubicBezTo>
                  <a:cubicBezTo>
                    <a:pt x="2236" y="121"/>
                    <a:pt x="2213" y="60"/>
                    <a:pt x="2163" y="26"/>
                  </a:cubicBezTo>
                  <a:cubicBezTo>
                    <a:pt x="2139" y="10"/>
                    <a:pt x="2111" y="1"/>
                    <a:pt x="2082" y="1"/>
                  </a:cubicBezTo>
                  <a:cubicBezTo>
                    <a:pt x="2053" y="1"/>
                    <a:pt x="2024" y="10"/>
                    <a:pt x="1999" y="28"/>
                  </a:cubicBezTo>
                  <a:cubicBezTo>
                    <a:pt x="1949" y="63"/>
                    <a:pt x="1897" y="92"/>
                    <a:pt x="1842" y="114"/>
                  </a:cubicBezTo>
                  <a:cubicBezTo>
                    <a:pt x="1746" y="39"/>
                    <a:pt x="1629" y="1"/>
                    <a:pt x="1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3"/>
            <p:cNvSpPr/>
            <p:nvPr/>
          </p:nvSpPr>
          <p:spPr>
            <a:xfrm>
              <a:off x="1735925" y="1393225"/>
              <a:ext cx="32600" cy="56000"/>
            </a:xfrm>
            <a:custGeom>
              <a:rect b="b" l="l" r="r" t="t"/>
              <a:pathLst>
                <a:path extrusionOk="0" h="2240" w="1304">
                  <a:moveTo>
                    <a:pt x="518" y="0"/>
                  </a:moveTo>
                  <a:cubicBezTo>
                    <a:pt x="435" y="0"/>
                    <a:pt x="367" y="68"/>
                    <a:pt x="367" y="153"/>
                  </a:cubicBezTo>
                  <a:lnTo>
                    <a:pt x="367" y="945"/>
                  </a:lnTo>
                  <a:lnTo>
                    <a:pt x="166" y="945"/>
                  </a:lnTo>
                  <a:cubicBezTo>
                    <a:pt x="97" y="945"/>
                    <a:pt x="36" y="990"/>
                    <a:pt x="21" y="1057"/>
                  </a:cubicBezTo>
                  <a:cubicBezTo>
                    <a:pt x="1" y="1150"/>
                    <a:pt x="72" y="1234"/>
                    <a:pt x="162" y="1234"/>
                  </a:cubicBezTo>
                  <a:lnTo>
                    <a:pt x="367" y="1234"/>
                  </a:lnTo>
                  <a:lnTo>
                    <a:pt x="367" y="2090"/>
                  </a:lnTo>
                  <a:cubicBezTo>
                    <a:pt x="367" y="2159"/>
                    <a:pt x="412" y="2222"/>
                    <a:pt x="480" y="2236"/>
                  </a:cubicBezTo>
                  <a:cubicBezTo>
                    <a:pt x="491" y="2238"/>
                    <a:pt x="501" y="2239"/>
                    <a:pt x="511" y="2239"/>
                  </a:cubicBezTo>
                  <a:cubicBezTo>
                    <a:pt x="591" y="2239"/>
                    <a:pt x="656" y="2175"/>
                    <a:pt x="656" y="2095"/>
                  </a:cubicBezTo>
                  <a:lnTo>
                    <a:pt x="656" y="1234"/>
                  </a:lnTo>
                  <a:lnTo>
                    <a:pt x="874" y="1234"/>
                  </a:lnTo>
                  <a:cubicBezTo>
                    <a:pt x="943" y="1234"/>
                    <a:pt x="1005" y="1188"/>
                    <a:pt x="1020" y="1120"/>
                  </a:cubicBezTo>
                  <a:cubicBezTo>
                    <a:pt x="1039" y="1027"/>
                    <a:pt x="968" y="945"/>
                    <a:pt x="879" y="945"/>
                  </a:cubicBezTo>
                  <a:lnTo>
                    <a:pt x="656" y="945"/>
                  </a:lnTo>
                  <a:lnTo>
                    <a:pt x="656" y="360"/>
                  </a:lnTo>
                  <a:cubicBezTo>
                    <a:pt x="656" y="321"/>
                    <a:pt x="688" y="289"/>
                    <a:pt x="726" y="289"/>
                  </a:cubicBezTo>
                  <a:lnTo>
                    <a:pt x="1147" y="289"/>
                  </a:lnTo>
                  <a:cubicBezTo>
                    <a:pt x="1158" y="289"/>
                    <a:pt x="1169" y="285"/>
                    <a:pt x="1176" y="278"/>
                  </a:cubicBezTo>
                  <a:cubicBezTo>
                    <a:pt x="1304" y="153"/>
                    <a:pt x="1216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3"/>
            <p:cNvSpPr/>
            <p:nvPr/>
          </p:nvSpPr>
          <p:spPr>
            <a:xfrm>
              <a:off x="1589050" y="1551250"/>
              <a:ext cx="34475" cy="38300"/>
            </a:xfrm>
            <a:custGeom>
              <a:rect b="b" l="l" r="r" t="t"/>
              <a:pathLst>
                <a:path extrusionOk="0" h="1532" w="1379">
                  <a:moveTo>
                    <a:pt x="289" y="355"/>
                  </a:moveTo>
                  <a:lnTo>
                    <a:pt x="1001" y="766"/>
                  </a:lnTo>
                  <a:lnTo>
                    <a:pt x="289" y="1177"/>
                  </a:lnTo>
                  <a:lnTo>
                    <a:pt x="289" y="355"/>
                  </a:lnTo>
                  <a:close/>
                  <a:moveTo>
                    <a:pt x="198" y="1"/>
                  </a:moveTo>
                  <a:cubicBezTo>
                    <a:pt x="134" y="1"/>
                    <a:pt x="71" y="32"/>
                    <a:pt x="31" y="93"/>
                  </a:cubicBezTo>
                  <a:cubicBezTo>
                    <a:pt x="10" y="126"/>
                    <a:pt x="0" y="165"/>
                    <a:pt x="0" y="204"/>
                  </a:cubicBezTo>
                  <a:lnTo>
                    <a:pt x="0" y="1328"/>
                  </a:lnTo>
                  <a:cubicBezTo>
                    <a:pt x="0" y="1376"/>
                    <a:pt x="16" y="1424"/>
                    <a:pt x="47" y="1460"/>
                  </a:cubicBezTo>
                  <a:cubicBezTo>
                    <a:pt x="87" y="1508"/>
                    <a:pt x="142" y="1531"/>
                    <a:pt x="199" y="1531"/>
                  </a:cubicBezTo>
                  <a:cubicBezTo>
                    <a:pt x="233" y="1531"/>
                    <a:pt x="267" y="1522"/>
                    <a:pt x="298" y="1505"/>
                  </a:cubicBezTo>
                  <a:lnTo>
                    <a:pt x="1280" y="938"/>
                  </a:lnTo>
                  <a:cubicBezTo>
                    <a:pt x="1340" y="903"/>
                    <a:pt x="1378" y="836"/>
                    <a:pt x="1378" y="766"/>
                  </a:cubicBezTo>
                  <a:cubicBezTo>
                    <a:pt x="1378" y="695"/>
                    <a:pt x="1340" y="629"/>
                    <a:pt x="1280" y="594"/>
                  </a:cubicBezTo>
                  <a:lnTo>
                    <a:pt x="298" y="28"/>
                  </a:lnTo>
                  <a:cubicBezTo>
                    <a:pt x="267" y="10"/>
                    <a:pt x="233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3"/>
            <p:cNvSpPr/>
            <p:nvPr/>
          </p:nvSpPr>
          <p:spPr>
            <a:xfrm>
              <a:off x="1726300" y="1545400"/>
              <a:ext cx="51075" cy="51100"/>
            </a:xfrm>
            <a:custGeom>
              <a:rect b="b" l="l" r="r" t="t"/>
              <a:pathLst>
                <a:path extrusionOk="0" h="2044" w="2043">
                  <a:moveTo>
                    <a:pt x="1647" y="290"/>
                  </a:moveTo>
                  <a:cubicBezTo>
                    <a:pt x="1705" y="290"/>
                    <a:pt x="1753" y="338"/>
                    <a:pt x="1753" y="397"/>
                  </a:cubicBezTo>
                  <a:lnTo>
                    <a:pt x="1753" y="1648"/>
                  </a:lnTo>
                  <a:cubicBezTo>
                    <a:pt x="1753" y="1707"/>
                    <a:pt x="1705" y="1754"/>
                    <a:pt x="1647" y="1754"/>
                  </a:cubicBezTo>
                  <a:lnTo>
                    <a:pt x="396" y="1754"/>
                  </a:lnTo>
                  <a:cubicBezTo>
                    <a:pt x="337" y="1754"/>
                    <a:pt x="289" y="1707"/>
                    <a:pt x="289" y="1648"/>
                  </a:cubicBezTo>
                  <a:lnTo>
                    <a:pt x="289" y="397"/>
                  </a:lnTo>
                  <a:cubicBezTo>
                    <a:pt x="289" y="338"/>
                    <a:pt x="337" y="290"/>
                    <a:pt x="396" y="290"/>
                  </a:cubicBezTo>
                  <a:close/>
                  <a:moveTo>
                    <a:pt x="395" y="1"/>
                  </a:moveTo>
                  <a:cubicBezTo>
                    <a:pt x="177" y="1"/>
                    <a:pt x="0" y="177"/>
                    <a:pt x="0" y="396"/>
                  </a:cubicBezTo>
                  <a:lnTo>
                    <a:pt x="0" y="1648"/>
                  </a:lnTo>
                  <a:cubicBezTo>
                    <a:pt x="0" y="1866"/>
                    <a:pt x="177" y="2043"/>
                    <a:pt x="395" y="2043"/>
                  </a:cubicBezTo>
                  <a:lnTo>
                    <a:pt x="1648" y="2043"/>
                  </a:lnTo>
                  <a:cubicBezTo>
                    <a:pt x="1866" y="2043"/>
                    <a:pt x="2042" y="1866"/>
                    <a:pt x="2042" y="1648"/>
                  </a:cubicBezTo>
                  <a:lnTo>
                    <a:pt x="2042" y="396"/>
                  </a:lnTo>
                  <a:cubicBezTo>
                    <a:pt x="2042" y="177"/>
                    <a:pt x="1866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3"/>
            <p:cNvSpPr/>
            <p:nvPr/>
          </p:nvSpPr>
          <p:spPr>
            <a:xfrm>
              <a:off x="1740975" y="1559725"/>
              <a:ext cx="22475" cy="21825"/>
            </a:xfrm>
            <a:custGeom>
              <a:rect b="b" l="l" r="r" t="t"/>
              <a:pathLst>
                <a:path extrusionOk="0" h="873" w="899">
                  <a:moveTo>
                    <a:pt x="436" y="308"/>
                  </a:moveTo>
                  <a:cubicBezTo>
                    <a:pt x="545" y="308"/>
                    <a:pt x="628" y="428"/>
                    <a:pt x="558" y="543"/>
                  </a:cubicBezTo>
                  <a:cubicBezTo>
                    <a:pt x="535" y="581"/>
                    <a:pt x="493" y="603"/>
                    <a:pt x="449" y="603"/>
                  </a:cubicBezTo>
                  <a:lnTo>
                    <a:pt x="431" y="603"/>
                  </a:lnTo>
                  <a:cubicBezTo>
                    <a:pt x="379" y="603"/>
                    <a:pt x="329" y="575"/>
                    <a:pt x="307" y="529"/>
                  </a:cubicBezTo>
                  <a:cubicBezTo>
                    <a:pt x="251" y="418"/>
                    <a:pt x="331" y="308"/>
                    <a:pt x="436" y="308"/>
                  </a:cubicBezTo>
                  <a:close/>
                  <a:moveTo>
                    <a:pt x="437" y="1"/>
                  </a:moveTo>
                  <a:cubicBezTo>
                    <a:pt x="196" y="1"/>
                    <a:pt x="0" y="197"/>
                    <a:pt x="0" y="436"/>
                  </a:cubicBezTo>
                  <a:cubicBezTo>
                    <a:pt x="0" y="677"/>
                    <a:pt x="196" y="873"/>
                    <a:pt x="436" y="873"/>
                  </a:cubicBezTo>
                  <a:cubicBezTo>
                    <a:pt x="692" y="873"/>
                    <a:pt x="898" y="650"/>
                    <a:pt x="869" y="387"/>
                  </a:cubicBezTo>
                  <a:cubicBezTo>
                    <a:pt x="848" y="188"/>
                    <a:pt x="686" y="26"/>
                    <a:pt x="487" y="4"/>
                  </a:cubicBezTo>
                  <a:cubicBezTo>
                    <a:pt x="470" y="2"/>
                    <a:pt x="454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53"/>
            <p:cNvSpPr/>
            <p:nvPr/>
          </p:nvSpPr>
          <p:spPr>
            <a:xfrm>
              <a:off x="1632950" y="1454250"/>
              <a:ext cx="87350" cy="69300"/>
            </a:xfrm>
            <a:custGeom>
              <a:rect b="b" l="l" r="r" t="t"/>
              <a:pathLst>
                <a:path extrusionOk="0" h="2772" w="3494">
                  <a:moveTo>
                    <a:pt x="2071" y="1"/>
                  </a:moveTo>
                  <a:cubicBezTo>
                    <a:pt x="2047" y="1"/>
                    <a:pt x="2022" y="6"/>
                    <a:pt x="1998" y="16"/>
                  </a:cubicBezTo>
                  <a:cubicBezTo>
                    <a:pt x="1929" y="45"/>
                    <a:pt x="1885" y="112"/>
                    <a:pt x="1885" y="187"/>
                  </a:cubicBezTo>
                  <a:lnTo>
                    <a:pt x="1885" y="707"/>
                  </a:lnTo>
                  <a:cubicBezTo>
                    <a:pt x="1384" y="800"/>
                    <a:pt x="971" y="1012"/>
                    <a:pt x="654" y="1339"/>
                  </a:cubicBezTo>
                  <a:cubicBezTo>
                    <a:pt x="371" y="1632"/>
                    <a:pt x="166" y="2008"/>
                    <a:pt x="29" y="2490"/>
                  </a:cubicBezTo>
                  <a:cubicBezTo>
                    <a:pt x="1" y="2588"/>
                    <a:pt x="44" y="2693"/>
                    <a:pt x="134" y="2743"/>
                  </a:cubicBezTo>
                  <a:cubicBezTo>
                    <a:pt x="169" y="2762"/>
                    <a:pt x="206" y="2771"/>
                    <a:pt x="242" y="2771"/>
                  </a:cubicBezTo>
                  <a:cubicBezTo>
                    <a:pt x="302" y="2771"/>
                    <a:pt x="362" y="2746"/>
                    <a:pt x="405" y="2698"/>
                  </a:cubicBezTo>
                  <a:cubicBezTo>
                    <a:pt x="546" y="2543"/>
                    <a:pt x="695" y="2421"/>
                    <a:pt x="860" y="2327"/>
                  </a:cubicBezTo>
                  <a:cubicBezTo>
                    <a:pt x="918" y="2293"/>
                    <a:pt x="951" y="2223"/>
                    <a:pt x="931" y="2157"/>
                  </a:cubicBezTo>
                  <a:cubicBezTo>
                    <a:pt x="910" y="2092"/>
                    <a:pt x="852" y="2055"/>
                    <a:pt x="791" y="2055"/>
                  </a:cubicBezTo>
                  <a:cubicBezTo>
                    <a:pt x="767" y="2055"/>
                    <a:pt x="743" y="2061"/>
                    <a:pt x="721" y="2073"/>
                  </a:cubicBezTo>
                  <a:cubicBezTo>
                    <a:pt x="606" y="2139"/>
                    <a:pt x="497" y="2216"/>
                    <a:pt x="394" y="2306"/>
                  </a:cubicBezTo>
                  <a:cubicBezTo>
                    <a:pt x="690" y="1526"/>
                    <a:pt x="1234" y="1089"/>
                    <a:pt x="2051" y="973"/>
                  </a:cubicBezTo>
                  <a:cubicBezTo>
                    <a:pt x="2121" y="962"/>
                    <a:pt x="2174" y="902"/>
                    <a:pt x="2174" y="830"/>
                  </a:cubicBezTo>
                  <a:lnTo>
                    <a:pt x="2174" y="427"/>
                  </a:lnTo>
                  <a:lnTo>
                    <a:pt x="3203" y="1407"/>
                  </a:lnTo>
                  <a:lnTo>
                    <a:pt x="2174" y="2351"/>
                  </a:lnTo>
                  <a:lnTo>
                    <a:pt x="2174" y="1921"/>
                  </a:lnTo>
                  <a:cubicBezTo>
                    <a:pt x="2174" y="1841"/>
                    <a:pt x="2109" y="1776"/>
                    <a:pt x="2030" y="1776"/>
                  </a:cubicBezTo>
                  <a:cubicBezTo>
                    <a:pt x="1775" y="1776"/>
                    <a:pt x="1551" y="1798"/>
                    <a:pt x="1344" y="1842"/>
                  </a:cubicBezTo>
                  <a:cubicBezTo>
                    <a:pt x="1266" y="1858"/>
                    <a:pt x="1216" y="1934"/>
                    <a:pt x="1233" y="2012"/>
                  </a:cubicBezTo>
                  <a:cubicBezTo>
                    <a:pt x="1247" y="2080"/>
                    <a:pt x="1308" y="2127"/>
                    <a:pt x="1374" y="2127"/>
                  </a:cubicBezTo>
                  <a:cubicBezTo>
                    <a:pt x="1384" y="2127"/>
                    <a:pt x="1395" y="2126"/>
                    <a:pt x="1405" y="2124"/>
                  </a:cubicBezTo>
                  <a:cubicBezTo>
                    <a:pt x="1552" y="2093"/>
                    <a:pt x="1710" y="2074"/>
                    <a:pt x="1885" y="2068"/>
                  </a:cubicBezTo>
                  <a:lnTo>
                    <a:pt x="1885" y="2585"/>
                  </a:lnTo>
                  <a:cubicBezTo>
                    <a:pt x="1885" y="2658"/>
                    <a:pt x="1928" y="2725"/>
                    <a:pt x="1996" y="2755"/>
                  </a:cubicBezTo>
                  <a:cubicBezTo>
                    <a:pt x="2020" y="2766"/>
                    <a:pt x="2046" y="2771"/>
                    <a:pt x="2071" y="2771"/>
                  </a:cubicBezTo>
                  <a:cubicBezTo>
                    <a:pt x="2117" y="2771"/>
                    <a:pt x="2161" y="2754"/>
                    <a:pt x="2197" y="2722"/>
                  </a:cubicBezTo>
                  <a:lnTo>
                    <a:pt x="3399" y="1620"/>
                  </a:lnTo>
                  <a:cubicBezTo>
                    <a:pt x="3458" y="1565"/>
                    <a:pt x="3492" y="1488"/>
                    <a:pt x="3493" y="1409"/>
                  </a:cubicBezTo>
                  <a:cubicBezTo>
                    <a:pt x="3493" y="1329"/>
                    <a:pt x="3460" y="1250"/>
                    <a:pt x="3403" y="1195"/>
                  </a:cubicBezTo>
                  <a:lnTo>
                    <a:pt x="2200" y="52"/>
                  </a:lnTo>
                  <a:cubicBezTo>
                    <a:pt x="2164" y="19"/>
                    <a:pt x="2118" y="1"/>
                    <a:pt x="2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lan of cooperation</a:t>
            </a:r>
            <a:endParaRPr/>
          </a:p>
        </p:txBody>
      </p:sp>
      <p:sp>
        <p:nvSpPr>
          <p:cNvPr id="526" name="Google Shape;526;p54"/>
          <p:cNvSpPr txBox="1"/>
          <p:nvPr>
            <p:ph idx="1" type="subTitle"/>
          </p:nvPr>
        </p:nvSpPr>
        <p:spPr>
          <a:xfrm>
            <a:off x="720000" y="1576525"/>
            <a:ext cx="4294800" cy="22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Since our group only have 2 people, we plan to meet every Friday from 1-3 pm. And we will discuss every single detail together!</a:t>
            </a:r>
            <a:endParaRPr/>
          </a:p>
        </p:txBody>
      </p:sp>
      <p:grpSp>
        <p:nvGrpSpPr>
          <p:cNvPr id="527" name="Google Shape;527;p54"/>
          <p:cNvGrpSpPr/>
          <p:nvPr/>
        </p:nvGrpSpPr>
        <p:grpSpPr>
          <a:xfrm>
            <a:off x="5351698" y="1134925"/>
            <a:ext cx="2775202" cy="3213528"/>
            <a:chOff x="5351698" y="1134925"/>
            <a:chExt cx="2775202" cy="3213528"/>
          </a:xfrm>
        </p:grpSpPr>
        <p:sp>
          <p:nvSpPr>
            <p:cNvPr id="528" name="Google Shape;528;p54"/>
            <p:cNvSpPr/>
            <p:nvPr/>
          </p:nvSpPr>
          <p:spPr>
            <a:xfrm>
              <a:off x="6014975" y="1401450"/>
              <a:ext cx="1463567" cy="2947003"/>
            </a:xfrm>
            <a:custGeom>
              <a:rect b="b" l="l" r="r" t="t"/>
              <a:pathLst>
                <a:path extrusionOk="0" h="19431" w="965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lnTo>
                    <a:pt x="0" y="433"/>
                  </a:lnTo>
                  <a:lnTo>
                    <a:pt x="0" y="17212"/>
                  </a:lnTo>
                  <a:lnTo>
                    <a:pt x="0" y="19236"/>
                  </a:lnTo>
                  <a:cubicBezTo>
                    <a:pt x="0" y="19344"/>
                    <a:pt x="87" y="19430"/>
                    <a:pt x="194" y="19430"/>
                  </a:cubicBezTo>
                  <a:lnTo>
                    <a:pt x="9457" y="19430"/>
                  </a:lnTo>
                  <a:cubicBezTo>
                    <a:pt x="9563" y="19430"/>
                    <a:pt x="9650" y="19344"/>
                    <a:pt x="9650" y="19236"/>
                  </a:cubicBezTo>
                  <a:lnTo>
                    <a:pt x="9650" y="17212"/>
                  </a:lnTo>
                  <a:lnTo>
                    <a:pt x="9650" y="433"/>
                  </a:lnTo>
                  <a:lnTo>
                    <a:pt x="9650" y="195"/>
                  </a:lnTo>
                  <a:cubicBezTo>
                    <a:pt x="9650" y="88"/>
                    <a:pt x="9563" y="1"/>
                    <a:pt x="94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54"/>
            <p:cNvGrpSpPr/>
            <p:nvPr/>
          </p:nvGrpSpPr>
          <p:grpSpPr>
            <a:xfrm>
              <a:off x="6014975" y="1401450"/>
              <a:ext cx="1463581" cy="2946371"/>
              <a:chOff x="5842250" y="1369450"/>
              <a:chExt cx="1463581" cy="2946371"/>
            </a:xfrm>
          </p:grpSpPr>
          <p:sp>
            <p:nvSpPr>
              <p:cNvPr id="530" name="Google Shape;530;p54"/>
              <p:cNvSpPr/>
              <p:nvPr/>
            </p:nvSpPr>
            <p:spPr>
              <a:xfrm>
                <a:off x="5842402" y="1369450"/>
                <a:ext cx="1463429" cy="2946371"/>
              </a:xfrm>
              <a:custGeom>
                <a:rect b="b" l="l" r="r" t="t"/>
                <a:pathLst>
                  <a:path extrusionOk="0" h="19431" w="9651">
                    <a:moveTo>
                      <a:pt x="194" y="1"/>
                    </a:moveTo>
                    <a:cubicBezTo>
                      <a:pt x="87" y="1"/>
                      <a:pt x="1" y="87"/>
                      <a:pt x="1" y="195"/>
                    </a:cubicBezTo>
                    <a:lnTo>
                      <a:pt x="1" y="19237"/>
                    </a:lnTo>
                    <a:cubicBezTo>
                      <a:pt x="1" y="19344"/>
                      <a:pt x="87" y="19430"/>
                      <a:pt x="194" y="19430"/>
                    </a:cubicBezTo>
                    <a:lnTo>
                      <a:pt x="9456" y="19430"/>
                    </a:lnTo>
                    <a:cubicBezTo>
                      <a:pt x="9564" y="19430"/>
                      <a:pt x="9650" y="19344"/>
                      <a:pt x="9650" y="19236"/>
                    </a:cubicBezTo>
                    <a:lnTo>
                      <a:pt x="9650" y="195"/>
                    </a:lnTo>
                    <a:cubicBezTo>
                      <a:pt x="9650" y="88"/>
                      <a:pt x="9564" y="1"/>
                      <a:pt x="94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54"/>
              <p:cNvSpPr/>
              <p:nvPr/>
            </p:nvSpPr>
            <p:spPr>
              <a:xfrm>
                <a:off x="5842250" y="1407358"/>
                <a:ext cx="1463581" cy="2599891"/>
              </a:xfrm>
              <a:custGeom>
                <a:rect b="b" l="l" r="r" t="t"/>
                <a:pathLst>
                  <a:path extrusionOk="0" h="17146" w="9652">
                    <a:moveTo>
                      <a:pt x="184" y="0"/>
                    </a:moveTo>
                    <a:cubicBezTo>
                      <a:pt x="83" y="0"/>
                      <a:pt x="1" y="82"/>
                      <a:pt x="1" y="183"/>
                    </a:cubicBezTo>
                    <a:lnTo>
                      <a:pt x="1" y="16962"/>
                    </a:lnTo>
                    <a:cubicBezTo>
                      <a:pt x="1" y="17063"/>
                      <a:pt x="83" y="17145"/>
                      <a:pt x="184" y="17145"/>
                    </a:cubicBezTo>
                    <a:lnTo>
                      <a:pt x="9468" y="17145"/>
                    </a:lnTo>
                    <a:cubicBezTo>
                      <a:pt x="9570" y="17145"/>
                      <a:pt x="9651" y="17063"/>
                      <a:pt x="9651" y="16962"/>
                    </a:cubicBezTo>
                    <a:lnTo>
                      <a:pt x="9651" y="183"/>
                    </a:lnTo>
                    <a:cubicBezTo>
                      <a:pt x="9651" y="82"/>
                      <a:pt x="9570" y="0"/>
                      <a:pt x="9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54"/>
              <p:cNvSpPr/>
              <p:nvPr/>
            </p:nvSpPr>
            <p:spPr>
              <a:xfrm>
                <a:off x="6477590" y="1369450"/>
                <a:ext cx="193031" cy="232453"/>
              </a:xfrm>
              <a:custGeom>
                <a:rect b="b" l="l" r="r" t="t"/>
                <a:pathLst>
                  <a:path extrusionOk="0" h="1533" w="1273">
                    <a:moveTo>
                      <a:pt x="1" y="1"/>
                    </a:moveTo>
                    <a:lnTo>
                      <a:pt x="1" y="871"/>
                    </a:lnTo>
                    <a:cubicBezTo>
                      <a:pt x="1" y="1236"/>
                      <a:pt x="288" y="1533"/>
                      <a:pt x="636" y="1533"/>
                    </a:cubicBezTo>
                    <a:cubicBezTo>
                      <a:pt x="987" y="1533"/>
                      <a:pt x="1273" y="1236"/>
                      <a:pt x="1273" y="871"/>
                    </a:cubicBezTo>
                    <a:lnTo>
                      <a:pt x="12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54"/>
              <p:cNvSpPr/>
              <p:nvPr/>
            </p:nvSpPr>
            <p:spPr>
              <a:xfrm>
                <a:off x="6512769" y="1446631"/>
                <a:ext cx="122824" cy="122822"/>
              </a:xfrm>
              <a:custGeom>
                <a:rect b="b" l="l" r="r" t="t"/>
                <a:pathLst>
                  <a:path extrusionOk="0" h="810" w="810">
                    <a:moveTo>
                      <a:pt x="404" y="1"/>
                    </a:moveTo>
                    <a:cubicBezTo>
                      <a:pt x="181" y="1"/>
                      <a:pt x="0" y="182"/>
                      <a:pt x="0" y="405"/>
                    </a:cubicBezTo>
                    <a:cubicBezTo>
                      <a:pt x="0" y="629"/>
                      <a:pt x="181" y="810"/>
                      <a:pt x="404" y="810"/>
                    </a:cubicBezTo>
                    <a:cubicBezTo>
                      <a:pt x="628" y="810"/>
                      <a:pt x="809" y="629"/>
                      <a:pt x="809" y="405"/>
                    </a:cubicBezTo>
                    <a:cubicBezTo>
                      <a:pt x="809" y="182"/>
                      <a:pt x="628" y="1"/>
                      <a:pt x="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54"/>
              <p:cNvSpPr/>
              <p:nvPr/>
            </p:nvSpPr>
            <p:spPr>
              <a:xfrm>
                <a:off x="6523989" y="1457851"/>
                <a:ext cx="100382" cy="100381"/>
              </a:xfrm>
              <a:custGeom>
                <a:rect b="b" l="l" r="r" t="t"/>
                <a:pathLst>
                  <a:path extrusionOk="0" h="662" w="662">
                    <a:moveTo>
                      <a:pt x="330" y="1"/>
                    </a:moveTo>
                    <a:cubicBezTo>
                      <a:pt x="148" y="1"/>
                      <a:pt x="0" y="149"/>
                      <a:pt x="0" y="331"/>
                    </a:cubicBezTo>
                    <a:cubicBezTo>
                      <a:pt x="0" y="514"/>
                      <a:pt x="148" y="662"/>
                      <a:pt x="330" y="662"/>
                    </a:cubicBezTo>
                    <a:cubicBezTo>
                      <a:pt x="513" y="662"/>
                      <a:pt x="661" y="514"/>
                      <a:pt x="661" y="331"/>
                    </a:cubicBezTo>
                    <a:cubicBezTo>
                      <a:pt x="661" y="149"/>
                      <a:pt x="513" y="1"/>
                      <a:pt x="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54"/>
              <p:cNvSpPr/>
              <p:nvPr/>
            </p:nvSpPr>
            <p:spPr>
              <a:xfrm>
                <a:off x="6535362" y="1469224"/>
                <a:ext cx="77637" cy="77636"/>
              </a:xfrm>
              <a:custGeom>
                <a:rect b="b" l="l" r="r" t="t"/>
                <a:pathLst>
                  <a:path extrusionOk="0" h="512" w="512">
                    <a:moveTo>
                      <a:pt x="255" y="1"/>
                    </a:moveTo>
                    <a:cubicBezTo>
                      <a:pt x="114" y="1"/>
                      <a:pt x="0" y="115"/>
                      <a:pt x="0" y="256"/>
                    </a:cubicBezTo>
                    <a:cubicBezTo>
                      <a:pt x="0" y="398"/>
                      <a:pt x="114" y="512"/>
                      <a:pt x="255" y="512"/>
                    </a:cubicBezTo>
                    <a:cubicBezTo>
                      <a:pt x="397" y="512"/>
                      <a:pt x="511" y="398"/>
                      <a:pt x="511" y="256"/>
                    </a:cubicBezTo>
                    <a:cubicBezTo>
                      <a:pt x="511" y="115"/>
                      <a:pt x="397" y="1"/>
                      <a:pt x="2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54"/>
              <p:cNvSpPr/>
              <p:nvPr/>
            </p:nvSpPr>
            <p:spPr>
              <a:xfrm>
                <a:off x="6544460" y="1481051"/>
                <a:ext cx="48826" cy="46248"/>
              </a:xfrm>
              <a:custGeom>
                <a:rect b="b" l="l" r="r" t="t"/>
                <a:pathLst>
                  <a:path extrusionOk="0" h="305" w="322">
                    <a:moveTo>
                      <a:pt x="196" y="1"/>
                    </a:moveTo>
                    <a:cubicBezTo>
                      <a:pt x="150" y="1"/>
                      <a:pt x="105" y="18"/>
                      <a:pt x="70" y="52"/>
                    </a:cubicBezTo>
                    <a:cubicBezTo>
                      <a:pt x="1" y="122"/>
                      <a:pt x="1" y="234"/>
                      <a:pt x="70" y="304"/>
                    </a:cubicBezTo>
                    <a:lnTo>
                      <a:pt x="322" y="52"/>
                    </a:lnTo>
                    <a:cubicBezTo>
                      <a:pt x="287" y="18"/>
                      <a:pt x="241" y="1"/>
                      <a:pt x="1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54"/>
              <p:cNvSpPr/>
              <p:nvPr/>
            </p:nvSpPr>
            <p:spPr>
              <a:xfrm>
                <a:off x="6696699" y="1479838"/>
                <a:ext cx="56560" cy="56407"/>
              </a:xfrm>
              <a:custGeom>
                <a:rect b="b" l="l" r="r" t="t"/>
                <a:pathLst>
                  <a:path extrusionOk="0" h="372" w="373">
                    <a:moveTo>
                      <a:pt x="187" y="1"/>
                    </a:moveTo>
                    <a:cubicBezTo>
                      <a:pt x="84" y="1"/>
                      <a:pt x="1" y="84"/>
                      <a:pt x="1" y="186"/>
                    </a:cubicBezTo>
                    <a:cubicBezTo>
                      <a:pt x="1" y="289"/>
                      <a:pt x="84" y="372"/>
                      <a:pt x="187" y="372"/>
                    </a:cubicBezTo>
                    <a:cubicBezTo>
                      <a:pt x="290" y="372"/>
                      <a:pt x="373" y="289"/>
                      <a:pt x="373" y="186"/>
                    </a:cubicBezTo>
                    <a:cubicBezTo>
                      <a:pt x="373" y="84"/>
                      <a:pt x="290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54"/>
              <p:cNvSpPr/>
              <p:nvPr/>
            </p:nvSpPr>
            <p:spPr>
              <a:xfrm>
                <a:off x="6705493" y="1488481"/>
                <a:ext cx="39273" cy="39273"/>
              </a:xfrm>
              <a:custGeom>
                <a:rect b="b" l="l" r="r" t="t"/>
                <a:pathLst>
                  <a:path extrusionOk="0" h="259" w="259">
                    <a:moveTo>
                      <a:pt x="129" y="0"/>
                    </a:move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8"/>
                      <a:pt x="129" y="258"/>
                    </a:cubicBezTo>
                    <a:cubicBezTo>
                      <a:pt x="201" y="258"/>
                      <a:pt x="258" y="201"/>
                      <a:pt x="258" y="129"/>
                    </a:cubicBezTo>
                    <a:cubicBezTo>
                      <a:pt x="258" y="58"/>
                      <a:pt x="201" y="0"/>
                      <a:pt x="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54"/>
              <p:cNvSpPr/>
              <p:nvPr/>
            </p:nvSpPr>
            <p:spPr>
              <a:xfrm>
                <a:off x="6396618" y="1488481"/>
                <a:ext cx="39425" cy="39273"/>
              </a:xfrm>
              <a:custGeom>
                <a:rect b="b" l="l" r="r" t="t"/>
                <a:pathLst>
                  <a:path extrusionOk="0" h="259" w="260">
                    <a:moveTo>
                      <a:pt x="130" y="0"/>
                    </a:moveTo>
                    <a:cubicBezTo>
                      <a:pt x="58" y="0"/>
                      <a:pt x="1" y="58"/>
                      <a:pt x="1" y="129"/>
                    </a:cubicBezTo>
                    <a:cubicBezTo>
                      <a:pt x="1" y="201"/>
                      <a:pt x="58" y="258"/>
                      <a:pt x="130" y="258"/>
                    </a:cubicBezTo>
                    <a:cubicBezTo>
                      <a:pt x="201" y="258"/>
                      <a:pt x="259" y="201"/>
                      <a:pt x="259" y="129"/>
                    </a:cubicBezTo>
                    <a:cubicBezTo>
                      <a:pt x="259" y="58"/>
                      <a:pt x="201" y="0"/>
                      <a:pt x="1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54"/>
              <p:cNvSpPr/>
              <p:nvPr/>
            </p:nvSpPr>
            <p:spPr>
              <a:xfrm>
                <a:off x="6486081" y="4066225"/>
                <a:ext cx="176200" cy="176197"/>
              </a:xfrm>
              <a:custGeom>
                <a:rect b="b" l="l" r="r" t="t"/>
                <a:pathLst>
                  <a:path extrusionOk="0" h="1162" w="1162">
                    <a:moveTo>
                      <a:pt x="31" y="1"/>
                    </a:moveTo>
                    <a:cubicBezTo>
                      <a:pt x="14" y="1"/>
                      <a:pt x="0" y="14"/>
                      <a:pt x="0" y="32"/>
                    </a:cubicBezTo>
                    <a:lnTo>
                      <a:pt x="0" y="1131"/>
                    </a:lnTo>
                    <a:cubicBezTo>
                      <a:pt x="0" y="1149"/>
                      <a:pt x="14" y="1162"/>
                      <a:pt x="31" y="1162"/>
                    </a:cubicBezTo>
                    <a:lnTo>
                      <a:pt x="1130" y="1162"/>
                    </a:lnTo>
                    <a:cubicBezTo>
                      <a:pt x="1148" y="1162"/>
                      <a:pt x="1161" y="1149"/>
                      <a:pt x="1161" y="1131"/>
                    </a:cubicBezTo>
                    <a:lnTo>
                      <a:pt x="1161" y="32"/>
                    </a:lnTo>
                    <a:cubicBezTo>
                      <a:pt x="1161" y="14"/>
                      <a:pt x="1148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54"/>
              <p:cNvSpPr/>
              <p:nvPr/>
            </p:nvSpPr>
            <p:spPr>
              <a:xfrm>
                <a:off x="6503519" y="4083814"/>
                <a:ext cx="141172" cy="141018"/>
              </a:xfrm>
              <a:custGeom>
                <a:rect b="b" l="l" r="r" t="t"/>
                <a:pathLst>
                  <a:path extrusionOk="0" h="930" w="931">
                    <a:moveTo>
                      <a:pt x="26" y="0"/>
                    </a:moveTo>
                    <a:cubicBezTo>
                      <a:pt x="12" y="0"/>
                      <a:pt x="0" y="11"/>
                      <a:pt x="0" y="26"/>
                    </a:cubicBezTo>
                    <a:lnTo>
                      <a:pt x="0" y="905"/>
                    </a:lnTo>
                    <a:cubicBezTo>
                      <a:pt x="0" y="918"/>
                      <a:pt x="12" y="930"/>
                      <a:pt x="26" y="930"/>
                    </a:cubicBezTo>
                    <a:lnTo>
                      <a:pt x="905" y="930"/>
                    </a:lnTo>
                    <a:cubicBezTo>
                      <a:pt x="920" y="930"/>
                      <a:pt x="930" y="919"/>
                      <a:pt x="930" y="905"/>
                    </a:cubicBezTo>
                    <a:lnTo>
                      <a:pt x="930" y="26"/>
                    </a:lnTo>
                    <a:cubicBezTo>
                      <a:pt x="930" y="11"/>
                      <a:pt x="920" y="0"/>
                      <a:pt x="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54"/>
              <p:cNvSpPr/>
              <p:nvPr/>
            </p:nvSpPr>
            <p:spPr>
              <a:xfrm>
                <a:off x="6516559" y="4096855"/>
                <a:ext cx="113878" cy="113876"/>
              </a:xfrm>
              <a:custGeom>
                <a:rect b="b" l="l" r="r" t="t"/>
                <a:pathLst>
                  <a:path extrusionOk="0" h="751" w="751">
                    <a:moveTo>
                      <a:pt x="51" y="0"/>
                    </a:moveTo>
                    <a:cubicBezTo>
                      <a:pt x="23" y="0"/>
                      <a:pt x="1" y="23"/>
                      <a:pt x="1" y="51"/>
                    </a:cubicBezTo>
                    <a:lnTo>
                      <a:pt x="1" y="708"/>
                    </a:lnTo>
                    <a:cubicBezTo>
                      <a:pt x="1" y="725"/>
                      <a:pt x="10" y="741"/>
                      <a:pt x="23" y="750"/>
                    </a:cubicBezTo>
                    <a:lnTo>
                      <a:pt x="750" y="23"/>
                    </a:lnTo>
                    <a:cubicBezTo>
                      <a:pt x="742" y="10"/>
                      <a:pt x="726" y="0"/>
                      <a:pt x="7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54"/>
              <p:cNvSpPr/>
              <p:nvPr/>
            </p:nvSpPr>
            <p:spPr>
              <a:xfrm>
                <a:off x="6124893" y="4128849"/>
                <a:ext cx="166344" cy="49887"/>
              </a:xfrm>
              <a:custGeom>
                <a:rect b="b" l="l" r="r" t="t"/>
                <a:pathLst>
                  <a:path extrusionOk="0" h="329" w="1097">
                    <a:moveTo>
                      <a:pt x="164" y="0"/>
                    </a:moveTo>
                    <a:cubicBezTo>
                      <a:pt x="73" y="0"/>
                      <a:pt x="0" y="74"/>
                      <a:pt x="0" y="164"/>
                    </a:cubicBezTo>
                    <a:cubicBezTo>
                      <a:pt x="0" y="254"/>
                      <a:pt x="73" y="328"/>
                      <a:pt x="164" y="328"/>
                    </a:cubicBezTo>
                    <a:lnTo>
                      <a:pt x="933" y="328"/>
                    </a:lnTo>
                    <a:cubicBezTo>
                      <a:pt x="1023" y="328"/>
                      <a:pt x="1097" y="254"/>
                      <a:pt x="1097" y="164"/>
                    </a:cubicBezTo>
                    <a:cubicBezTo>
                      <a:pt x="1097" y="74"/>
                      <a:pt x="1023" y="0"/>
                      <a:pt x="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54"/>
              <p:cNvSpPr/>
              <p:nvPr/>
            </p:nvSpPr>
            <p:spPr>
              <a:xfrm>
                <a:off x="6856974" y="4128849"/>
                <a:ext cx="166495" cy="49887"/>
              </a:xfrm>
              <a:custGeom>
                <a:rect b="b" l="l" r="r" t="t"/>
                <a:pathLst>
                  <a:path extrusionOk="0" h="329" w="1098">
                    <a:moveTo>
                      <a:pt x="164" y="0"/>
                    </a:moveTo>
                    <a:cubicBezTo>
                      <a:pt x="75" y="0"/>
                      <a:pt x="1" y="74"/>
                      <a:pt x="1" y="164"/>
                    </a:cubicBezTo>
                    <a:cubicBezTo>
                      <a:pt x="1" y="254"/>
                      <a:pt x="75" y="328"/>
                      <a:pt x="164" y="328"/>
                    </a:cubicBezTo>
                    <a:lnTo>
                      <a:pt x="934" y="328"/>
                    </a:lnTo>
                    <a:cubicBezTo>
                      <a:pt x="1024" y="328"/>
                      <a:pt x="1097" y="254"/>
                      <a:pt x="1097" y="164"/>
                    </a:cubicBezTo>
                    <a:cubicBezTo>
                      <a:pt x="1097" y="74"/>
                      <a:pt x="1024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54"/>
              <p:cNvSpPr/>
              <p:nvPr/>
            </p:nvSpPr>
            <p:spPr>
              <a:xfrm>
                <a:off x="5957339" y="2988425"/>
                <a:ext cx="1233551" cy="226084"/>
              </a:xfrm>
              <a:custGeom>
                <a:rect b="b" l="l" r="r" t="t"/>
                <a:pathLst>
                  <a:path extrusionOk="0" h="1491" w="8135">
                    <a:moveTo>
                      <a:pt x="34" y="0"/>
                    </a:moveTo>
                    <a:cubicBezTo>
                      <a:pt x="15" y="0"/>
                      <a:pt x="1" y="16"/>
                      <a:pt x="1" y="33"/>
                    </a:cubicBezTo>
                    <a:lnTo>
                      <a:pt x="1" y="1458"/>
                    </a:lnTo>
                    <a:cubicBezTo>
                      <a:pt x="1" y="1476"/>
                      <a:pt x="15" y="1491"/>
                      <a:pt x="34" y="1491"/>
                    </a:cubicBezTo>
                    <a:lnTo>
                      <a:pt x="8102" y="1491"/>
                    </a:lnTo>
                    <a:cubicBezTo>
                      <a:pt x="8119" y="1491"/>
                      <a:pt x="8135" y="1476"/>
                      <a:pt x="8135" y="1458"/>
                    </a:cubicBezTo>
                    <a:lnTo>
                      <a:pt x="8135" y="33"/>
                    </a:lnTo>
                    <a:cubicBezTo>
                      <a:pt x="8135" y="16"/>
                      <a:pt x="8119" y="0"/>
                      <a:pt x="81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54"/>
              <p:cNvSpPr/>
              <p:nvPr/>
            </p:nvSpPr>
            <p:spPr>
              <a:xfrm>
                <a:off x="6023147" y="3070306"/>
                <a:ext cx="1101932" cy="62321"/>
              </a:xfrm>
              <a:custGeom>
                <a:rect b="b" l="l" r="r" t="t"/>
                <a:pathLst>
                  <a:path extrusionOk="0" h="411" w="7267">
                    <a:moveTo>
                      <a:pt x="45" y="0"/>
                    </a:moveTo>
                    <a:cubicBezTo>
                      <a:pt x="20" y="0"/>
                      <a:pt x="1" y="20"/>
                      <a:pt x="1" y="45"/>
                    </a:cubicBezTo>
                    <a:lnTo>
                      <a:pt x="1" y="367"/>
                    </a:lnTo>
                    <a:cubicBezTo>
                      <a:pt x="1" y="391"/>
                      <a:pt x="20" y="411"/>
                      <a:pt x="45" y="411"/>
                    </a:cubicBezTo>
                    <a:lnTo>
                      <a:pt x="7222" y="411"/>
                    </a:lnTo>
                    <a:cubicBezTo>
                      <a:pt x="7246" y="411"/>
                      <a:pt x="7266" y="391"/>
                      <a:pt x="7267" y="367"/>
                    </a:cubicBezTo>
                    <a:lnTo>
                      <a:pt x="7267" y="45"/>
                    </a:lnTo>
                    <a:cubicBezTo>
                      <a:pt x="7267" y="20"/>
                      <a:pt x="7247" y="0"/>
                      <a:pt x="72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54"/>
              <p:cNvSpPr/>
              <p:nvPr/>
            </p:nvSpPr>
            <p:spPr>
              <a:xfrm>
                <a:off x="5979629" y="3441501"/>
                <a:ext cx="1188970" cy="51252"/>
              </a:xfrm>
              <a:custGeom>
                <a:rect b="b" l="l" r="r" t="t"/>
                <a:pathLst>
                  <a:path extrusionOk="0" h="338" w="7841">
                    <a:moveTo>
                      <a:pt x="170" y="0"/>
                    </a:moveTo>
                    <a:cubicBezTo>
                      <a:pt x="76" y="0"/>
                      <a:pt x="1" y="75"/>
                      <a:pt x="1" y="169"/>
                    </a:cubicBezTo>
                    <a:cubicBezTo>
                      <a:pt x="1" y="262"/>
                      <a:pt x="76" y="337"/>
                      <a:pt x="170" y="337"/>
                    </a:cubicBezTo>
                    <a:lnTo>
                      <a:pt x="7672" y="337"/>
                    </a:lnTo>
                    <a:cubicBezTo>
                      <a:pt x="7765" y="337"/>
                      <a:pt x="7840" y="262"/>
                      <a:pt x="7840" y="169"/>
                    </a:cubicBezTo>
                    <a:cubicBezTo>
                      <a:pt x="7840" y="75"/>
                      <a:pt x="7765" y="0"/>
                      <a:pt x="76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4"/>
              <p:cNvSpPr/>
              <p:nvPr/>
            </p:nvSpPr>
            <p:spPr>
              <a:xfrm>
                <a:off x="6058175" y="3309733"/>
                <a:ext cx="1032028" cy="51403"/>
              </a:xfrm>
              <a:custGeom>
                <a:rect b="b" l="l" r="r" t="t"/>
                <a:pathLst>
                  <a:path extrusionOk="0" h="339" w="6806">
                    <a:moveTo>
                      <a:pt x="169" y="0"/>
                    </a:moveTo>
                    <a:cubicBezTo>
                      <a:pt x="75" y="0"/>
                      <a:pt x="0" y="76"/>
                      <a:pt x="0" y="170"/>
                    </a:cubicBezTo>
                    <a:cubicBezTo>
                      <a:pt x="0" y="262"/>
                      <a:pt x="76" y="338"/>
                      <a:pt x="169" y="338"/>
                    </a:cubicBezTo>
                    <a:lnTo>
                      <a:pt x="6636" y="338"/>
                    </a:lnTo>
                    <a:cubicBezTo>
                      <a:pt x="6729" y="338"/>
                      <a:pt x="6805" y="262"/>
                      <a:pt x="6805" y="170"/>
                    </a:cubicBezTo>
                    <a:cubicBezTo>
                      <a:pt x="6805" y="76"/>
                      <a:pt x="6729" y="0"/>
                      <a:pt x="66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54"/>
              <p:cNvSpPr/>
              <p:nvPr/>
            </p:nvSpPr>
            <p:spPr>
              <a:xfrm>
                <a:off x="5979629" y="3704886"/>
                <a:ext cx="1188970" cy="51252"/>
              </a:xfrm>
              <a:custGeom>
                <a:rect b="b" l="l" r="r" t="t"/>
                <a:pathLst>
                  <a:path extrusionOk="0" h="338" w="7841">
                    <a:moveTo>
                      <a:pt x="170" y="0"/>
                    </a:moveTo>
                    <a:cubicBezTo>
                      <a:pt x="76" y="0"/>
                      <a:pt x="1" y="75"/>
                      <a:pt x="1" y="169"/>
                    </a:cubicBezTo>
                    <a:cubicBezTo>
                      <a:pt x="1" y="262"/>
                      <a:pt x="76" y="337"/>
                      <a:pt x="170" y="337"/>
                    </a:cubicBezTo>
                    <a:lnTo>
                      <a:pt x="7672" y="337"/>
                    </a:lnTo>
                    <a:cubicBezTo>
                      <a:pt x="7765" y="337"/>
                      <a:pt x="7840" y="262"/>
                      <a:pt x="7840" y="169"/>
                    </a:cubicBezTo>
                    <a:cubicBezTo>
                      <a:pt x="7840" y="75"/>
                      <a:pt x="7765" y="0"/>
                      <a:pt x="76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54"/>
              <p:cNvSpPr/>
              <p:nvPr/>
            </p:nvSpPr>
            <p:spPr>
              <a:xfrm>
                <a:off x="6058175" y="3572966"/>
                <a:ext cx="1032028" cy="51555"/>
              </a:xfrm>
              <a:custGeom>
                <a:rect b="b" l="l" r="r" t="t"/>
                <a:pathLst>
                  <a:path extrusionOk="0" h="340" w="6806">
                    <a:moveTo>
                      <a:pt x="169" y="1"/>
                    </a:moveTo>
                    <a:cubicBezTo>
                      <a:pt x="75" y="1"/>
                      <a:pt x="0" y="77"/>
                      <a:pt x="0" y="171"/>
                    </a:cubicBezTo>
                    <a:cubicBezTo>
                      <a:pt x="0" y="263"/>
                      <a:pt x="76" y="339"/>
                      <a:pt x="169" y="339"/>
                    </a:cubicBezTo>
                    <a:lnTo>
                      <a:pt x="6636" y="339"/>
                    </a:lnTo>
                    <a:cubicBezTo>
                      <a:pt x="6729" y="339"/>
                      <a:pt x="6805" y="263"/>
                      <a:pt x="6805" y="171"/>
                    </a:cubicBezTo>
                    <a:cubicBezTo>
                      <a:pt x="6805" y="77"/>
                      <a:pt x="6729" y="1"/>
                      <a:pt x="6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54"/>
              <p:cNvSpPr/>
              <p:nvPr/>
            </p:nvSpPr>
            <p:spPr>
              <a:xfrm>
                <a:off x="6154916" y="3836351"/>
                <a:ext cx="838390" cy="51555"/>
              </a:xfrm>
              <a:custGeom>
                <a:rect b="b" l="l" r="r" t="t"/>
                <a:pathLst>
                  <a:path extrusionOk="0" h="340" w="5529">
                    <a:moveTo>
                      <a:pt x="171" y="1"/>
                    </a:moveTo>
                    <a:cubicBezTo>
                      <a:pt x="77" y="1"/>
                      <a:pt x="1" y="77"/>
                      <a:pt x="1" y="170"/>
                    </a:cubicBezTo>
                    <a:cubicBezTo>
                      <a:pt x="1" y="263"/>
                      <a:pt x="77" y="339"/>
                      <a:pt x="171" y="339"/>
                    </a:cubicBezTo>
                    <a:lnTo>
                      <a:pt x="5359" y="339"/>
                    </a:lnTo>
                    <a:cubicBezTo>
                      <a:pt x="5452" y="339"/>
                      <a:pt x="5529" y="263"/>
                      <a:pt x="5529" y="170"/>
                    </a:cubicBezTo>
                    <a:cubicBezTo>
                      <a:pt x="5529" y="77"/>
                      <a:pt x="5452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54"/>
              <p:cNvSpPr/>
              <p:nvPr/>
            </p:nvSpPr>
            <p:spPr>
              <a:xfrm>
                <a:off x="5932623" y="1697430"/>
                <a:ext cx="1225666" cy="1168632"/>
              </a:xfrm>
              <a:custGeom>
                <a:rect b="b" l="l" r="r" t="t"/>
                <a:pathLst>
                  <a:path extrusionOk="0" h="7707" w="8083">
                    <a:moveTo>
                      <a:pt x="4229" y="0"/>
                    </a:moveTo>
                    <a:cubicBezTo>
                      <a:pt x="3243" y="0"/>
                      <a:pt x="2257" y="376"/>
                      <a:pt x="1505" y="1128"/>
                    </a:cubicBezTo>
                    <a:cubicBezTo>
                      <a:pt x="0" y="2633"/>
                      <a:pt x="0" y="5072"/>
                      <a:pt x="1505" y="6578"/>
                    </a:cubicBezTo>
                    <a:cubicBezTo>
                      <a:pt x="2227" y="7300"/>
                      <a:pt x="3207" y="7706"/>
                      <a:pt x="4229" y="7706"/>
                    </a:cubicBezTo>
                    <a:cubicBezTo>
                      <a:pt x="5251" y="7706"/>
                      <a:pt x="6231" y="7300"/>
                      <a:pt x="6953" y="6578"/>
                    </a:cubicBezTo>
                    <a:cubicBezTo>
                      <a:pt x="7676" y="5855"/>
                      <a:pt x="8083" y="4875"/>
                      <a:pt x="8083" y="3853"/>
                    </a:cubicBezTo>
                    <a:cubicBezTo>
                      <a:pt x="8083" y="2831"/>
                      <a:pt x="7676" y="1851"/>
                      <a:pt x="6953" y="1128"/>
                    </a:cubicBezTo>
                    <a:cubicBezTo>
                      <a:pt x="6201" y="376"/>
                      <a:pt x="5215" y="0"/>
                      <a:pt x="42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54"/>
              <p:cNvSpPr/>
              <p:nvPr/>
            </p:nvSpPr>
            <p:spPr>
              <a:xfrm>
                <a:off x="6204197" y="2009788"/>
                <a:ext cx="739827" cy="652626"/>
              </a:xfrm>
              <a:custGeom>
                <a:rect b="b" l="l" r="r" t="t"/>
                <a:pathLst>
                  <a:path extrusionOk="0" h="4304" w="4879">
                    <a:moveTo>
                      <a:pt x="1252" y="0"/>
                    </a:moveTo>
                    <a:cubicBezTo>
                      <a:pt x="1228" y="0"/>
                      <a:pt x="1204" y="1"/>
                      <a:pt x="1179" y="2"/>
                    </a:cubicBezTo>
                    <a:cubicBezTo>
                      <a:pt x="549" y="38"/>
                      <a:pt x="39" y="557"/>
                      <a:pt x="13" y="1188"/>
                    </a:cubicBezTo>
                    <a:cubicBezTo>
                      <a:pt x="1" y="1502"/>
                      <a:pt x="105" y="1791"/>
                      <a:pt x="285" y="2015"/>
                    </a:cubicBezTo>
                    <a:cubicBezTo>
                      <a:pt x="319" y="2057"/>
                      <a:pt x="355" y="2096"/>
                      <a:pt x="393" y="2133"/>
                    </a:cubicBezTo>
                    <a:cubicBezTo>
                      <a:pt x="771" y="2545"/>
                      <a:pt x="2036" y="3916"/>
                      <a:pt x="2362" y="4269"/>
                    </a:cubicBezTo>
                    <a:cubicBezTo>
                      <a:pt x="2383" y="4292"/>
                      <a:pt x="2411" y="4303"/>
                      <a:pt x="2440" y="4303"/>
                    </a:cubicBezTo>
                    <a:cubicBezTo>
                      <a:pt x="2468" y="4303"/>
                      <a:pt x="2496" y="4292"/>
                      <a:pt x="2517" y="4269"/>
                    </a:cubicBezTo>
                    <a:lnTo>
                      <a:pt x="4481" y="2138"/>
                    </a:lnTo>
                    <a:cubicBezTo>
                      <a:pt x="4521" y="2100"/>
                      <a:pt x="4559" y="2059"/>
                      <a:pt x="4594" y="2016"/>
                    </a:cubicBezTo>
                    <a:lnTo>
                      <a:pt x="4595" y="2015"/>
                    </a:lnTo>
                    <a:cubicBezTo>
                      <a:pt x="4775" y="1791"/>
                      <a:pt x="4879" y="1502"/>
                      <a:pt x="4866" y="1188"/>
                    </a:cubicBezTo>
                    <a:cubicBezTo>
                      <a:pt x="4841" y="557"/>
                      <a:pt x="4330" y="38"/>
                      <a:pt x="3699" y="2"/>
                    </a:cubicBezTo>
                    <a:cubicBezTo>
                      <a:pt x="3675" y="1"/>
                      <a:pt x="3650" y="0"/>
                      <a:pt x="3626" y="0"/>
                    </a:cubicBezTo>
                    <a:cubicBezTo>
                      <a:pt x="3065" y="0"/>
                      <a:pt x="2592" y="373"/>
                      <a:pt x="2439" y="884"/>
                    </a:cubicBezTo>
                    <a:cubicBezTo>
                      <a:pt x="2286" y="373"/>
                      <a:pt x="1813" y="0"/>
                      <a:pt x="1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54"/>
            <p:cNvGrpSpPr/>
            <p:nvPr/>
          </p:nvGrpSpPr>
          <p:grpSpPr>
            <a:xfrm>
              <a:off x="7396200" y="1134925"/>
              <a:ext cx="730700" cy="406859"/>
              <a:chOff x="7396200" y="1134925"/>
              <a:chExt cx="730700" cy="406859"/>
            </a:xfrm>
          </p:grpSpPr>
          <p:sp>
            <p:nvSpPr>
              <p:cNvPr id="555" name="Google Shape;555;p54"/>
              <p:cNvSpPr/>
              <p:nvPr/>
            </p:nvSpPr>
            <p:spPr>
              <a:xfrm>
                <a:off x="7396217" y="1134925"/>
                <a:ext cx="730650" cy="406859"/>
              </a:xfrm>
              <a:custGeom>
                <a:rect b="b" l="l" r="r" t="t"/>
                <a:pathLst>
                  <a:path extrusionOk="0" h="8209" w="14742">
                    <a:moveTo>
                      <a:pt x="2238" y="1"/>
                    </a:moveTo>
                    <a:cubicBezTo>
                      <a:pt x="1008" y="1"/>
                      <a:pt x="1" y="1008"/>
                      <a:pt x="1" y="2239"/>
                    </a:cubicBezTo>
                    <a:cubicBezTo>
                      <a:pt x="1" y="3469"/>
                      <a:pt x="1008" y="4475"/>
                      <a:pt x="2238" y="4475"/>
                    </a:cubicBezTo>
                    <a:lnTo>
                      <a:pt x="2881" y="4475"/>
                    </a:lnTo>
                    <a:lnTo>
                      <a:pt x="675" y="8208"/>
                    </a:lnTo>
                    <a:lnTo>
                      <a:pt x="6386" y="4475"/>
                    </a:lnTo>
                    <a:lnTo>
                      <a:pt x="12504" y="4475"/>
                    </a:lnTo>
                    <a:cubicBezTo>
                      <a:pt x="13734" y="4475"/>
                      <a:pt x="14741" y="3469"/>
                      <a:pt x="14741" y="2239"/>
                    </a:cubicBezTo>
                    <a:cubicBezTo>
                      <a:pt x="14742" y="1008"/>
                      <a:pt x="13735" y="1"/>
                      <a:pt x="12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6" name="Google Shape;556;p54"/>
              <p:cNvGrpSpPr/>
              <p:nvPr/>
            </p:nvGrpSpPr>
            <p:grpSpPr>
              <a:xfrm>
                <a:off x="7396200" y="1134925"/>
                <a:ext cx="730700" cy="406855"/>
                <a:chOff x="7230100" y="885425"/>
                <a:chExt cx="730700" cy="406855"/>
              </a:xfrm>
            </p:grpSpPr>
            <p:sp>
              <p:nvSpPr>
                <p:cNvPr id="557" name="Google Shape;557;p54"/>
                <p:cNvSpPr/>
                <p:nvPr/>
              </p:nvSpPr>
              <p:spPr>
                <a:xfrm>
                  <a:off x="7263603" y="1065680"/>
                  <a:ext cx="346591" cy="226600"/>
                </a:xfrm>
                <a:custGeom>
                  <a:rect b="b" l="l" r="r" t="t"/>
                  <a:pathLst>
                    <a:path extrusionOk="0" h="4572" w="6993">
                      <a:moveTo>
                        <a:pt x="6993" y="0"/>
                      </a:moveTo>
                      <a:lnTo>
                        <a:pt x="2540" y="274"/>
                      </a:lnTo>
                      <a:lnTo>
                        <a:pt x="0" y="4571"/>
                      </a:lnTo>
                      <a:lnTo>
                        <a:pt x="699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54"/>
                <p:cNvSpPr/>
                <p:nvPr/>
              </p:nvSpPr>
              <p:spPr>
                <a:xfrm>
                  <a:off x="7230100" y="885425"/>
                  <a:ext cx="730700" cy="221842"/>
                </a:xfrm>
                <a:custGeom>
                  <a:rect b="b" l="l" r="r" t="t"/>
                  <a:pathLst>
                    <a:path extrusionOk="0" h="4476" w="14743">
                      <a:moveTo>
                        <a:pt x="2239" y="1"/>
                      </a:moveTo>
                      <a:cubicBezTo>
                        <a:pt x="1008" y="1"/>
                        <a:pt x="1" y="1008"/>
                        <a:pt x="1" y="2239"/>
                      </a:cubicBezTo>
                      <a:cubicBezTo>
                        <a:pt x="1" y="3469"/>
                        <a:pt x="1008" y="4475"/>
                        <a:pt x="2239" y="4475"/>
                      </a:cubicBezTo>
                      <a:lnTo>
                        <a:pt x="12505" y="4475"/>
                      </a:lnTo>
                      <a:cubicBezTo>
                        <a:pt x="13735" y="4475"/>
                        <a:pt x="14742" y="3469"/>
                        <a:pt x="14742" y="2239"/>
                      </a:cubicBezTo>
                      <a:cubicBezTo>
                        <a:pt x="14742" y="1008"/>
                        <a:pt x="13735" y="1"/>
                        <a:pt x="125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54"/>
                <p:cNvSpPr/>
                <p:nvPr/>
              </p:nvSpPr>
              <p:spPr>
                <a:xfrm>
                  <a:off x="7545161" y="951788"/>
                  <a:ext cx="101008" cy="89064"/>
                </a:xfrm>
                <a:custGeom>
                  <a:rect b="b" l="l" r="r" t="t"/>
                  <a:pathLst>
                    <a:path extrusionOk="0" h="1797" w="2038">
                      <a:moveTo>
                        <a:pt x="1019" y="0"/>
                      </a:moveTo>
                      <a:cubicBezTo>
                        <a:pt x="904" y="0"/>
                        <a:pt x="788" y="22"/>
                        <a:pt x="676" y="69"/>
                      </a:cubicBezTo>
                      <a:cubicBezTo>
                        <a:pt x="217" y="259"/>
                        <a:pt x="0" y="783"/>
                        <a:pt x="190" y="1242"/>
                      </a:cubicBezTo>
                      <a:cubicBezTo>
                        <a:pt x="333" y="1587"/>
                        <a:pt x="667" y="1796"/>
                        <a:pt x="1019" y="1796"/>
                      </a:cubicBezTo>
                      <a:cubicBezTo>
                        <a:pt x="1134" y="1796"/>
                        <a:pt x="1251" y="1774"/>
                        <a:pt x="1363" y="1727"/>
                      </a:cubicBezTo>
                      <a:cubicBezTo>
                        <a:pt x="1821" y="1538"/>
                        <a:pt x="2038" y="1013"/>
                        <a:pt x="1848" y="555"/>
                      </a:cubicBezTo>
                      <a:cubicBezTo>
                        <a:pt x="1705" y="209"/>
                        <a:pt x="1371" y="0"/>
                        <a:pt x="10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54"/>
                <p:cNvSpPr/>
                <p:nvPr/>
              </p:nvSpPr>
              <p:spPr>
                <a:xfrm>
                  <a:off x="7357324" y="951788"/>
                  <a:ext cx="101058" cy="89064"/>
                </a:xfrm>
                <a:custGeom>
                  <a:rect b="b" l="l" r="r" t="t"/>
                  <a:pathLst>
                    <a:path extrusionOk="0" h="1797" w="2039">
                      <a:moveTo>
                        <a:pt x="1020" y="1"/>
                      </a:moveTo>
                      <a:cubicBezTo>
                        <a:pt x="905" y="1"/>
                        <a:pt x="789" y="23"/>
                        <a:pt x="676" y="70"/>
                      </a:cubicBezTo>
                      <a:cubicBezTo>
                        <a:pt x="218" y="259"/>
                        <a:pt x="1" y="784"/>
                        <a:pt x="190" y="1242"/>
                      </a:cubicBezTo>
                      <a:cubicBezTo>
                        <a:pt x="334" y="1587"/>
                        <a:pt x="667" y="1796"/>
                        <a:pt x="1020" y="1796"/>
                      </a:cubicBezTo>
                      <a:cubicBezTo>
                        <a:pt x="1134" y="1796"/>
                        <a:pt x="1251" y="1774"/>
                        <a:pt x="1363" y="1727"/>
                      </a:cubicBezTo>
                      <a:cubicBezTo>
                        <a:pt x="1821" y="1538"/>
                        <a:pt x="2038" y="1013"/>
                        <a:pt x="1849" y="555"/>
                      </a:cubicBezTo>
                      <a:cubicBezTo>
                        <a:pt x="1706" y="210"/>
                        <a:pt x="1372" y="1"/>
                        <a:pt x="10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54"/>
                <p:cNvSpPr/>
                <p:nvPr/>
              </p:nvSpPr>
              <p:spPr>
                <a:xfrm>
                  <a:off x="7734287" y="951887"/>
                  <a:ext cx="97737" cy="89014"/>
                </a:xfrm>
                <a:custGeom>
                  <a:rect b="b" l="l" r="r" t="t"/>
                  <a:pathLst>
                    <a:path extrusionOk="0" h="1796" w="1972">
                      <a:moveTo>
                        <a:pt x="986" y="1"/>
                      </a:moveTo>
                      <a:cubicBezTo>
                        <a:pt x="757" y="1"/>
                        <a:pt x="527" y="88"/>
                        <a:pt x="352" y="263"/>
                      </a:cubicBezTo>
                      <a:cubicBezTo>
                        <a:pt x="1" y="614"/>
                        <a:pt x="1" y="1182"/>
                        <a:pt x="352" y="1533"/>
                      </a:cubicBezTo>
                      <a:cubicBezTo>
                        <a:pt x="527" y="1708"/>
                        <a:pt x="757" y="1795"/>
                        <a:pt x="986" y="1795"/>
                      </a:cubicBezTo>
                      <a:cubicBezTo>
                        <a:pt x="1216" y="1795"/>
                        <a:pt x="1446" y="1708"/>
                        <a:pt x="1621" y="1533"/>
                      </a:cubicBezTo>
                      <a:cubicBezTo>
                        <a:pt x="1971" y="1182"/>
                        <a:pt x="1971" y="614"/>
                        <a:pt x="1621" y="263"/>
                      </a:cubicBezTo>
                      <a:cubicBezTo>
                        <a:pt x="1446" y="88"/>
                        <a:pt x="1216" y="1"/>
                        <a:pt x="98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62" name="Google Shape;562;p54"/>
            <p:cNvGrpSpPr/>
            <p:nvPr/>
          </p:nvGrpSpPr>
          <p:grpSpPr>
            <a:xfrm>
              <a:off x="5351698" y="3612670"/>
              <a:ext cx="730699" cy="493830"/>
              <a:chOff x="5351698" y="3612670"/>
              <a:chExt cx="730699" cy="493830"/>
            </a:xfrm>
          </p:grpSpPr>
          <p:sp>
            <p:nvSpPr>
              <p:cNvPr id="563" name="Google Shape;563;p54"/>
              <p:cNvSpPr/>
              <p:nvPr/>
            </p:nvSpPr>
            <p:spPr>
              <a:xfrm>
                <a:off x="5351698" y="3612670"/>
                <a:ext cx="730699" cy="493830"/>
              </a:xfrm>
              <a:custGeom>
                <a:rect b="b" l="l" r="r" t="t"/>
                <a:pathLst>
                  <a:path extrusionOk="0" h="5923" w="8764">
                    <a:moveTo>
                      <a:pt x="241" y="1"/>
                    </a:moveTo>
                    <a:cubicBezTo>
                      <a:pt x="109" y="1"/>
                      <a:pt x="1" y="109"/>
                      <a:pt x="1" y="240"/>
                    </a:cubicBezTo>
                    <a:lnTo>
                      <a:pt x="1" y="5683"/>
                    </a:lnTo>
                    <a:cubicBezTo>
                      <a:pt x="1" y="5814"/>
                      <a:pt x="109" y="5922"/>
                      <a:pt x="241" y="5922"/>
                    </a:cubicBezTo>
                    <a:lnTo>
                      <a:pt x="8523" y="5922"/>
                    </a:lnTo>
                    <a:cubicBezTo>
                      <a:pt x="8655" y="5922"/>
                      <a:pt x="8763" y="5814"/>
                      <a:pt x="8763" y="5683"/>
                    </a:cubicBezTo>
                    <a:lnTo>
                      <a:pt x="8763" y="240"/>
                    </a:lnTo>
                    <a:cubicBezTo>
                      <a:pt x="8763" y="109"/>
                      <a:pt x="8655" y="1"/>
                      <a:pt x="85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4" name="Google Shape;564;p54"/>
              <p:cNvGrpSpPr/>
              <p:nvPr/>
            </p:nvGrpSpPr>
            <p:grpSpPr>
              <a:xfrm>
                <a:off x="5351732" y="3612730"/>
                <a:ext cx="730623" cy="493752"/>
                <a:chOff x="3521709" y="3941600"/>
                <a:chExt cx="601930" cy="406782"/>
              </a:xfrm>
            </p:grpSpPr>
            <p:sp>
              <p:nvSpPr>
                <p:cNvPr id="565" name="Google Shape;565;p54"/>
                <p:cNvSpPr/>
                <p:nvPr/>
              </p:nvSpPr>
              <p:spPr>
                <a:xfrm>
                  <a:off x="3521709" y="3941600"/>
                  <a:ext cx="601930" cy="406782"/>
                </a:xfrm>
                <a:custGeom>
                  <a:rect b="b" l="l" r="r" t="t"/>
                  <a:pathLst>
                    <a:path extrusionOk="0" h="5922" w="8763">
                      <a:moveTo>
                        <a:pt x="240" y="1"/>
                      </a:moveTo>
                      <a:cubicBezTo>
                        <a:pt x="109" y="1"/>
                        <a:pt x="1" y="109"/>
                        <a:pt x="1" y="240"/>
                      </a:cubicBezTo>
                      <a:lnTo>
                        <a:pt x="1" y="5683"/>
                      </a:lnTo>
                      <a:cubicBezTo>
                        <a:pt x="1" y="5814"/>
                        <a:pt x="109" y="5921"/>
                        <a:pt x="240" y="5921"/>
                      </a:cubicBezTo>
                      <a:lnTo>
                        <a:pt x="8523" y="5921"/>
                      </a:lnTo>
                      <a:cubicBezTo>
                        <a:pt x="8655" y="5921"/>
                        <a:pt x="8763" y="5814"/>
                        <a:pt x="8763" y="5683"/>
                      </a:cubicBezTo>
                      <a:lnTo>
                        <a:pt x="8763" y="240"/>
                      </a:lnTo>
                      <a:cubicBezTo>
                        <a:pt x="8763" y="109"/>
                        <a:pt x="8655" y="1"/>
                        <a:pt x="85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54"/>
                <p:cNvSpPr/>
                <p:nvPr/>
              </p:nvSpPr>
              <p:spPr>
                <a:xfrm>
                  <a:off x="3662386" y="3984669"/>
                  <a:ext cx="320645" cy="320645"/>
                </a:xfrm>
                <a:custGeom>
                  <a:rect b="b" l="l" r="r" t="t"/>
                  <a:pathLst>
                    <a:path extrusionOk="0" h="4668" w="4668">
                      <a:moveTo>
                        <a:pt x="2334" y="1"/>
                      </a:moveTo>
                      <a:cubicBezTo>
                        <a:pt x="1045" y="1"/>
                        <a:pt x="0" y="1046"/>
                        <a:pt x="0" y="2334"/>
                      </a:cubicBezTo>
                      <a:cubicBezTo>
                        <a:pt x="0" y="3623"/>
                        <a:pt x="1045" y="4668"/>
                        <a:pt x="2334" y="4668"/>
                      </a:cubicBezTo>
                      <a:cubicBezTo>
                        <a:pt x="3622" y="4668"/>
                        <a:pt x="4667" y="3623"/>
                        <a:pt x="4667" y="2334"/>
                      </a:cubicBezTo>
                      <a:cubicBezTo>
                        <a:pt x="4667" y="1046"/>
                        <a:pt x="3622" y="1"/>
                        <a:pt x="23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54"/>
                <p:cNvSpPr/>
                <p:nvPr/>
              </p:nvSpPr>
              <p:spPr>
                <a:xfrm>
                  <a:off x="3740761" y="4063663"/>
                  <a:ext cx="191851" cy="162658"/>
                </a:xfrm>
                <a:custGeom>
                  <a:rect b="b" l="l" r="r" t="t"/>
                  <a:pathLst>
                    <a:path extrusionOk="0" h="2368" w="2793">
                      <a:moveTo>
                        <a:pt x="266" y="1"/>
                      </a:moveTo>
                      <a:cubicBezTo>
                        <a:pt x="126" y="1"/>
                        <a:pt x="1" y="113"/>
                        <a:pt x="1" y="266"/>
                      </a:cubicBezTo>
                      <a:lnTo>
                        <a:pt x="1" y="2102"/>
                      </a:lnTo>
                      <a:cubicBezTo>
                        <a:pt x="1" y="2254"/>
                        <a:pt x="126" y="2367"/>
                        <a:pt x="266" y="2367"/>
                      </a:cubicBezTo>
                      <a:cubicBezTo>
                        <a:pt x="299" y="2367"/>
                        <a:pt x="334" y="2361"/>
                        <a:pt x="368" y="2346"/>
                      </a:cubicBezTo>
                      <a:lnTo>
                        <a:pt x="2575" y="1377"/>
                      </a:lnTo>
                      <a:cubicBezTo>
                        <a:pt x="2793" y="1286"/>
                        <a:pt x="2793" y="1082"/>
                        <a:pt x="2575" y="991"/>
                      </a:cubicBezTo>
                      <a:lnTo>
                        <a:pt x="368" y="21"/>
                      </a:lnTo>
                      <a:cubicBezTo>
                        <a:pt x="334" y="7"/>
                        <a:pt x="300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68" name="Google Shape;568;p54"/>
            <p:cNvGrpSpPr/>
            <p:nvPr/>
          </p:nvGrpSpPr>
          <p:grpSpPr>
            <a:xfrm>
              <a:off x="7364324" y="2454914"/>
              <a:ext cx="541500" cy="541529"/>
              <a:chOff x="7754549" y="2454914"/>
              <a:chExt cx="541500" cy="541529"/>
            </a:xfrm>
          </p:grpSpPr>
          <p:sp>
            <p:nvSpPr>
              <p:cNvPr id="569" name="Google Shape;569;p54"/>
              <p:cNvSpPr/>
              <p:nvPr/>
            </p:nvSpPr>
            <p:spPr>
              <a:xfrm>
                <a:off x="7754551" y="2455037"/>
                <a:ext cx="541498" cy="541406"/>
              </a:xfrm>
              <a:custGeom>
                <a:rect b="b" l="l" r="r" t="t"/>
                <a:pathLst>
                  <a:path extrusionOk="0" h="5156" w="5157">
                    <a:moveTo>
                      <a:pt x="2579" y="0"/>
                    </a:moveTo>
                    <a:cubicBezTo>
                      <a:pt x="1154" y="0"/>
                      <a:pt x="0" y="1154"/>
                      <a:pt x="0" y="2579"/>
                    </a:cubicBezTo>
                    <a:cubicBezTo>
                      <a:pt x="0" y="4002"/>
                      <a:pt x="1154" y="5156"/>
                      <a:pt x="2579" y="5156"/>
                    </a:cubicBezTo>
                    <a:cubicBezTo>
                      <a:pt x="4002" y="5156"/>
                      <a:pt x="5157" y="4002"/>
                      <a:pt x="5157" y="2579"/>
                    </a:cubicBezTo>
                    <a:cubicBezTo>
                      <a:pt x="5157" y="1154"/>
                      <a:pt x="4002" y="0"/>
                      <a:pt x="25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0" name="Google Shape;570;p54"/>
              <p:cNvGrpSpPr/>
              <p:nvPr/>
            </p:nvGrpSpPr>
            <p:grpSpPr>
              <a:xfrm>
                <a:off x="7754549" y="2454914"/>
                <a:ext cx="541490" cy="541385"/>
                <a:chOff x="1479075" y="3922400"/>
                <a:chExt cx="493925" cy="493829"/>
              </a:xfrm>
            </p:grpSpPr>
            <p:sp>
              <p:nvSpPr>
                <p:cNvPr id="571" name="Google Shape;571;p54"/>
                <p:cNvSpPr/>
                <p:nvPr/>
              </p:nvSpPr>
              <p:spPr>
                <a:xfrm>
                  <a:off x="1479075" y="3922400"/>
                  <a:ext cx="493925" cy="493829"/>
                </a:xfrm>
                <a:custGeom>
                  <a:rect b="b" l="l" r="r" t="t"/>
                  <a:pathLst>
                    <a:path extrusionOk="0" h="5156" w="5157">
                      <a:moveTo>
                        <a:pt x="2578" y="0"/>
                      </a:moveTo>
                      <a:cubicBezTo>
                        <a:pt x="1155" y="0"/>
                        <a:pt x="0" y="1154"/>
                        <a:pt x="0" y="2579"/>
                      </a:cubicBezTo>
                      <a:cubicBezTo>
                        <a:pt x="0" y="4002"/>
                        <a:pt x="1155" y="5156"/>
                        <a:pt x="2578" y="5156"/>
                      </a:cubicBezTo>
                      <a:cubicBezTo>
                        <a:pt x="4003" y="5156"/>
                        <a:pt x="5157" y="4002"/>
                        <a:pt x="5157" y="2579"/>
                      </a:cubicBezTo>
                      <a:cubicBezTo>
                        <a:pt x="5157" y="1154"/>
                        <a:pt x="4003" y="0"/>
                        <a:pt x="25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54"/>
                <p:cNvSpPr/>
                <p:nvPr/>
              </p:nvSpPr>
              <p:spPr>
                <a:xfrm>
                  <a:off x="1626763" y="4037236"/>
                  <a:ext cx="90989" cy="264154"/>
                </a:xfrm>
                <a:custGeom>
                  <a:rect b="b" l="l" r="r" t="t"/>
                  <a:pathLst>
                    <a:path extrusionOk="0" h="2758" w="950">
                      <a:moveTo>
                        <a:pt x="495" y="1"/>
                      </a:moveTo>
                      <a:lnTo>
                        <a:pt x="1" y="2758"/>
                      </a:lnTo>
                      <a:lnTo>
                        <a:pt x="456" y="2758"/>
                      </a:lnTo>
                      <a:lnTo>
                        <a:pt x="9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54"/>
                <p:cNvSpPr/>
                <p:nvPr/>
              </p:nvSpPr>
              <p:spPr>
                <a:xfrm>
                  <a:off x="1734320" y="4037236"/>
                  <a:ext cx="90893" cy="264154"/>
                </a:xfrm>
                <a:custGeom>
                  <a:rect b="b" l="l" r="r" t="t"/>
                  <a:pathLst>
                    <a:path extrusionOk="0" h="2758" w="949">
                      <a:moveTo>
                        <a:pt x="494" y="1"/>
                      </a:moveTo>
                      <a:lnTo>
                        <a:pt x="1" y="2758"/>
                      </a:lnTo>
                      <a:lnTo>
                        <a:pt x="455" y="2758"/>
                      </a:lnTo>
                      <a:lnTo>
                        <a:pt x="9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54"/>
                <p:cNvSpPr/>
                <p:nvPr/>
              </p:nvSpPr>
              <p:spPr>
                <a:xfrm>
                  <a:off x="1591038" y="4093840"/>
                  <a:ext cx="285896" cy="44345"/>
                </a:xfrm>
                <a:custGeom>
                  <a:rect b="b" l="l" r="r" t="t"/>
                  <a:pathLst>
                    <a:path extrusionOk="0" h="463" w="2985">
                      <a:moveTo>
                        <a:pt x="2985" y="1"/>
                      </a:moveTo>
                      <a:lnTo>
                        <a:pt x="67" y="11"/>
                      </a:lnTo>
                      <a:lnTo>
                        <a:pt x="0" y="463"/>
                      </a:lnTo>
                      <a:lnTo>
                        <a:pt x="0" y="463"/>
                      </a:lnTo>
                      <a:lnTo>
                        <a:pt x="2918" y="451"/>
                      </a:lnTo>
                      <a:lnTo>
                        <a:pt x="298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54"/>
                <p:cNvSpPr/>
                <p:nvPr/>
              </p:nvSpPr>
              <p:spPr>
                <a:xfrm>
                  <a:off x="1575139" y="4200440"/>
                  <a:ext cx="285992" cy="44441"/>
                </a:xfrm>
                <a:custGeom>
                  <a:rect b="b" l="l" r="r" t="t"/>
                  <a:pathLst>
                    <a:path extrusionOk="0" h="464" w="2986">
                      <a:moveTo>
                        <a:pt x="2985" y="1"/>
                      </a:moveTo>
                      <a:lnTo>
                        <a:pt x="68" y="12"/>
                      </a:lnTo>
                      <a:lnTo>
                        <a:pt x="1" y="463"/>
                      </a:lnTo>
                      <a:lnTo>
                        <a:pt x="1" y="463"/>
                      </a:lnTo>
                      <a:lnTo>
                        <a:pt x="2918" y="452"/>
                      </a:lnTo>
                      <a:lnTo>
                        <a:pt x="298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76" name="Google Shape;576;p54"/>
            <p:cNvGrpSpPr/>
            <p:nvPr/>
          </p:nvGrpSpPr>
          <p:grpSpPr>
            <a:xfrm>
              <a:off x="5698967" y="1788297"/>
              <a:ext cx="426012" cy="406849"/>
              <a:chOff x="5698967" y="1788297"/>
              <a:chExt cx="426012" cy="406849"/>
            </a:xfrm>
          </p:grpSpPr>
          <p:sp>
            <p:nvSpPr>
              <p:cNvPr id="577" name="Google Shape;577;p54"/>
              <p:cNvSpPr/>
              <p:nvPr/>
            </p:nvSpPr>
            <p:spPr>
              <a:xfrm>
                <a:off x="5698967" y="1788297"/>
                <a:ext cx="426002" cy="406196"/>
              </a:xfrm>
              <a:custGeom>
                <a:rect b="b" l="l" r="r" t="t"/>
                <a:pathLst>
                  <a:path extrusionOk="0" h="6768" w="7098">
                    <a:moveTo>
                      <a:pt x="3715" y="1"/>
                    </a:moveTo>
                    <a:cubicBezTo>
                      <a:pt x="2849" y="1"/>
                      <a:pt x="1983" y="331"/>
                      <a:pt x="1322" y="992"/>
                    </a:cubicBezTo>
                    <a:cubicBezTo>
                      <a:pt x="0" y="2313"/>
                      <a:pt x="0" y="4456"/>
                      <a:pt x="1322" y="5777"/>
                    </a:cubicBezTo>
                    <a:cubicBezTo>
                      <a:pt x="1957" y="6412"/>
                      <a:pt x="2817" y="6767"/>
                      <a:pt x="3714" y="6767"/>
                    </a:cubicBezTo>
                    <a:cubicBezTo>
                      <a:pt x="4612" y="6767"/>
                      <a:pt x="5473" y="6412"/>
                      <a:pt x="6107" y="5777"/>
                    </a:cubicBezTo>
                    <a:cubicBezTo>
                      <a:pt x="6742" y="5142"/>
                      <a:pt x="7098" y="4282"/>
                      <a:pt x="7098" y="3384"/>
                    </a:cubicBezTo>
                    <a:cubicBezTo>
                      <a:pt x="7098" y="2487"/>
                      <a:pt x="6742" y="1626"/>
                      <a:pt x="6107" y="992"/>
                    </a:cubicBezTo>
                    <a:cubicBezTo>
                      <a:pt x="5446" y="331"/>
                      <a:pt x="4580" y="1"/>
                      <a:pt x="3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8" name="Google Shape;578;p54"/>
              <p:cNvGrpSpPr/>
              <p:nvPr/>
            </p:nvGrpSpPr>
            <p:grpSpPr>
              <a:xfrm>
                <a:off x="5698977" y="1788950"/>
                <a:ext cx="426002" cy="406196"/>
                <a:chOff x="1548775" y="3917050"/>
                <a:chExt cx="622991" cy="594027"/>
              </a:xfrm>
            </p:grpSpPr>
            <p:sp>
              <p:nvSpPr>
                <p:cNvPr id="579" name="Google Shape;579;p54"/>
                <p:cNvSpPr/>
                <p:nvPr/>
              </p:nvSpPr>
              <p:spPr>
                <a:xfrm>
                  <a:off x="1548775" y="3917050"/>
                  <a:ext cx="622991" cy="594027"/>
                </a:xfrm>
                <a:custGeom>
                  <a:rect b="b" l="l" r="r" t="t"/>
                  <a:pathLst>
                    <a:path extrusionOk="0" h="6768" w="7098">
                      <a:moveTo>
                        <a:pt x="3713" y="1"/>
                      </a:moveTo>
                      <a:cubicBezTo>
                        <a:pt x="2847" y="1"/>
                        <a:pt x="1982" y="331"/>
                        <a:pt x="1322" y="992"/>
                      </a:cubicBezTo>
                      <a:cubicBezTo>
                        <a:pt x="0" y="2314"/>
                        <a:pt x="0" y="4456"/>
                        <a:pt x="1322" y="5777"/>
                      </a:cubicBezTo>
                      <a:cubicBezTo>
                        <a:pt x="1956" y="6412"/>
                        <a:pt x="2816" y="6768"/>
                        <a:pt x="3714" y="6768"/>
                      </a:cubicBezTo>
                      <a:cubicBezTo>
                        <a:pt x="4610" y="6768"/>
                        <a:pt x="5471" y="6412"/>
                        <a:pt x="6106" y="5777"/>
                      </a:cubicBezTo>
                      <a:cubicBezTo>
                        <a:pt x="6740" y="5143"/>
                        <a:pt x="7097" y="4282"/>
                        <a:pt x="7097" y="3384"/>
                      </a:cubicBezTo>
                      <a:cubicBezTo>
                        <a:pt x="7097" y="2487"/>
                        <a:pt x="6740" y="1627"/>
                        <a:pt x="6106" y="992"/>
                      </a:cubicBezTo>
                      <a:cubicBezTo>
                        <a:pt x="5445" y="331"/>
                        <a:pt x="4579" y="1"/>
                        <a:pt x="371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54"/>
                <p:cNvSpPr/>
                <p:nvPr/>
              </p:nvSpPr>
              <p:spPr>
                <a:xfrm>
                  <a:off x="1687014" y="4008595"/>
                  <a:ext cx="375480" cy="357136"/>
                </a:xfrm>
                <a:custGeom>
                  <a:rect b="b" l="l" r="r" t="t"/>
                  <a:pathLst>
                    <a:path extrusionOk="0" h="4069" w="4278">
                      <a:moveTo>
                        <a:pt x="2140" y="1"/>
                      </a:moveTo>
                      <a:lnTo>
                        <a:pt x="1478" y="1340"/>
                      </a:lnTo>
                      <a:lnTo>
                        <a:pt x="1" y="1554"/>
                      </a:lnTo>
                      <a:lnTo>
                        <a:pt x="1070" y="2597"/>
                      </a:lnTo>
                      <a:lnTo>
                        <a:pt x="817" y="4069"/>
                      </a:lnTo>
                      <a:lnTo>
                        <a:pt x="2140" y="3374"/>
                      </a:lnTo>
                      <a:lnTo>
                        <a:pt x="3461" y="4069"/>
                      </a:lnTo>
                      <a:lnTo>
                        <a:pt x="3461" y="4069"/>
                      </a:lnTo>
                      <a:lnTo>
                        <a:pt x="3208" y="2597"/>
                      </a:lnTo>
                      <a:lnTo>
                        <a:pt x="4278" y="1554"/>
                      </a:lnTo>
                      <a:lnTo>
                        <a:pt x="2800" y="1340"/>
                      </a:lnTo>
                      <a:lnTo>
                        <a:pt x="214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86" name="Google Shape;586;p55"/>
          <p:cNvGrpSpPr/>
          <p:nvPr/>
        </p:nvGrpSpPr>
        <p:grpSpPr>
          <a:xfrm flipH="1">
            <a:off x="481682" y="440423"/>
            <a:ext cx="1174231" cy="940257"/>
            <a:chOff x="7599119" y="3133086"/>
            <a:chExt cx="1174231" cy="940257"/>
          </a:xfrm>
        </p:grpSpPr>
        <p:sp>
          <p:nvSpPr>
            <p:cNvPr id="587" name="Google Shape;587;p55"/>
            <p:cNvSpPr/>
            <p:nvPr/>
          </p:nvSpPr>
          <p:spPr>
            <a:xfrm flipH="1" rot="358398">
              <a:off x="7639391" y="3187737"/>
              <a:ext cx="1093688" cy="830955"/>
            </a:xfrm>
            <a:custGeom>
              <a:rect b="b" l="l" r="r" t="t"/>
              <a:pathLst>
                <a:path extrusionOk="0" h="9289" w="12225">
                  <a:moveTo>
                    <a:pt x="1551" y="0"/>
                  </a:moveTo>
                  <a:cubicBezTo>
                    <a:pt x="697" y="0"/>
                    <a:pt x="0" y="698"/>
                    <a:pt x="0" y="1551"/>
                  </a:cubicBezTo>
                  <a:lnTo>
                    <a:pt x="0" y="5015"/>
                  </a:lnTo>
                  <a:cubicBezTo>
                    <a:pt x="0" y="5868"/>
                    <a:pt x="697" y="6566"/>
                    <a:pt x="1551" y="6566"/>
                  </a:cubicBezTo>
                  <a:lnTo>
                    <a:pt x="7384" y="6566"/>
                  </a:lnTo>
                  <a:lnTo>
                    <a:pt x="10984" y="9289"/>
                  </a:lnTo>
                  <a:lnTo>
                    <a:pt x="10245" y="6566"/>
                  </a:lnTo>
                  <a:lnTo>
                    <a:pt x="10674" y="6566"/>
                  </a:lnTo>
                  <a:cubicBezTo>
                    <a:pt x="11526" y="6566"/>
                    <a:pt x="12225" y="5867"/>
                    <a:pt x="12225" y="5015"/>
                  </a:cubicBezTo>
                  <a:lnTo>
                    <a:pt x="12225" y="1551"/>
                  </a:lnTo>
                  <a:cubicBezTo>
                    <a:pt x="12225" y="698"/>
                    <a:pt x="11526" y="0"/>
                    <a:pt x="1067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55"/>
            <p:cNvGrpSpPr/>
            <p:nvPr/>
          </p:nvGrpSpPr>
          <p:grpSpPr>
            <a:xfrm flipH="1" rot="358386">
              <a:off x="7639350" y="3191912"/>
              <a:ext cx="1093770" cy="822635"/>
              <a:chOff x="3946050" y="181125"/>
              <a:chExt cx="839376" cy="631351"/>
            </a:xfrm>
          </p:grpSpPr>
          <p:sp>
            <p:nvSpPr>
              <p:cNvPr id="589" name="Google Shape;589;p55"/>
              <p:cNvSpPr/>
              <p:nvPr/>
            </p:nvSpPr>
            <p:spPr>
              <a:xfrm>
                <a:off x="3946050" y="181125"/>
                <a:ext cx="839376" cy="450789"/>
              </a:xfrm>
              <a:custGeom>
                <a:rect b="b" l="l" r="r" t="t"/>
                <a:pathLst>
                  <a:path extrusionOk="0" h="6566" w="12226">
                    <a:moveTo>
                      <a:pt x="1552" y="0"/>
                    </a:moveTo>
                    <a:cubicBezTo>
                      <a:pt x="699" y="0"/>
                      <a:pt x="1" y="698"/>
                      <a:pt x="1" y="1551"/>
                    </a:cubicBezTo>
                    <a:lnTo>
                      <a:pt x="1" y="5015"/>
                    </a:lnTo>
                    <a:cubicBezTo>
                      <a:pt x="1" y="5867"/>
                      <a:pt x="699" y="6566"/>
                      <a:pt x="1552" y="6566"/>
                    </a:cubicBezTo>
                    <a:lnTo>
                      <a:pt x="10675" y="6566"/>
                    </a:lnTo>
                    <a:cubicBezTo>
                      <a:pt x="11528" y="6566"/>
                      <a:pt x="12226" y="5867"/>
                      <a:pt x="12226" y="5015"/>
                    </a:cubicBezTo>
                    <a:lnTo>
                      <a:pt x="12226" y="1551"/>
                    </a:lnTo>
                    <a:cubicBezTo>
                      <a:pt x="12226" y="698"/>
                      <a:pt x="11528" y="0"/>
                      <a:pt x="106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55"/>
              <p:cNvSpPr/>
              <p:nvPr/>
            </p:nvSpPr>
            <p:spPr>
              <a:xfrm>
                <a:off x="4453014" y="625460"/>
                <a:ext cx="247364" cy="187016"/>
              </a:xfrm>
              <a:custGeom>
                <a:rect b="b" l="l" r="r" t="t"/>
                <a:pathLst>
                  <a:path extrusionOk="0" h="2724" w="3603">
                    <a:moveTo>
                      <a:pt x="1" y="1"/>
                    </a:moveTo>
                    <a:lnTo>
                      <a:pt x="3602" y="2724"/>
                    </a:lnTo>
                    <a:lnTo>
                      <a:pt x="28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55"/>
              <p:cNvSpPr/>
              <p:nvPr/>
            </p:nvSpPr>
            <p:spPr>
              <a:xfrm>
                <a:off x="4031185" y="388743"/>
                <a:ext cx="669180" cy="35632"/>
              </a:xfrm>
              <a:custGeom>
                <a:rect b="b" l="l" r="r" t="t"/>
                <a:pathLst>
                  <a:path extrusionOk="0" h="519" w="9747">
                    <a:moveTo>
                      <a:pt x="259" y="1"/>
                    </a:moveTo>
                    <a:cubicBezTo>
                      <a:pt x="117" y="1"/>
                      <a:pt x="0" y="117"/>
                      <a:pt x="0" y="259"/>
                    </a:cubicBezTo>
                    <a:cubicBezTo>
                      <a:pt x="0" y="402"/>
                      <a:pt x="117" y="518"/>
                      <a:pt x="259" y="518"/>
                    </a:cubicBezTo>
                    <a:lnTo>
                      <a:pt x="9487" y="518"/>
                    </a:lnTo>
                    <a:cubicBezTo>
                      <a:pt x="9630" y="518"/>
                      <a:pt x="9746" y="401"/>
                      <a:pt x="9746" y="259"/>
                    </a:cubicBezTo>
                    <a:cubicBezTo>
                      <a:pt x="9746" y="117"/>
                      <a:pt x="9630" y="1"/>
                      <a:pt x="9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55"/>
              <p:cNvSpPr/>
              <p:nvPr/>
            </p:nvSpPr>
            <p:spPr>
              <a:xfrm>
                <a:off x="4031185" y="281982"/>
                <a:ext cx="669180" cy="35632"/>
              </a:xfrm>
              <a:custGeom>
                <a:rect b="b" l="l" r="r" t="t"/>
                <a:pathLst>
                  <a:path extrusionOk="0" h="519" w="9747">
                    <a:moveTo>
                      <a:pt x="259" y="1"/>
                    </a:moveTo>
                    <a:cubicBezTo>
                      <a:pt x="117" y="1"/>
                      <a:pt x="0" y="117"/>
                      <a:pt x="0" y="260"/>
                    </a:cubicBezTo>
                    <a:cubicBezTo>
                      <a:pt x="0" y="402"/>
                      <a:pt x="117" y="518"/>
                      <a:pt x="259" y="518"/>
                    </a:cubicBezTo>
                    <a:lnTo>
                      <a:pt x="9487" y="518"/>
                    </a:lnTo>
                    <a:cubicBezTo>
                      <a:pt x="9630" y="518"/>
                      <a:pt x="9746" y="402"/>
                      <a:pt x="9746" y="260"/>
                    </a:cubicBezTo>
                    <a:cubicBezTo>
                      <a:pt x="9746" y="117"/>
                      <a:pt x="9630" y="1"/>
                      <a:pt x="9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55"/>
              <p:cNvSpPr/>
              <p:nvPr/>
            </p:nvSpPr>
            <p:spPr>
              <a:xfrm>
                <a:off x="4031185" y="495436"/>
                <a:ext cx="669180" cy="35563"/>
              </a:xfrm>
              <a:custGeom>
                <a:rect b="b" l="l" r="r" t="t"/>
                <a:pathLst>
                  <a:path extrusionOk="0" h="518" w="9747">
                    <a:moveTo>
                      <a:pt x="259" y="1"/>
                    </a:moveTo>
                    <a:cubicBezTo>
                      <a:pt x="117" y="1"/>
                      <a:pt x="0" y="117"/>
                      <a:pt x="0" y="259"/>
                    </a:cubicBezTo>
                    <a:cubicBezTo>
                      <a:pt x="0" y="402"/>
                      <a:pt x="117" y="518"/>
                      <a:pt x="259" y="518"/>
                    </a:cubicBezTo>
                    <a:lnTo>
                      <a:pt x="9487" y="518"/>
                    </a:lnTo>
                    <a:cubicBezTo>
                      <a:pt x="9630" y="518"/>
                      <a:pt x="9746" y="402"/>
                      <a:pt x="9746" y="259"/>
                    </a:cubicBezTo>
                    <a:cubicBezTo>
                      <a:pt x="9746" y="117"/>
                      <a:pt x="9630" y="1"/>
                      <a:pt x="9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4" name="Google Shape;594;p55"/>
          <p:cNvGrpSpPr/>
          <p:nvPr/>
        </p:nvGrpSpPr>
        <p:grpSpPr>
          <a:xfrm>
            <a:off x="561246" y="3443526"/>
            <a:ext cx="812893" cy="755438"/>
            <a:chOff x="7664871" y="151651"/>
            <a:chExt cx="812893" cy="755438"/>
          </a:xfrm>
        </p:grpSpPr>
        <p:sp>
          <p:nvSpPr>
            <p:cNvPr id="595" name="Google Shape;595;p55"/>
            <p:cNvSpPr/>
            <p:nvPr/>
          </p:nvSpPr>
          <p:spPr>
            <a:xfrm rot="408062">
              <a:off x="7702114" y="193007"/>
              <a:ext cx="738415" cy="672724"/>
            </a:xfrm>
            <a:custGeom>
              <a:rect b="b" l="l" r="r" t="t"/>
              <a:pathLst>
                <a:path extrusionOk="0" h="5571" w="6115">
                  <a:moveTo>
                    <a:pt x="3058" y="1"/>
                  </a:moveTo>
                  <a:cubicBezTo>
                    <a:pt x="2345" y="1"/>
                    <a:pt x="1632" y="272"/>
                    <a:pt x="1089" y="816"/>
                  </a:cubicBezTo>
                  <a:cubicBezTo>
                    <a:pt x="1" y="1904"/>
                    <a:pt x="1" y="3667"/>
                    <a:pt x="1089" y="4755"/>
                  </a:cubicBezTo>
                  <a:cubicBezTo>
                    <a:pt x="1632" y="5298"/>
                    <a:pt x="2345" y="5570"/>
                    <a:pt x="3058" y="5570"/>
                  </a:cubicBezTo>
                  <a:cubicBezTo>
                    <a:pt x="3770" y="5570"/>
                    <a:pt x="4483" y="5298"/>
                    <a:pt x="5026" y="4755"/>
                  </a:cubicBezTo>
                  <a:cubicBezTo>
                    <a:pt x="6115" y="3667"/>
                    <a:pt x="6115" y="1904"/>
                    <a:pt x="5026" y="816"/>
                  </a:cubicBezTo>
                  <a:cubicBezTo>
                    <a:pt x="4483" y="272"/>
                    <a:pt x="3770" y="1"/>
                    <a:pt x="30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6" name="Google Shape;596;p55"/>
            <p:cNvGrpSpPr/>
            <p:nvPr/>
          </p:nvGrpSpPr>
          <p:grpSpPr>
            <a:xfrm rot="408094">
              <a:off x="7702108" y="193009"/>
              <a:ext cx="738412" cy="672722"/>
              <a:chOff x="3392500" y="181000"/>
              <a:chExt cx="700168" cy="637880"/>
            </a:xfrm>
          </p:grpSpPr>
          <p:sp>
            <p:nvSpPr>
              <p:cNvPr id="597" name="Google Shape;597;p55"/>
              <p:cNvSpPr/>
              <p:nvPr/>
            </p:nvSpPr>
            <p:spPr>
              <a:xfrm>
                <a:off x="3392500" y="181000"/>
                <a:ext cx="700168" cy="637880"/>
              </a:xfrm>
              <a:custGeom>
                <a:rect b="b" l="l" r="r" t="t"/>
                <a:pathLst>
                  <a:path extrusionOk="0" h="5571" w="6115">
                    <a:moveTo>
                      <a:pt x="3058" y="1"/>
                    </a:moveTo>
                    <a:cubicBezTo>
                      <a:pt x="2345" y="1"/>
                      <a:pt x="1632" y="272"/>
                      <a:pt x="1089" y="816"/>
                    </a:cubicBezTo>
                    <a:cubicBezTo>
                      <a:pt x="1" y="1904"/>
                      <a:pt x="1" y="3667"/>
                      <a:pt x="1089" y="4755"/>
                    </a:cubicBezTo>
                    <a:cubicBezTo>
                      <a:pt x="1632" y="5298"/>
                      <a:pt x="2345" y="5570"/>
                      <a:pt x="3058" y="5570"/>
                    </a:cubicBezTo>
                    <a:cubicBezTo>
                      <a:pt x="3770" y="5570"/>
                      <a:pt x="4483" y="5298"/>
                      <a:pt x="5026" y="4755"/>
                    </a:cubicBezTo>
                    <a:cubicBezTo>
                      <a:pt x="6115" y="3667"/>
                      <a:pt x="6115" y="1904"/>
                      <a:pt x="5026" y="816"/>
                    </a:cubicBezTo>
                    <a:cubicBezTo>
                      <a:pt x="4483" y="272"/>
                      <a:pt x="3770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55"/>
              <p:cNvSpPr/>
              <p:nvPr/>
            </p:nvSpPr>
            <p:spPr>
              <a:xfrm>
                <a:off x="3614513" y="329391"/>
                <a:ext cx="117477" cy="341096"/>
              </a:xfrm>
              <a:custGeom>
                <a:rect b="b" l="l" r="r" t="t"/>
                <a:pathLst>
                  <a:path extrusionOk="0" h="2979" w="1026">
                    <a:moveTo>
                      <a:pt x="534" y="0"/>
                    </a:moveTo>
                    <a:lnTo>
                      <a:pt x="0" y="2979"/>
                    </a:lnTo>
                    <a:lnTo>
                      <a:pt x="492" y="2979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55"/>
              <p:cNvSpPr/>
              <p:nvPr/>
            </p:nvSpPr>
            <p:spPr>
              <a:xfrm>
                <a:off x="3753286" y="329391"/>
                <a:ext cx="117592" cy="341096"/>
              </a:xfrm>
              <a:custGeom>
                <a:rect b="b" l="l" r="r" t="t"/>
                <a:pathLst>
                  <a:path extrusionOk="0" h="2979" w="1027">
                    <a:moveTo>
                      <a:pt x="534" y="0"/>
                    </a:moveTo>
                    <a:lnTo>
                      <a:pt x="1" y="2979"/>
                    </a:lnTo>
                    <a:lnTo>
                      <a:pt x="492" y="2979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55"/>
              <p:cNvSpPr/>
              <p:nvPr/>
            </p:nvSpPr>
            <p:spPr>
              <a:xfrm>
                <a:off x="3568256" y="402441"/>
                <a:ext cx="369263" cy="57250"/>
              </a:xfrm>
              <a:custGeom>
                <a:rect b="b" l="l" r="r" t="t"/>
                <a:pathLst>
                  <a:path extrusionOk="0" h="500" w="3225">
                    <a:moveTo>
                      <a:pt x="3224" y="1"/>
                    </a:moveTo>
                    <a:lnTo>
                      <a:pt x="72" y="12"/>
                    </a:lnTo>
                    <a:lnTo>
                      <a:pt x="0" y="500"/>
                    </a:lnTo>
                    <a:lnTo>
                      <a:pt x="0" y="500"/>
                    </a:lnTo>
                    <a:lnTo>
                      <a:pt x="3152" y="487"/>
                    </a:lnTo>
                    <a:lnTo>
                      <a:pt x="32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55"/>
              <p:cNvSpPr/>
              <p:nvPr/>
            </p:nvSpPr>
            <p:spPr>
              <a:xfrm>
                <a:off x="3547875" y="540184"/>
                <a:ext cx="369263" cy="57250"/>
              </a:xfrm>
              <a:custGeom>
                <a:rect b="b" l="l" r="r" t="t"/>
                <a:pathLst>
                  <a:path extrusionOk="0" h="500" w="3225">
                    <a:moveTo>
                      <a:pt x="3224" y="0"/>
                    </a:moveTo>
                    <a:lnTo>
                      <a:pt x="72" y="12"/>
                    </a:lnTo>
                    <a:lnTo>
                      <a:pt x="0" y="500"/>
                    </a:lnTo>
                    <a:lnTo>
                      <a:pt x="3152" y="488"/>
                    </a:lnTo>
                    <a:lnTo>
                      <a:pt x="32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2" name="Google Shape;602;p55"/>
          <p:cNvGrpSpPr/>
          <p:nvPr/>
        </p:nvGrpSpPr>
        <p:grpSpPr>
          <a:xfrm flipH="1" rot="454706">
            <a:off x="7674032" y="527565"/>
            <a:ext cx="812923" cy="667169"/>
            <a:chOff x="4064963" y="3978750"/>
            <a:chExt cx="725378" cy="595373"/>
          </a:xfrm>
        </p:grpSpPr>
        <p:sp>
          <p:nvSpPr>
            <p:cNvPr id="603" name="Google Shape;603;p55"/>
            <p:cNvSpPr/>
            <p:nvPr/>
          </p:nvSpPr>
          <p:spPr>
            <a:xfrm>
              <a:off x="4065003" y="3978750"/>
              <a:ext cx="725301" cy="595373"/>
            </a:xfrm>
            <a:custGeom>
              <a:rect b="b" l="l" r="r" t="t"/>
              <a:pathLst>
                <a:path extrusionOk="0" h="7680" w="9356">
                  <a:moveTo>
                    <a:pt x="1293" y="0"/>
                  </a:moveTo>
                  <a:cubicBezTo>
                    <a:pt x="582" y="0"/>
                    <a:pt x="0" y="583"/>
                    <a:pt x="0" y="1293"/>
                  </a:cubicBezTo>
                  <a:lnTo>
                    <a:pt x="0" y="4126"/>
                  </a:lnTo>
                  <a:cubicBezTo>
                    <a:pt x="0" y="4837"/>
                    <a:pt x="582" y="5419"/>
                    <a:pt x="1293" y="5419"/>
                  </a:cubicBezTo>
                  <a:lnTo>
                    <a:pt x="4995" y="5419"/>
                  </a:lnTo>
                  <a:lnTo>
                    <a:pt x="7996" y="7680"/>
                  </a:lnTo>
                  <a:lnTo>
                    <a:pt x="7621" y="5419"/>
                  </a:lnTo>
                  <a:lnTo>
                    <a:pt x="8063" y="5419"/>
                  </a:lnTo>
                  <a:cubicBezTo>
                    <a:pt x="8774" y="5419"/>
                    <a:pt x="9356" y="4838"/>
                    <a:pt x="9356" y="4126"/>
                  </a:cubicBezTo>
                  <a:lnTo>
                    <a:pt x="9356" y="1293"/>
                  </a:lnTo>
                  <a:cubicBezTo>
                    <a:pt x="9355" y="583"/>
                    <a:pt x="8774" y="0"/>
                    <a:pt x="80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4" name="Google Shape;604;p55"/>
            <p:cNvGrpSpPr/>
            <p:nvPr/>
          </p:nvGrpSpPr>
          <p:grpSpPr>
            <a:xfrm>
              <a:off x="4064963" y="3981950"/>
              <a:ext cx="725378" cy="588978"/>
              <a:chOff x="2486400" y="3978750"/>
              <a:chExt cx="725378" cy="588978"/>
            </a:xfrm>
          </p:grpSpPr>
          <p:sp>
            <p:nvSpPr>
              <p:cNvPr id="605" name="Google Shape;605;p55"/>
              <p:cNvSpPr/>
              <p:nvPr/>
            </p:nvSpPr>
            <p:spPr>
              <a:xfrm>
                <a:off x="2486400" y="3978750"/>
                <a:ext cx="725378" cy="420172"/>
              </a:xfrm>
              <a:custGeom>
                <a:rect b="b" l="l" r="r" t="t"/>
                <a:pathLst>
                  <a:path extrusionOk="0" h="5420" w="9357">
                    <a:moveTo>
                      <a:pt x="1293" y="0"/>
                    </a:moveTo>
                    <a:cubicBezTo>
                      <a:pt x="583" y="0"/>
                      <a:pt x="1" y="583"/>
                      <a:pt x="1" y="1293"/>
                    </a:cubicBezTo>
                    <a:lnTo>
                      <a:pt x="1" y="4126"/>
                    </a:lnTo>
                    <a:cubicBezTo>
                      <a:pt x="1" y="4838"/>
                      <a:pt x="583" y="5419"/>
                      <a:pt x="1293" y="5419"/>
                    </a:cubicBezTo>
                    <a:lnTo>
                      <a:pt x="8062" y="5419"/>
                    </a:lnTo>
                    <a:cubicBezTo>
                      <a:pt x="8774" y="5419"/>
                      <a:pt x="9355" y="4837"/>
                      <a:pt x="9356" y="4126"/>
                    </a:cubicBezTo>
                    <a:lnTo>
                      <a:pt x="9356" y="1293"/>
                    </a:lnTo>
                    <a:cubicBezTo>
                      <a:pt x="9356" y="582"/>
                      <a:pt x="8774" y="0"/>
                      <a:pt x="80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55"/>
              <p:cNvSpPr/>
              <p:nvPr/>
            </p:nvSpPr>
            <p:spPr>
              <a:xfrm>
                <a:off x="2873628" y="4392450"/>
                <a:ext cx="232723" cy="175278"/>
              </a:xfrm>
              <a:custGeom>
                <a:rect b="b" l="l" r="r" t="t"/>
                <a:pathLst>
                  <a:path extrusionOk="0" h="2261" w="3002">
                    <a:moveTo>
                      <a:pt x="1" y="0"/>
                    </a:moveTo>
                    <a:lnTo>
                      <a:pt x="3002" y="2261"/>
                    </a:lnTo>
                    <a:lnTo>
                      <a:pt x="26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55"/>
              <p:cNvSpPr/>
              <p:nvPr/>
            </p:nvSpPr>
            <p:spPr>
              <a:xfrm>
                <a:off x="2779476" y="4065657"/>
                <a:ext cx="305284" cy="276290"/>
              </a:xfrm>
              <a:custGeom>
                <a:rect b="b" l="l" r="r" t="t"/>
                <a:pathLst>
                  <a:path extrusionOk="0" h="3564" w="3938">
                    <a:moveTo>
                      <a:pt x="1038" y="0"/>
                    </a:moveTo>
                    <a:cubicBezTo>
                      <a:pt x="1005" y="0"/>
                      <a:pt x="973" y="2"/>
                      <a:pt x="940" y="5"/>
                    </a:cubicBezTo>
                    <a:cubicBezTo>
                      <a:pt x="454" y="49"/>
                      <a:pt x="63" y="449"/>
                      <a:pt x="27" y="935"/>
                    </a:cubicBezTo>
                    <a:cubicBezTo>
                      <a:pt x="1" y="1266"/>
                      <a:pt x="137" y="1566"/>
                      <a:pt x="362" y="1768"/>
                    </a:cubicBezTo>
                    <a:lnTo>
                      <a:pt x="361" y="1768"/>
                    </a:lnTo>
                    <a:lnTo>
                      <a:pt x="1771" y="3470"/>
                    </a:lnTo>
                    <a:cubicBezTo>
                      <a:pt x="1822" y="3532"/>
                      <a:pt x="1896" y="3564"/>
                      <a:pt x="1970" y="3564"/>
                    </a:cubicBezTo>
                    <a:cubicBezTo>
                      <a:pt x="2044" y="3564"/>
                      <a:pt x="2117" y="3532"/>
                      <a:pt x="2169" y="3470"/>
                    </a:cubicBezTo>
                    <a:lnTo>
                      <a:pt x="3579" y="1768"/>
                    </a:lnTo>
                    <a:lnTo>
                      <a:pt x="3578" y="1768"/>
                    </a:lnTo>
                    <a:cubicBezTo>
                      <a:pt x="3803" y="1566"/>
                      <a:pt x="3938" y="1266"/>
                      <a:pt x="3913" y="935"/>
                    </a:cubicBezTo>
                    <a:cubicBezTo>
                      <a:pt x="3876" y="449"/>
                      <a:pt x="3485" y="49"/>
                      <a:pt x="3000" y="5"/>
                    </a:cubicBezTo>
                    <a:cubicBezTo>
                      <a:pt x="2967" y="2"/>
                      <a:pt x="2934" y="0"/>
                      <a:pt x="2902" y="0"/>
                    </a:cubicBezTo>
                    <a:cubicBezTo>
                      <a:pt x="2482" y="0"/>
                      <a:pt x="2123" y="255"/>
                      <a:pt x="1969" y="619"/>
                    </a:cubicBezTo>
                    <a:cubicBezTo>
                      <a:pt x="1816" y="255"/>
                      <a:pt x="1456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55"/>
              <p:cNvSpPr/>
              <p:nvPr/>
            </p:nvSpPr>
            <p:spPr>
              <a:xfrm flipH="1">
                <a:off x="2587338" y="4088759"/>
                <a:ext cx="122641" cy="196520"/>
              </a:xfrm>
              <a:custGeom>
                <a:rect b="b" l="l" r="r" t="t"/>
                <a:pathLst>
                  <a:path extrusionOk="0" h="2535" w="1582">
                    <a:moveTo>
                      <a:pt x="721" y="0"/>
                    </a:moveTo>
                    <a:cubicBezTo>
                      <a:pt x="623" y="0"/>
                      <a:pt x="516" y="13"/>
                      <a:pt x="397" y="41"/>
                    </a:cubicBezTo>
                    <a:cubicBezTo>
                      <a:pt x="280" y="69"/>
                      <a:pt x="153" y="110"/>
                      <a:pt x="18" y="165"/>
                    </a:cubicBezTo>
                    <a:lnTo>
                      <a:pt x="18" y="505"/>
                    </a:lnTo>
                    <a:cubicBezTo>
                      <a:pt x="151" y="431"/>
                      <a:pt x="276" y="375"/>
                      <a:pt x="392" y="338"/>
                    </a:cubicBezTo>
                    <a:cubicBezTo>
                      <a:pt x="510" y="301"/>
                      <a:pt x="622" y="283"/>
                      <a:pt x="727" y="283"/>
                    </a:cubicBezTo>
                    <a:cubicBezTo>
                      <a:pt x="877" y="283"/>
                      <a:pt x="997" y="325"/>
                      <a:pt x="1089" y="408"/>
                    </a:cubicBezTo>
                    <a:cubicBezTo>
                      <a:pt x="1183" y="492"/>
                      <a:pt x="1229" y="600"/>
                      <a:pt x="1229" y="731"/>
                    </a:cubicBezTo>
                    <a:cubicBezTo>
                      <a:pt x="1229" y="813"/>
                      <a:pt x="1208" y="896"/>
                      <a:pt x="1165" y="980"/>
                    </a:cubicBezTo>
                    <a:cubicBezTo>
                      <a:pt x="1122" y="1064"/>
                      <a:pt x="1047" y="1165"/>
                      <a:pt x="939" y="1287"/>
                    </a:cubicBezTo>
                    <a:cubicBezTo>
                      <a:pt x="883" y="1351"/>
                      <a:pt x="744" y="1495"/>
                      <a:pt x="523" y="1719"/>
                    </a:cubicBezTo>
                    <a:cubicBezTo>
                      <a:pt x="303" y="1941"/>
                      <a:pt x="129" y="2119"/>
                      <a:pt x="0" y="2250"/>
                    </a:cubicBezTo>
                    <a:lnTo>
                      <a:pt x="0" y="2534"/>
                    </a:lnTo>
                    <a:lnTo>
                      <a:pt x="1581" y="2534"/>
                    </a:lnTo>
                    <a:lnTo>
                      <a:pt x="1581" y="2250"/>
                    </a:lnTo>
                    <a:lnTo>
                      <a:pt x="406" y="2250"/>
                    </a:lnTo>
                    <a:cubicBezTo>
                      <a:pt x="677" y="1974"/>
                      <a:pt x="887" y="1759"/>
                      <a:pt x="1036" y="1605"/>
                    </a:cubicBezTo>
                    <a:cubicBezTo>
                      <a:pt x="1185" y="1451"/>
                      <a:pt x="1274" y="1358"/>
                      <a:pt x="1301" y="1326"/>
                    </a:cubicBezTo>
                    <a:cubicBezTo>
                      <a:pt x="1402" y="1201"/>
                      <a:pt x="1472" y="1093"/>
                      <a:pt x="1509" y="1002"/>
                    </a:cubicBezTo>
                    <a:cubicBezTo>
                      <a:pt x="1548" y="909"/>
                      <a:pt x="1568" y="813"/>
                      <a:pt x="1568" y="710"/>
                    </a:cubicBezTo>
                    <a:cubicBezTo>
                      <a:pt x="1568" y="495"/>
                      <a:pt x="1491" y="322"/>
                      <a:pt x="1337" y="193"/>
                    </a:cubicBezTo>
                    <a:cubicBezTo>
                      <a:pt x="1184" y="65"/>
                      <a:pt x="978" y="0"/>
                      <a:pt x="7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9" name="Google Shape;609;p55"/>
          <p:cNvGrpSpPr/>
          <p:nvPr/>
        </p:nvGrpSpPr>
        <p:grpSpPr>
          <a:xfrm>
            <a:off x="1329195" y="4198985"/>
            <a:ext cx="508982" cy="485315"/>
            <a:chOff x="8264420" y="1017185"/>
            <a:chExt cx="508982" cy="485315"/>
          </a:xfrm>
        </p:grpSpPr>
        <p:sp>
          <p:nvSpPr>
            <p:cNvPr id="610" name="Google Shape;610;p55"/>
            <p:cNvSpPr/>
            <p:nvPr/>
          </p:nvSpPr>
          <p:spPr>
            <a:xfrm>
              <a:off x="8264420" y="1017185"/>
              <a:ext cx="508962" cy="485299"/>
            </a:xfrm>
            <a:custGeom>
              <a:rect b="b" l="l" r="r" t="t"/>
              <a:pathLst>
                <a:path extrusionOk="0" h="6768" w="7098">
                  <a:moveTo>
                    <a:pt x="3715" y="1"/>
                  </a:moveTo>
                  <a:cubicBezTo>
                    <a:pt x="2849" y="1"/>
                    <a:pt x="1983" y="331"/>
                    <a:pt x="1322" y="992"/>
                  </a:cubicBezTo>
                  <a:cubicBezTo>
                    <a:pt x="0" y="2313"/>
                    <a:pt x="0" y="4456"/>
                    <a:pt x="1322" y="5777"/>
                  </a:cubicBezTo>
                  <a:cubicBezTo>
                    <a:pt x="1957" y="6412"/>
                    <a:pt x="2817" y="6767"/>
                    <a:pt x="3714" y="6767"/>
                  </a:cubicBezTo>
                  <a:cubicBezTo>
                    <a:pt x="4612" y="6767"/>
                    <a:pt x="5473" y="6412"/>
                    <a:pt x="6107" y="5777"/>
                  </a:cubicBezTo>
                  <a:cubicBezTo>
                    <a:pt x="6742" y="5142"/>
                    <a:pt x="7098" y="4282"/>
                    <a:pt x="7098" y="3384"/>
                  </a:cubicBezTo>
                  <a:cubicBezTo>
                    <a:pt x="7098" y="2487"/>
                    <a:pt x="6742" y="1626"/>
                    <a:pt x="6107" y="992"/>
                  </a:cubicBezTo>
                  <a:cubicBezTo>
                    <a:pt x="5446" y="331"/>
                    <a:pt x="4580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55"/>
            <p:cNvGrpSpPr/>
            <p:nvPr/>
          </p:nvGrpSpPr>
          <p:grpSpPr>
            <a:xfrm>
              <a:off x="8264433" y="1017193"/>
              <a:ext cx="508969" cy="485306"/>
              <a:chOff x="2714613" y="231688"/>
              <a:chExt cx="618733" cy="589967"/>
            </a:xfrm>
          </p:grpSpPr>
          <p:sp>
            <p:nvSpPr>
              <p:cNvPr id="612" name="Google Shape;612;p55"/>
              <p:cNvSpPr/>
              <p:nvPr/>
            </p:nvSpPr>
            <p:spPr>
              <a:xfrm>
                <a:off x="2714613" y="231688"/>
                <a:ext cx="618733" cy="589967"/>
              </a:xfrm>
              <a:custGeom>
                <a:rect b="b" l="l" r="r" t="t"/>
                <a:pathLst>
                  <a:path extrusionOk="0" h="6768" w="7098">
                    <a:moveTo>
                      <a:pt x="3713" y="1"/>
                    </a:moveTo>
                    <a:cubicBezTo>
                      <a:pt x="2847" y="1"/>
                      <a:pt x="1982" y="331"/>
                      <a:pt x="1322" y="992"/>
                    </a:cubicBezTo>
                    <a:cubicBezTo>
                      <a:pt x="0" y="2314"/>
                      <a:pt x="0" y="4456"/>
                      <a:pt x="1322" y="5777"/>
                    </a:cubicBezTo>
                    <a:cubicBezTo>
                      <a:pt x="1956" y="6412"/>
                      <a:pt x="2816" y="6768"/>
                      <a:pt x="3714" y="6768"/>
                    </a:cubicBezTo>
                    <a:cubicBezTo>
                      <a:pt x="4610" y="6768"/>
                      <a:pt x="5471" y="6412"/>
                      <a:pt x="6106" y="5777"/>
                    </a:cubicBezTo>
                    <a:cubicBezTo>
                      <a:pt x="6740" y="5143"/>
                      <a:pt x="7097" y="4282"/>
                      <a:pt x="7097" y="3384"/>
                    </a:cubicBezTo>
                    <a:cubicBezTo>
                      <a:pt x="7097" y="2487"/>
                      <a:pt x="6740" y="1627"/>
                      <a:pt x="6106" y="992"/>
                    </a:cubicBezTo>
                    <a:cubicBezTo>
                      <a:pt x="5445" y="331"/>
                      <a:pt x="4579" y="1"/>
                      <a:pt x="37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55"/>
              <p:cNvSpPr/>
              <p:nvPr/>
            </p:nvSpPr>
            <p:spPr>
              <a:xfrm>
                <a:off x="2851906" y="335401"/>
                <a:ext cx="372913" cy="354695"/>
              </a:xfrm>
              <a:custGeom>
                <a:rect b="b" l="l" r="r" t="t"/>
                <a:pathLst>
                  <a:path extrusionOk="0" h="4069" w="4278">
                    <a:moveTo>
                      <a:pt x="2140" y="1"/>
                    </a:moveTo>
                    <a:lnTo>
                      <a:pt x="1478" y="1340"/>
                    </a:lnTo>
                    <a:lnTo>
                      <a:pt x="1" y="1554"/>
                    </a:lnTo>
                    <a:lnTo>
                      <a:pt x="1070" y="2597"/>
                    </a:lnTo>
                    <a:lnTo>
                      <a:pt x="817" y="4069"/>
                    </a:lnTo>
                    <a:lnTo>
                      <a:pt x="2140" y="3374"/>
                    </a:lnTo>
                    <a:lnTo>
                      <a:pt x="3461" y="4069"/>
                    </a:lnTo>
                    <a:lnTo>
                      <a:pt x="3461" y="4069"/>
                    </a:lnTo>
                    <a:lnTo>
                      <a:pt x="3208" y="2597"/>
                    </a:lnTo>
                    <a:lnTo>
                      <a:pt x="4278" y="1554"/>
                    </a:lnTo>
                    <a:lnTo>
                      <a:pt x="2800" y="1340"/>
                    </a:lnTo>
                    <a:lnTo>
                      <a:pt x="214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4" name="Google Shape;614;p55"/>
          <p:cNvGrpSpPr/>
          <p:nvPr/>
        </p:nvGrpSpPr>
        <p:grpSpPr>
          <a:xfrm rot="394684">
            <a:off x="7895484" y="3741148"/>
            <a:ext cx="673337" cy="673337"/>
            <a:chOff x="369411" y="4281700"/>
            <a:chExt cx="567589" cy="567589"/>
          </a:xfrm>
        </p:grpSpPr>
        <p:sp>
          <p:nvSpPr>
            <p:cNvPr id="615" name="Google Shape;615;p55"/>
            <p:cNvSpPr/>
            <p:nvPr/>
          </p:nvSpPr>
          <p:spPr>
            <a:xfrm>
              <a:off x="369411" y="4281763"/>
              <a:ext cx="567589" cy="567474"/>
            </a:xfrm>
            <a:custGeom>
              <a:rect b="b" l="l" r="r" t="t"/>
              <a:pathLst>
                <a:path extrusionOk="0" h="9879" w="9881">
                  <a:moveTo>
                    <a:pt x="4940" y="0"/>
                  </a:moveTo>
                  <a:cubicBezTo>
                    <a:pt x="3629" y="0"/>
                    <a:pt x="2374" y="520"/>
                    <a:pt x="1447" y="1446"/>
                  </a:cubicBezTo>
                  <a:cubicBezTo>
                    <a:pt x="521" y="2373"/>
                    <a:pt x="0" y="3629"/>
                    <a:pt x="0" y="4939"/>
                  </a:cubicBezTo>
                  <a:cubicBezTo>
                    <a:pt x="0" y="6250"/>
                    <a:pt x="521" y="7505"/>
                    <a:pt x="1447" y="8432"/>
                  </a:cubicBezTo>
                  <a:cubicBezTo>
                    <a:pt x="2374" y="9359"/>
                    <a:pt x="3629" y="9879"/>
                    <a:pt x="4940" y="9879"/>
                  </a:cubicBezTo>
                  <a:cubicBezTo>
                    <a:pt x="6250" y="9879"/>
                    <a:pt x="7507" y="9359"/>
                    <a:pt x="8433" y="8432"/>
                  </a:cubicBezTo>
                  <a:cubicBezTo>
                    <a:pt x="9359" y="7505"/>
                    <a:pt x="9880" y="6250"/>
                    <a:pt x="9880" y="4939"/>
                  </a:cubicBezTo>
                  <a:cubicBezTo>
                    <a:pt x="9880" y="3629"/>
                    <a:pt x="9359" y="2373"/>
                    <a:pt x="8433" y="1446"/>
                  </a:cubicBezTo>
                  <a:cubicBezTo>
                    <a:pt x="7507" y="520"/>
                    <a:pt x="6250" y="0"/>
                    <a:pt x="494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6" name="Google Shape;616;p55"/>
            <p:cNvGrpSpPr/>
            <p:nvPr/>
          </p:nvGrpSpPr>
          <p:grpSpPr>
            <a:xfrm>
              <a:off x="369438" y="4281700"/>
              <a:ext cx="567532" cy="567589"/>
              <a:chOff x="388650" y="4371262"/>
              <a:chExt cx="567532" cy="567589"/>
            </a:xfrm>
          </p:grpSpPr>
          <p:sp>
            <p:nvSpPr>
              <p:cNvPr id="617" name="Google Shape;617;p55"/>
              <p:cNvSpPr/>
              <p:nvPr/>
            </p:nvSpPr>
            <p:spPr>
              <a:xfrm>
                <a:off x="388650" y="4371262"/>
                <a:ext cx="567532" cy="567589"/>
              </a:xfrm>
              <a:custGeom>
                <a:rect b="b" l="l" r="r" t="t"/>
                <a:pathLst>
                  <a:path extrusionOk="0" h="9881" w="9880">
                    <a:moveTo>
                      <a:pt x="4940" y="1"/>
                    </a:moveTo>
                    <a:cubicBezTo>
                      <a:pt x="3630" y="1"/>
                      <a:pt x="2373" y="522"/>
                      <a:pt x="1448" y="1447"/>
                    </a:cubicBezTo>
                    <a:cubicBezTo>
                      <a:pt x="521" y="2374"/>
                      <a:pt x="1" y="3631"/>
                      <a:pt x="1" y="4941"/>
                    </a:cubicBezTo>
                    <a:cubicBezTo>
                      <a:pt x="1" y="6251"/>
                      <a:pt x="521" y="7507"/>
                      <a:pt x="1448" y="8433"/>
                    </a:cubicBezTo>
                    <a:cubicBezTo>
                      <a:pt x="2373" y="9360"/>
                      <a:pt x="3630" y="9880"/>
                      <a:pt x="4940" y="9880"/>
                    </a:cubicBezTo>
                    <a:cubicBezTo>
                      <a:pt x="6251" y="9880"/>
                      <a:pt x="7507" y="9360"/>
                      <a:pt x="8433" y="8433"/>
                    </a:cubicBezTo>
                    <a:cubicBezTo>
                      <a:pt x="9359" y="7507"/>
                      <a:pt x="9880" y="6251"/>
                      <a:pt x="9880" y="4941"/>
                    </a:cubicBezTo>
                    <a:cubicBezTo>
                      <a:pt x="9880" y="3631"/>
                      <a:pt x="9359" y="2374"/>
                      <a:pt x="8433" y="1447"/>
                    </a:cubicBezTo>
                    <a:cubicBezTo>
                      <a:pt x="7507" y="522"/>
                      <a:pt x="6251" y="1"/>
                      <a:pt x="4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55"/>
              <p:cNvSpPr/>
              <p:nvPr/>
            </p:nvSpPr>
            <p:spPr>
              <a:xfrm>
                <a:off x="492908" y="4510732"/>
                <a:ext cx="359245" cy="316910"/>
              </a:xfrm>
              <a:custGeom>
                <a:rect b="b" l="l" r="r" t="t"/>
                <a:pathLst>
                  <a:path extrusionOk="0" h="5517" w="6254">
                    <a:moveTo>
                      <a:pt x="1606" y="0"/>
                    </a:moveTo>
                    <a:cubicBezTo>
                      <a:pt x="1575" y="0"/>
                      <a:pt x="1544" y="1"/>
                      <a:pt x="1513" y="3"/>
                    </a:cubicBezTo>
                    <a:cubicBezTo>
                      <a:pt x="703" y="49"/>
                      <a:pt x="50" y="713"/>
                      <a:pt x="16" y="1523"/>
                    </a:cubicBezTo>
                    <a:cubicBezTo>
                      <a:pt x="0" y="1925"/>
                      <a:pt x="134" y="2295"/>
                      <a:pt x="365" y="2583"/>
                    </a:cubicBezTo>
                    <a:cubicBezTo>
                      <a:pt x="408" y="2636"/>
                      <a:pt x="454" y="2687"/>
                      <a:pt x="503" y="2734"/>
                    </a:cubicBezTo>
                    <a:cubicBezTo>
                      <a:pt x="988" y="3262"/>
                      <a:pt x="2610" y="5019"/>
                      <a:pt x="3029" y="5473"/>
                    </a:cubicBezTo>
                    <a:cubicBezTo>
                      <a:pt x="3055" y="5502"/>
                      <a:pt x="3091" y="5516"/>
                      <a:pt x="3127" y="5516"/>
                    </a:cubicBezTo>
                    <a:cubicBezTo>
                      <a:pt x="3164" y="5516"/>
                      <a:pt x="3200" y="5502"/>
                      <a:pt x="3227" y="5473"/>
                    </a:cubicBezTo>
                    <a:lnTo>
                      <a:pt x="5744" y="2741"/>
                    </a:lnTo>
                    <a:cubicBezTo>
                      <a:pt x="5796" y="2693"/>
                      <a:pt x="5844" y="2639"/>
                      <a:pt x="5889" y="2584"/>
                    </a:cubicBezTo>
                    <a:lnTo>
                      <a:pt x="5890" y="2583"/>
                    </a:lnTo>
                    <a:cubicBezTo>
                      <a:pt x="6121" y="2295"/>
                      <a:pt x="6254" y="1925"/>
                      <a:pt x="6237" y="1523"/>
                    </a:cubicBezTo>
                    <a:cubicBezTo>
                      <a:pt x="6204" y="713"/>
                      <a:pt x="5551" y="49"/>
                      <a:pt x="4742" y="3"/>
                    </a:cubicBezTo>
                    <a:cubicBezTo>
                      <a:pt x="4711" y="1"/>
                      <a:pt x="4680" y="0"/>
                      <a:pt x="4649" y="0"/>
                    </a:cubicBezTo>
                    <a:cubicBezTo>
                      <a:pt x="3930" y="0"/>
                      <a:pt x="3324" y="478"/>
                      <a:pt x="3127" y="1134"/>
                    </a:cubicBezTo>
                    <a:cubicBezTo>
                      <a:pt x="2931" y="478"/>
                      <a:pt x="2324" y="0"/>
                      <a:pt x="16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9" name="Google Shape;619;p55"/>
          <p:cNvSpPr/>
          <p:nvPr/>
        </p:nvSpPr>
        <p:spPr>
          <a:xfrm>
            <a:off x="1461932" y="2590950"/>
            <a:ext cx="243524" cy="201127"/>
          </a:xfrm>
          <a:custGeom>
            <a:rect b="b" l="l" r="r" t="t"/>
            <a:pathLst>
              <a:path extrusionOk="0" h="3898" w="4719">
                <a:moveTo>
                  <a:pt x="1222" y="0"/>
                </a:moveTo>
                <a:cubicBezTo>
                  <a:pt x="1192" y="0"/>
                  <a:pt x="1163" y="2"/>
                  <a:pt x="1133" y="4"/>
                </a:cubicBezTo>
                <a:cubicBezTo>
                  <a:pt x="568" y="44"/>
                  <a:pt x="101" y="490"/>
                  <a:pt x="38" y="1053"/>
                </a:cubicBezTo>
                <a:cubicBezTo>
                  <a:pt x="0" y="1387"/>
                  <a:pt x="102" y="1698"/>
                  <a:pt x="292" y="1934"/>
                </a:cubicBezTo>
                <a:cubicBezTo>
                  <a:pt x="324" y="1973"/>
                  <a:pt x="358" y="2011"/>
                  <a:pt x="395" y="2046"/>
                </a:cubicBezTo>
                <a:cubicBezTo>
                  <a:pt x="671" y="2346"/>
                  <a:pt x="1437" y="3177"/>
                  <a:pt x="1927" y="3708"/>
                </a:cubicBezTo>
                <a:cubicBezTo>
                  <a:pt x="2043" y="3835"/>
                  <a:pt x="2201" y="3898"/>
                  <a:pt x="2360" y="3898"/>
                </a:cubicBezTo>
                <a:cubicBezTo>
                  <a:pt x="2518" y="3898"/>
                  <a:pt x="2676" y="3835"/>
                  <a:pt x="2792" y="3708"/>
                </a:cubicBezTo>
                <a:lnTo>
                  <a:pt x="4319" y="2052"/>
                </a:lnTo>
                <a:cubicBezTo>
                  <a:pt x="4357" y="2015"/>
                  <a:pt x="4394" y="1976"/>
                  <a:pt x="4427" y="1934"/>
                </a:cubicBezTo>
                <a:lnTo>
                  <a:pt x="4428" y="1934"/>
                </a:lnTo>
                <a:cubicBezTo>
                  <a:pt x="4617" y="1698"/>
                  <a:pt x="4719" y="1387"/>
                  <a:pt x="4682" y="1053"/>
                </a:cubicBezTo>
                <a:cubicBezTo>
                  <a:pt x="4619" y="490"/>
                  <a:pt x="4152" y="44"/>
                  <a:pt x="3587" y="4"/>
                </a:cubicBezTo>
                <a:cubicBezTo>
                  <a:pt x="3557" y="2"/>
                  <a:pt x="3528" y="0"/>
                  <a:pt x="3498" y="0"/>
                </a:cubicBezTo>
                <a:cubicBezTo>
                  <a:pt x="2960" y="0"/>
                  <a:pt x="2507" y="359"/>
                  <a:pt x="2360" y="848"/>
                </a:cubicBezTo>
                <a:cubicBezTo>
                  <a:pt x="2213" y="359"/>
                  <a:pt x="1759" y="0"/>
                  <a:pt x="12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5"/>
          <p:cNvSpPr/>
          <p:nvPr/>
        </p:nvSpPr>
        <p:spPr>
          <a:xfrm>
            <a:off x="8202251" y="2397871"/>
            <a:ext cx="167992" cy="154483"/>
          </a:xfrm>
          <a:custGeom>
            <a:rect b="b" l="l" r="r" t="t"/>
            <a:pathLst>
              <a:path extrusionOk="0" h="7995" w="8693">
                <a:moveTo>
                  <a:pt x="4346" y="0"/>
                </a:moveTo>
                <a:cubicBezTo>
                  <a:pt x="4155" y="0"/>
                  <a:pt x="3964" y="107"/>
                  <a:pt x="3885" y="320"/>
                </a:cubicBezTo>
                <a:lnTo>
                  <a:pt x="3138" y="2316"/>
                </a:lnTo>
                <a:cubicBezTo>
                  <a:pt x="3089" y="2449"/>
                  <a:pt x="2966" y="2540"/>
                  <a:pt x="2824" y="2549"/>
                </a:cubicBezTo>
                <a:lnTo>
                  <a:pt x="634" y="2677"/>
                </a:lnTo>
                <a:cubicBezTo>
                  <a:pt x="176" y="2704"/>
                  <a:pt x="0" y="3287"/>
                  <a:pt x="366" y="3563"/>
                </a:cubicBezTo>
                <a:lnTo>
                  <a:pt x="2064" y="4840"/>
                </a:lnTo>
                <a:cubicBezTo>
                  <a:pt x="2183" y="4929"/>
                  <a:pt x="2234" y="5081"/>
                  <a:pt x="2194" y="5223"/>
                </a:cubicBezTo>
                <a:lnTo>
                  <a:pt x="1595" y="7367"/>
                </a:lnTo>
                <a:cubicBezTo>
                  <a:pt x="1500" y="7707"/>
                  <a:pt x="1769" y="7994"/>
                  <a:pt x="2071" y="7994"/>
                </a:cubicBezTo>
                <a:cubicBezTo>
                  <a:pt x="2165" y="7994"/>
                  <a:pt x="2262" y="7966"/>
                  <a:pt x="2352" y="7903"/>
                </a:cubicBezTo>
                <a:lnTo>
                  <a:pt x="4141" y="6647"/>
                </a:lnTo>
                <a:cubicBezTo>
                  <a:pt x="4202" y="6604"/>
                  <a:pt x="4274" y="6582"/>
                  <a:pt x="4346" y="6582"/>
                </a:cubicBezTo>
                <a:cubicBezTo>
                  <a:pt x="4418" y="6582"/>
                  <a:pt x="4490" y="6604"/>
                  <a:pt x="4551" y="6647"/>
                </a:cubicBezTo>
                <a:lnTo>
                  <a:pt x="6339" y="7903"/>
                </a:lnTo>
                <a:cubicBezTo>
                  <a:pt x="6430" y="7966"/>
                  <a:pt x="6527" y="7994"/>
                  <a:pt x="6622" y="7994"/>
                </a:cubicBezTo>
                <a:cubicBezTo>
                  <a:pt x="6923" y="7994"/>
                  <a:pt x="7192" y="7707"/>
                  <a:pt x="7097" y="7367"/>
                </a:cubicBezTo>
                <a:lnTo>
                  <a:pt x="6498" y="5223"/>
                </a:lnTo>
                <a:cubicBezTo>
                  <a:pt x="6459" y="5081"/>
                  <a:pt x="6510" y="4929"/>
                  <a:pt x="6627" y="4840"/>
                </a:cubicBezTo>
                <a:lnTo>
                  <a:pt x="8326" y="3563"/>
                </a:lnTo>
                <a:cubicBezTo>
                  <a:pt x="8692" y="3287"/>
                  <a:pt x="8517" y="2704"/>
                  <a:pt x="8059" y="2677"/>
                </a:cubicBezTo>
                <a:lnTo>
                  <a:pt x="5867" y="2549"/>
                </a:lnTo>
                <a:cubicBezTo>
                  <a:pt x="5726" y="2540"/>
                  <a:pt x="5603" y="2449"/>
                  <a:pt x="5554" y="2316"/>
                </a:cubicBezTo>
                <a:lnTo>
                  <a:pt x="4807" y="320"/>
                </a:lnTo>
                <a:cubicBezTo>
                  <a:pt x="4727" y="107"/>
                  <a:pt x="4537" y="0"/>
                  <a:pt x="4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1" name="Google Shape;621;p55" title="Screenshot 2025-10-10 at 12.22.4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50" y="2280200"/>
            <a:ext cx="5450175" cy="22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5"/>
          <p:cNvSpPr txBox="1"/>
          <p:nvPr>
            <p:ph type="title"/>
          </p:nvPr>
        </p:nvSpPr>
        <p:spPr>
          <a:xfrm>
            <a:off x="2347938" y="17816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Media Report by Slidesgo">
  <a:themeElements>
    <a:clrScheme name="Simple Light">
      <a:dk1>
        <a:srgbClr val="EDE8E2"/>
      </a:dk1>
      <a:lt1>
        <a:srgbClr val="FFFFFF"/>
      </a:lt1>
      <a:dk2>
        <a:srgbClr val="172447"/>
      </a:dk2>
      <a:lt2>
        <a:srgbClr val="434343"/>
      </a:lt2>
      <a:accent1>
        <a:srgbClr val="6DB4B0"/>
      </a:accent1>
      <a:accent2>
        <a:srgbClr val="326A8B"/>
      </a:accent2>
      <a:accent3>
        <a:srgbClr val="33677C"/>
      </a:accent3>
      <a:accent4>
        <a:srgbClr val="DC754A"/>
      </a:accent4>
      <a:accent5>
        <a:srgbClr val="FFB650"/>
      </a:accent5>
      <a:accent6>
        <a:srgbClr val="D14835"/>
      </a:accent6>
      <a:hlink>
        <a:srgbClr val="D148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