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979b7a7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979b7a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979b7a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979b7a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979b7a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979b7a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979b7a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979b7a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979b7a7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979b7a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979b7a7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979b7a7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5979b7a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5979b7a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979b7a7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979b7a7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979b7a7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979b7a7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4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55"/>
              <a:t>MySQL and Redis</a:t>
            </a:r>
            <a:br>
              <a:rPr lang="en" sz="3600"/>
            </a:br>
            <a:br>
              <a:rPr lang="en" sz="3600"/>
            </a:br>
            <a:r>
              <a:rPr lang="en" sz="3600"/>
              <a:t>Exploring Infrastructure Level Database Software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031575"/>
            <a:ext cx="636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Dominick Bucciero and Annie Tao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Review - Which fits your project? 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and Redis are effectively as efficient for smaller 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is less complex and more conceptually easy to understand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Redis scales more efficiently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Redis can be more complex especially when collaborating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are suitable for almost any size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are open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appears to have more documentation and guides online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was initially released in 1995 while Redis was released in 2009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uses a “relational” approach while Redis uses a “non-relational or NoSQL”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are used to support major companies with Redis taking over support for many of MySQL’s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are open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value the platforms that make use of their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Redis’ “Hello World” was called “Retwis”  a clone of Twitter which was originally hosted by 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both software can be used together for even greater results, many choose to compare the software </a:t>
            </a:r>
            <a:r>
              <a:rPr lang="en"/>
              <a:t>separately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750" y="1853850"/>
            <a:ext cx="4633248" cy="24903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Setup and Experience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98400" y="1853850"/>
            <a:ext cx="41049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a relatively simple database hosting platform to set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relational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visual diagrams of the database schema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host multiple servers at a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performance analysis tools on board through MySQL Workbench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has an area to write scripts for the database which can also be saved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Analysis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36804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the Sakila Database to the Employees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provided by MySQL for testing and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Employees substantially larger to show how workload </a:t>
            </a:r>
            <a:r>
              <a:rPr lang="en"/>
              <a:t>affects</a:t>
            </a:r>
            <a:r>
              <a:rPr lang="en"/>
              <a:t> operations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were well optimized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425" y="2642600"/>
            <a:ext cx="1941150" cy="20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425" y="1192847"/>
            <a:ext cx="1941150" cy="124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615" y="1192852"/>
            <a:ext cx="2146085" cy="14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3500" y="2747425"/>
            <a:ext cx="2409176" cy="17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Setup and Experience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non-relational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easy to install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</a:t>
            </a:r>
            <a:r>
              <a:rPr lang="en"/>
              <a:t>supported</a:t>
            </a:r>
            <a:r>
              <a:rPr lang="en"/>
              <a:t> by windows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to use but hard to visualize given non-relational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particularly difficult to use as a hosting platform but hard to design for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124" y="1318650"/>
            <a:ext cx="4062699" cy="2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Analysis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1916550"/>
            <a:ext cx="27414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Timing scaled slightly better for larger databases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Slightly more difficult to view “expensive” operations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were well optimized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850" y="958023"/>
            <a:ext cx="5593777" cy="19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729450" y="3086075"/>
            <a:ext cx="6401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Could see where issues could arise but none present in tested databases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Compared the Retwis database to the Openbeer database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Retwis substantially smaller, more of a proof of concept than a full fledged database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3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software are capable for any small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Redis can be a bit tricky but is more rewarding in the long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is more forgiving and conceptually easy to understand due to its use of a schema rather than a non-relational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Redis appears slightly more ambitious in its development as while it can coexist with MySQL it built its platform on taking over or targeting MySQL users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 in Relational Design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Selecting more data than needed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Inefficient joins between tables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Too few or too many indexes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Too much literal SQL causing parse contention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Overall PC usage/ network usage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User and query conflicts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 in Non-Relational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Complexity can become an issue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Consistent JOINS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lack of structure can be problematic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Collaboration can be tricky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