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58" r:id="rId4"/>
    <p:sldId id="292" r:id="rId5"/>
    <p:sldId id="274" r:id="rId6"/>
    <p:sldId id="281" r:id="rId7"/>
    <p:sldId id="282" r:id="rId8"/>
    <p:sldId id="283" r:id="rId9"/>
    <p:sldId id="260" r:id="rId10"/>
    <p:sldId id="284" r:id="rId11"/>
    <p:sldId id="285" r:id="rId12"/>
    <p:sldId id="288" r:id="rId13"/>
    <p:sldId id="289" r:id="rId14"/>
    <p:sldId id="275" r:id="rId15"/>
    <p:sldId id="276" r:id="rId16"/>
    <p:sldId id="291" r:id="rId17"/>
    <p:sldId id="290" r:id="rId18"/>
    <p:sldId id="270" r:id="rId19"/>
    <p:sldId id="279" r:id="rId20"/>
    <p:sldId id="272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2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no Doll" userId="fbf8b7ef8432d7b0" providerId="LiveId" clId="{E8233525-3E36-4BCB-BAE6-659D4855BEE9}"/>
    <pc:docChg chg="undo custSel addSld delSld modSld">
      <pc:chgData name="Luciano Doll" userId="fbf8b7ef8432d7b0" providerId="LiveId" clId="{E8233525-3E36-4BCB-BAE6-659D4855BEE9}" dt="2018-02-20T18:24:26.296" v="161" actId="1076"/>
      <pc:docMkLst>
        <pc:docMk/>
      </pc:docMkLst>
      <pc:sldChg chg="modSp">
        <pc:chgData name="Luciano Doll" userId="fbf8b7ef8432d7b0" providerId="LiveId" clId="{E8233525-3E36-4BCB-BAE6-659D4855BEE9}" dt="2018-02-20T18:03:44.131" v="0" actId="6549"/>
        <pc:sldMkLst>
          <pc:docMk/>
          <pc:sldMk cId="3427679835" sldId="256"/>
        </pc:sldMkLst>
        <pc:spChg chg="mod">
          <ac:chgData name="Luciano Doll" userId="fbf8b7ef8432d7b0" providerId="LiveId" clId="{E8233525-3E36-4BCB-BAE6-659D4855BEE9}" dt="2018-02-20T18:03:44.131" v="0" actId="6549"/>
          <ac:spMkLst>
            <pc:docMk/>
            <pc:sldMk cId="3427679835" sldId="256"/>
            <ac:spMk id="2" creationId="{00000000-0000-0000-0000-000000000000}"/>
          </ac:spMkLst>
        </pc:spChg>
      </pc:sldChg>
      <pc:sldChg chg="modSp">
        <pc:chgData name="Luciano Doll" userId="fbf8b7ef8432d7b0" providerId="LiveId" clId="{E8233525-3E36-4BCB-BAE6-659D4855BEE9}" dt="2018-02-20T18:23:18.085" v="151" actId="20577"/>
        <pc:sldMkLst>
          <pc:docMk/>
          <pc:sldMk cId="1305052805" sldId="270"/>
        </pc:sldMkLst>
        <pc:spChg chg="mod">
          <ac:chgData name="Luciano Doll" userId="fbf8b7ef8432d7b0" providerId="LiveId" clId="{E8233525-3E36-4BCB-BAE6-659D4855BEE9}" dt="2018-02-20T18:23:18.085" v="151" actId="20577"/>
          <ac:spMkLst>
            <pc:docMk/>
            <pc:sldMk cId="1305052805" sldId="270"/>
            <ac:spMk id="6" creationId="{00000000-0000-0000-0000-000000000000}"/>
          </ac:spMkLst>
        </pc:spChg>
      </pc:sldChg>
      <pc:sldChg chg="modSp del">
        <pc:chgData name="Luciano Doll" userId="fbf8b7ef8432d7b0" providerId="LiveId" clId="{E8233525-3E36-4BCB-BAE6-659D4855BEE9}" dt="2018-02-20T18:23:37.704" v="153" actId="2696"/>
        <pc:sldMkLst>
          <pc:docMk/>
          <pc:sldMk cId="3791354111" sldId="271"/>
        </pc:sldMkLst>
        <pc:spChg chg="mod">
          <ac:chgData name="Luciano Doll" userId="fbf8b7ef8432d7b0" providerId="LiveId" clId="{E8233525-3E36-4BCB-BAE6-659D4855BEE9}" dt="2018-02-20T18:23:32.187" v="152" actId="6549"/>
          <ac:spMkLst>
            <pc:docMk/>
            <pc:sldMk cId="3791354111" sldId="271"/>
            <ac:spMk id="3" creationId="{00000000-0000-0000-0000-000000000000}"/>
          </ac:spMkLst>
        </pc:spChg>
      </pc:sldChg>
      <pc:sldChg chg="delSp modSp">
        <pc:chgData name="Luciano Doll" userId="fbf8b7ef8432d7b0" providerId="LiveId" clId="{E8233525-3E36-4BCB-BAE6-659D4855BEE9}" dt="2018-02-20T18:24:26.296" v="161" actId="1076"/>
        <pc:sldMkLst>
          <pc:docMk/>
          <pc:sldMk cId="4047119750" sldId="272"/>
        </pc:sldMkLst>
        <pc:spChg chg="mod">
          <ac:chgData name="Luciano Doll" userId="fbf8b7ef8432d7b0" providerId="LiveId" clId="{E8233525-3E36-4BCB-BAE6-659D4855BEE9}" dt="2018-02-20T18:24:26.296" v="161" actId="1076"/>
          <ac:spMkLst>
            <pc:docMk/>
            <pc:sldMk cId="4047119750" sldId="272"/>
            <ac:spMk id="5" creationId="{00000000-0000-0000-0000-000000000000}"/>
          </ac:spMkLst>
        </pc:spChg>
        <pc:spChg chg="mod">
          <ac:chgData name="Luciano Doll" userId="fbf8b7ef8432d7b0" providerId="LiveId" clId="{E8233525-3E36-4BCB-BAE6-659D4855BEE9}" dt="2018-02-20T18:24:26.296" v="161" actId="1076"/>
          <ac:spMkLst>
            <pc:docMk/>
            <pc:sldMk cId="4047119750" sldId="272"/>
            <ac:spMk id="6" creationId="{00000000-0000-0000-0000-000000000000}"/>
          </ac:spMkLst>
        </pc:spChg>
        <pc:spChg chg="mod">
          <ac:chgData name="Luciano Doll" userId="fbf8b7ef8432d7b0" providerId="LiveId" clId="{E8233525-3E36-4BCB-BAE6-659D4855BEE9}" dt="2018-02-20T18:24:26.296" v="161" actId="1076"/>
          <ac:spMkLst>
            <pc:docMk/>
            <pc:sldMk cId="4047119750" sldId="272"/>
            <ac:spMk id="7" creationId="{00000000-0000-0000-0000-000000000000}"/>
          </ac:spMkLst>
        </pc:spChg>
        <pc:spChg chg="mod">
          <ac:chgData name="Luciano Doll" userId="fbf8b7ef8432d7b0" providerId="LiveId" clId="{E8233525-3E36-4BCB-BAE6-659D4855BEE9}" dt="2018-02-20T18:24:26.296" v="161" actId="1076"/>
          <ac:spMkLst>
            <pc:docMk/>
            <pc:sldMk cId="4047119750" sldId="272"/>
            <ac:spMk id="8" creationId="{00000000-0000-0000-0000-000000000000}"/>
          </ac:spMkLst>
        </pc:spChg>
        <pc:spChg chg="mod">
          <ac:chgData name="Luciano Doll" userId="fbf8b7ef8432d7b0" providerId="LiveId" clId="{E8233525-3E36-4BCB-BAE6-659D4855BEE9}" dt="2018-02-20T18:24:26.296" v="161" actId="1076"/>
          <ac:spMkLst>
            <pc:docMk/>
            <pc:sldMk cId="4047119750" sldId="272"/>
            <ac:spMk id="9" creationId="{00000000-0000-0000-0000-000000000000}"/>
          </ac:spMkLst>
        </pc:spChg>
        <pc:spChg chg="del">
          <ac:chgData name="Luciano Doll" userId="fbf8b7ef8432d7b0" providerId="LiveId" clId="{E8233525-3E36-4BCB-BAE6-659D4855BEE9}" dt="2018-02-20T18:24:19.126" v="159" actId="478"/>
          <ac:spMkLst>
            <pc:docMk/>
            <pc:sldMk cId="4047119750" sldId="272"/>
            <ac:spMk id="10" creationId="{00000000-0000-0000-0000-000000000000}"/>
          </ac:spMkLst>
        </pc:spChg>
        <pc:picChg chg="mod">
          <ac:chgData name="Luciano Doll" userId="fbf8b7ef8432d7b0" providerId="LiveId" clId="{E8233525-3E36-4BCB-BAE6-659D4855BEE9}" dt="2018-02-20T18:24:26.296" v="161" actId="1076"/>
          <ac:picMkLst>
            <pc:docMk/>
            <pc:sldMk cId="4047119750" sldId="272"/>
            <ac:picMk id="2050" creationId="{00000000-0000-0000-0000-000000000000}"/>
          </ac:picMkLst>
        </pc:picChg>
        <pc:picChg chg="mod">
          <ac:chgData name="Luciano Doll" userId="fbf8b7ef8432d7b0" providerId="LiveId" clId="{E8233525-3E36-4BCB-BAE6-659D4855BEE9}" dt="2018-02-20T18:24:26.296" v="161" actId="1076"/>
          <ac:picMkLst>
            <pc:docMk/>
            <pc:sldMk cId="4047119750" sldId="272"/>
            <ac:picMk id="2052" creationId="{00000000-0000-0000-0000-000000000000}"/>
          </ac:picMkLst>
        </pc:picChg>
        <pc:picChg chg="mod">
          <ac:chgData name="Luciano Doll" userId="fbf8b7ef8432d7b0" providerId="LiveId" clId="{E8233525-3E36-4BCB-BAE6-659D4855BEE9}" dt="2018-02-20T18:24:26.296" v="161" actId="1076"/>
          <ac:picMkLst>
            <pc:docMk/>
            <pc:sldMk cId="4047119750" sldId="272"/>
            <ac:picMk id="2056" creationId="{00000000-0000-0000-0000-000000000000}"/>
          </ac:picMkLst>
        </pc:picChg>
        <pc:picChg chg="mod">
          <ac:chgData name="Luciano Doll" userId="fbf8b7ef8432d7b0" providerId="LiveId" clId="{E8233525-3E36-4BCB-BAE6-659D4855BEE9}" dt="2018-02-20T18:24:26.296" v="161" actId="1076"/>
          <ac:picMkLst>
            <pc:docMk/>
            <pc:sldMk cId="4047119750" sldId="272"/>
            <ac:picMk id="2058" creationId="{00000000-0000-0000-0000-000000000000}"/>
          </ac:picMkLst>
        </pc:picChg>
        <pc:picChg chg="mod">
          <ac:chgData name="Luciano Doll" userId="fbf8b7ef8432d7b0" providerId="LiveId" clId="{E8233525-3E36-4BCB-BAE6-659D4855BEE9}" dt="2018-02-20T18:24:26.296" v="161" actId="1076"/>
          <ac:picMkLst>
            <pc:docMk/>
            <pc:sldMk cId="4047119750" sldId="272"/>
            <ac:picMk id="2060" creationId="{00000000-0000-0000-0000-000000000000}"/>
          </ac:picMkLst>
        </pc:picChg>
        <pc:picChg chg="del">
          <ac:chgData name="Luciano Doll" userId="fbf8b7ef8432d7b0" providerId="LiveId" clId="{E8233525-3E36-4BCB-BAE6-659D4855BEE9}" dt="2018-02-20T18:24:20.046" v="160" actId="478"/>
          <ac:picMkLst>
            <pc:docMk/>
            <pc:sldMk cId="4047119750" sldId="272"/>
            <ac:picMk id="2062" creationId="{00000000-0000-0000-0000-000000000000}"/>
          </ac:picMkLst>
        </pc:picChg>
      </pc:sldChg>
      <pc:sldChg chg="modSp">
        <pc:chgData name="Luciano Doll" userId="fbf8b7ef8432d7b0" providerId="LiveId" clId="{E8233525-3E36-4BCB-BAE6-659D4855BEE9}" dt="2018-02-20T18:20:27.681" v="105" actId="13926"/>
        <pc:sldMkLst>
          <pc:docMk/>
          <pc:sldMk cId="1726917689" sldId="284"/>
        </pc:sldMkLst>
        <pc:spChg chg="mod">
          <ac:chgData name="Luciano Doll" userId="fbf8b7ef8432d7b0" providerId="LiveId" clId="{E8233525-3E36-4BCB-BAE6-659D4855BEE9}" dt="2018-02-20T18:20:27.681" v="105" actId="13926"/>
          <ac:spMkLst>
            <pc:docMk/>
            <pc:sldMk cId="1726917689" sldId="284"/>
            <ac:spMk id="26" creationId="{00000000-0000-0000-0000-000000000000}"/>
          </ac:spMkLst>
        </pc:spChg>
      </pc:sldChg>
      <pc:sldChg chg="modSp">
        <pc:chgData name="Luciano Doll" userId="fbf8b7ef8432d7b0" providerId="LiveId" clId="{E8233525-3E36-4BCB-BAE6-659D4855BEE9}" dt="2018-02-20T18:05:02.167" v="26" actId="6549"/>
        <pc:sldMkLst>
          <pc:docMk/>
          <pc:sldMk cId="3202745520" sldId="286"/>
        </pc:sldMkLst>
        <pc:spChg chg="mod">
          <ac:chgData name="Luciano Doll" userId="fbf8b7ef8432d7b0" providerId="LiveId" clId="{E8233525-3E36-4BCB-BAE6-659D4855BEE9}" dt="2018-02-20T18:05:02.167" v="26" actId="6549"/>
          <ac:spMkLst>
            <pc:docMk/>
            <pc:sldMk cId="3202745520" sldId="286"/>
            <ac:spMk id="3" creationId="{00000000-0000-0000-0000-000000000000}"/>
          </ac:spMkLst>
        </pc:spChg>
      </pc:sldChg>
      <pc:sldChg chg="add del">
        <pc:chgData name="Luciano Doll" userId="fbf8b7ef8432d7b0" providerId="LiveId" clId="{E8233525-3E36-4BCB-BAE6-659D4855BEE9}" dt="2018-02-20T18:05:39.278" v="29" actId="2696"/>
        <pc:sldMkLst>
          <pc:docMk/>
          <pc:sldMk cId="2391606817" sldId="287"/>
        </pc:sldMkLst>
      </pc:sldChg>
      <pc:sldChg chg="modSp modAnim">
        <pc:chgData name="Luciano Doll" userId="fbf8b7ef8432d7b0" providerId="LiveId" clId="{E8233525-3E36-4BCB-BAE6-659D4855BEE9}" dt="2018-02-20T18:12:58.451" v="44" actId="14100"/>
        <pc:sldMkLst>
          <pc:docMk/>
          <pc:sldMk cId="2243918260" sldId="288"/>
        </pc:sldMkLst>
        <pc:spChg chg="mod">
          <ac:chgData name="Luciano Doll" userId="fbf8b7ef8432d7b0" providerId="LiveId" clId="{E8233525-3E36-4BCB-BAE6-659D4855BEE9}" dt="2018-02-20T18:12:54.846" v="43" actId="20577"/>
          <ac:spMkLst>
            <pc:docMk/>
            <pc:sldMk cId="2243918260" sldId="288"/>
            <ac:spMk id="3" creationId="{00000000-0000-0000-0000-000000000000}"/>
          </ac:spMkLst>
        </pc:spChg>
        <pc:picChg chg="mod">
          <ac:chgData name="Luciano Doll" userId="fbf8b7ef8432d7b0" providerId="LiveId" clId="{E8233525-3E36-4BCB-BAE6-659D4855BEE9}" dt="2018-02-20T18:12:58.451" v="44" actId="14100"/>
          <ac:picMkLst>
            <pc:docMk/>
            <pc:sldMk cId="2243918260" sldId="288"/>
            <ac:picMk id="3074" creationId="{00000000-0000-0000-0000-000000000000}"/>
          </ac:picMkLst>
        </pc:picChg>
      </pc:sldChg>
      <pc:sldChg chg="addSp delSp modSp">
        <pc:chgData name="Luciano Doll" userId="fbf8b7ef8432d7b0" providerId="LiveId" clId="{E8233525-3E36-4BCB-BAE6-659D4855BEE9}" dt="2018-02-20T18:22:07.350" v="137" actId="1076"/>
        <pc:sldMkLst>
          <pc:docMk/>
          <pc:sldMk cId="117112724" sldId="290"/>
        </pc:sldMkLst>
        <pc:spChg chg="del">
          <ac:chgData name="Luciano Doll" userId="fbf8b7ef8432d7b0" providerId="LiveId" clId="{E8233525-3E36-4BCB-BAE6-659D4855BEE9}" dt="2018-02-20T18:21:01.770" v="107" actId="478"/>
          <ac:spMkLst>
            <pc:docMk/>
            <pc:sldMk cId="117112724" sldId="290"/>
            <ac:spMk id="3" creationId="{00000000-0000-0000-0000-000000000000}"/>
          </ac:spMkLst>
        </pc:spChg>
        <pc:spChg chg="add mod">
          <ac:chgData name="Luciano Doll" userId="fbf8b7ef8432d7b0" providerId="LiveId" clId="{E8233525-3E36-4BCB-BAE6-659D4855BEE9}" dt="2018-02-20T18:22:07.350" v="137" actId="1076"/>
          <ac:spMkLst>
            <pc:docMk/>
            <pc:sldMk cId="117112724" sldId="290"/>
            <ac:spMk id="7" creationId="{5FB3B439-6DF9-4107-9927-6362B4965C8D}"/>
          </ac:spMkLst>
        </pc:spChg>
        <pc:picChg chg="del">
          <ac:chgData name="Luciano Doll" userId="fbf8b7ef8432d7b0" providerId="LiveId" clId="{E8233525-3E36-4BCB-BAE6-659D4855BEE9}" dt="2018-02-20T18:20:58.207" v="106" actId="478"/>
          <ac:picMkLst>
            <pc:docMk/>
            <pc:sldMk cId="117112724" sldId="290"/>
            <ac:picMk id="4" creationId="{00000000-0000-0000-0000-000000000000}"/>
          </ac:picMkLst>
        </pc:picChg>
        <pc:picChg chg="add mod">
          <ac:chgData name="Luciano Doll" userId="fbf8b7ef8432d7b0" providerId="LiveId" clId="{E8233525-3E36-4BCB-BAE6-659D4855BEE9}" dt="2018-02-20T18:21:45.720" v="110" actId="1076"/>
          <ac:picMkLst>
            <pc:docMk/>
            <pc:sldMk cId="117112724" sldId="290"/>
            <ac:picMk id="6" creationId="{226CB0FD-C3E0-45B6-8218-1439153FB269}"/>
          </ac:picMkLst>
        </pc:picChg>
      </pc:sldChg>
      <pc:sldChg chg="addSp delSp modSp add del mod setBg">
        <pc:chgData name="Luciano Doll" userId="fbf8b7ef8432d7b0" providerId="LiveId" clId="{E8233525-3E36-4BCB-BAE6-659D4855BEE9}" dt="2018-02-20T18:13:54.371" v="50" actId="2696"/>
        <pc:sldMkLst>
          <pc:docMk/>
          <pc:sldMk cId="686089380" sldId="292"/>
        </pc:sldMkLst>
        <pc:spChg chg="del">
          <ac:chgData name="Luciano Doll" userId="fbf8b7ef8432d7b0" providerId="LiveId" clId="{E8233525-3E36-4BCB-BAE6-659D4855BEE9}" dt="2018-02-20T18:13:39.362" v="47" actId="26606"/>
          <ac:spMkLst>
            <pc:docMk/>
            <pc:sldMk cId="686089380" sldId="292"/>
            <ac:spMk id="2" creationId="{E1CCA0DA-C3BB-4BE2-9D9C-FE9FBDF43328}"/>
          </ac:spMkLst>
        </pc:spChg>
        <pc:spChg chg="del">
          <ac:chgData name="Luciano Doll" userId="fbf8b7ef8432d7b0" providerId="LiveId" clId="{E8233525-3E36-4BCB-BAE6-659D4855BEE9}" dt="2018-02-20T18:08:59.790" v="31" actId="931"/>
          <ac:spMkLst>
            <pc:docMk/>
            <pc:sldMk cId="686089380" sldId="292"/>
            <ac:spMk id="3" creationId="{F4CE3E98-798E-49DE-87A0-D987E17DAD39}"/>
          </ac:spMkLst>
        </pc:spChg>
        <pc:spChg chg="add del mod">
          <ac:chgData name="Luciano Doll" userId="fbf8b7ef8432d7b0" providerId="LiveId" clId="{E8233525-3E36-4BCB-BAE6-659D4855BEE9}" dt="2018-02-20T18:13:33.903" v="45" actId="931"/>
          <ac:spMkLst>
            <pc:docMk/>
            <pc:sldMk cId="686089380" sldId="292"/>
            <ac:spMk id="7" creationId="{4506B955-6DF5-45B3-9AAC-7B395A38425D}"/>
          </ac:spMkLst>
        </pc:spChg>
        <pc:spChg chg="add">
          <ac:chgData name="Luciano Doll" userId="fbf8b7ef8432d7b0" providerId="LiveId" clId="{E8233525-3E36-4BCB-BAE6-659D4855BEE9}" dt="2018-02-20T18:13:49.888" v="48" actId="26606"/>
          <ac:spMkLst>
            <pc:docMk/>
            <pc:sldMk cId="686089380" sldId="292"/>
            <ac:spMk id="14" creationId="{32BC26D8-82FB-445E-AA49-62A77D7C1EE0}"/>
          </ac:spMkLst>
        </pc:spChg>
        <pc:spChg chg="add">
          <ac:chgData name="Luciano Doll" userId="fbf8b7ef8432d7b0" providerId="LiveId" clId="{E8233525-3E36-4BCB-BAE6-659D4855BEE9}" dt="2018-02-20T18:13:49.888" v="48" actId="26606"/>
          <ac:spMkLst>
            <pc:docMk/>
            <pc:sldMk cId="686089380" sldId="292"/>
            <ac:spMk id="16" creationId="{CB44330D-EA18-4254-AA95-EB49948539B8}"/>
          </ac:spMkLst>
        </pc:spChg>
        <pc:picChg chg="add del mod">
          <ac:chgData name="Luciano Doll" userId="fbf8b7ef8432d7b0" providerId="LiveId" clId="{E8233525-3E36-4BCB-BAE6-659D4855BEE9}" dt="2018-02-20T18:09:06.831" v="34" actId="478"/>
          <ac:picMkLst>
            <pc:docMk/>
            <pc:sldMk cId="686089380" sldId="292"/>
            <ac:picMk id="5" creationId="{91F1D5EA-F66C-4CE8-A4D5-A4F2771F4751}"/>
          </ac:picMkLst>
        </pc:picChg>
        <pc:picChg chg="add mod">
          <ac:chgData name="Luciano Doll" userId="fbf8b7ef8432d7b0" providerId="LiveId" clId="{E8233525-3E36-4BCB-BAE6-659D4855BEE9}" dt="2018-02-20T18:13:51.865" v="49" actId="1076"/>
          <ac:picMkLst>
            <pc:docMk/>
            <pc:sldMk cId="686089380" sldId="292"/>
            <ac:picMk id="9" creationId="{50314575-135A-4572-AFAE-B8B85026D836}"/>
          </ac:picMkLst>
        </pc:picChg>
      </pc:sldChg>
      <pc:sldChg chg="addSp delSp modSp add mod setBg">
        <pc:chgData name="Luciano Doll" userId="fbf8b7ef8432d7b0" providerId="LiveId" clId="{E8233525-3E36-4BCB-BAE6-659D4855BEE9}" dt="2018-02-20T18:19:54.301" v="104" actId="1076"/>
        <pc:sldMkLst>
          <pc:docMk/>
          <pc:sldMk cId="2153785251" sldId="292"/>
        </pc:sldMkLst>
        <pc:spChg chg="mod ord">
          <ac:chgData name="Luciano Doll" userId="fbf8b7ef8432d7b0" providerId="LiveId" clId="{E8233525-3E36-4BCB-BAE6-659D4855BEE9}" dt="2018-02-20T18:19:54.301" v="104" actId="1076"/>
          <ac:spMkLst>
            <pc:docMk/>
            <pc:sldMk cId="2153785251" sldId="292"/>
            <ac:spMk id="2" creationId="{998FDCEC-FBDC-48E9-8935-2909C59549FE}"/>
          </ac:spMkLst>
        </pc:spChg>
        <pc:spChg chg="del">
          <ac:chgData name="Luciano Doll" userId="fbf8b7ef8432d7b0" providerId="LiveId" clId="{E8233525-3E36-4BCB-BAE6-659D4855BEE9}" dt="2018-02-20T18:19:22.672" v="52" actId="931"/>
          <ac:spMkLst>
            <pc:docMk/>
            <pc:sldMk cId="2153785251" sldId="292"/>
            <ac:spMk id="3" creationId="{C8AF0F9C-274F-42C2-8CC5-45F0B3B0A90F}"/>
          </ac:spMkLst>
        </pc:spChg>
        <pc:spChg chg="add">
          <ac:chgData name="Luciano Doll" userId="fbf8b7ef8432d7b0" providerId="LiveId" clId="{E8233525-3E36-4BCB-BAE6-659D4855BEE9}" dt="2018-02-20T18:19:33.782" v="55" actId="26606"/>
          <ac:spMkLst>
            <pc:docMk/>
            <pc:sldMk cId="2153785251" sldId="292"/>
            <ac:spMk id="12" creationId="{823AC064-BC96-4F32-8AE1-B2FD38754823}"/>
          </ac:spMkLst>
        </pc:spChg>
        <pc:picChg chg="add mod">
          <ac:chgData name="Luciano Doll" userId="fbf8b7ef8432d7b0" providerId="LiveId" clId="{E8233525-3E36-4BCB-BAE6-659D4855BEE9}" dt="2018-02-20T18:19:33.782" v="55" actId="26606"/>
          <ac:picMkLst>
            <pc:docMk/>
            <pc:sldMk cId="2153785251" sldId="292"/>
            <ac:picMk id="5" creationId="{DC798263-1F33-4DC9-95B8-99EE198E8A05}"/>
          </ac:picMkLst>
        </pc:picChg>
        <pc:picChg chg="add mod">
          <ac:chgData name="Luciano Doll" userId="fbf8b7ef8432d7b0" providerId="LiveId" clId="{E8233525-3E36-4BCB-BAE6-659D4855BEE9}" dt="2018-02-20T18:19:33.782" v="55" actId="26606"/>
          <ac:picMkLst>
            <pc:docMk/>
            <pc:sldMk cId="2153785251" sldId="292"/>
            <ac:picMk id="7" creationId="{C11A86A0-6AC4-47B8-96BE-3930FA763495}"/>
          </ac:picMkLst>
        </pc:picChg>
        <pc:cxnChg chg="add">
          <ac:chgData name="Luciano Doll" userId="fbf8b7ef8432d7b0" providerId="LiveId" clId="{E8233525-3E36-4BCB-BAE6-659D4855BEE9}" dt="2018-02-20T18:19:33.782" v="55" actId="26606"/>
          <ac:cxnSpMkLst>
            <pc:docMk/>
            <pc:sldMk cId="2153785251" sldId="292"/>
            <ac:cxnSpMk id="14" creationId="{7E7C77BC-7138-40B1-A15B-20F57A494629}"/>
          </ac:cxnSpMkLst>
        </pc:cxnChg>
        <pc:cxnChg chg="add">
          <ac:chgData name="Luciano Doll" userId="fbf8b7ef8432d7b0" providerId="LiveId" clId="{E8233525-3E36-4BCB-BAE6-659D4855BEE9}" dt="2018-02-20T18:19:33.782" v="55" actId="26606"/>
          <ac:cxnSpMkLst>
            <pc:docMk/>
            <pc:sldMk cId="2153785251" sldId="292"/>
            <ac:cxnSpMk id="16" creationId="{DB146403-F3D6-484B-B2ED-97F9565D037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F616-B663-4794-B1A9-9F5F83ABF0F6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B31D-6C49-4749-81B0-33CC8EC4F7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77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F616-B663-4794-B1A9-9F5F83ABF0F6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B31D-6C49-4749-81B0-33CC8EC4F7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036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F616-B663-4794-B1A9-9F5F83ABF0F6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B31D-6C49-4749-81B0-33CC8EC4F7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76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F616-B663-4794-B1A9-9F5F83ABF0F6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B31D-6C49-4749-81B0-33CC8EC4F7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88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F616-B663-4794-B1A9-9F5F83ABF0F6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B31D-6C49-4749-81B0-33CC8EC4F7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291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F616-B663-4794-B1A9-9F5F83ABF0F6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B31D-6C49-4749-81B0-33CC8EC4F7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64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F616-B663-4794-B1A9-9F5F83ABF0F6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B31D-6C49-4749-81B0-33CC8EC4F7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385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F616-B663-4794-B1A9-9F5F83ABF0F6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B31D-6C49-4749-81B0-33CC8EC4F7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45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F616-B663-4794-B1A9-9F5F83ABF0F6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B31D-6C49-4749-81B0-33CC8EC4F7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48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F616-B663-4794-B1A9-9F5F83ABF0F6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B31D-6C49-4749-81B0-33CC8EC4F7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19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F616-B663-4794-B1A9-9F5F83ABF0F6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B31D-6C49-4749-81B0-33CC8EC4F7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857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9F616-B663-4794-B1A9-9F5F83ABF0F6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5B31D-6C49-4749-81B0-33CC8EC4F7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88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t.wikipedia.org/wiki/Booch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t.wikipedia.org/wiki/Object-oriented_software_engineering" TargetMode="External"/><Relationship Id="rId4" Type="http://schemas.openxmlformats.org/officeDocument/2006/relationships/hyperlink" Target="http://pt.wikipedia.org/wiki/Object-modeling_technique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Modelagem</a:t>
            </a:r>
            <a:r>
              <a:rPr lang="en-US" dirty="0"/>
              <a:t> de Software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553" y="4293096"/>
            <a:ext cx="2636894" cy="134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679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033" y="2105472"/>
            <a:ext cx="6336704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Fases</a:t>
            </a:r>
            <a:endParaRPr lang="pt-BR" dirty="0"/>
          </a:p>
        </p:txBody>
      </p:sp>
      <p:sp>
        <p:nvSpPr>
          <p:cNvPr id="26" name="Espaço Reservado para Conteúdo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Modelagem de negócios</a:t>
            </a:r>
          </a:p>
          <a:p>
            <a:r>
              <a:rPr lang="pt-BR" dirty="0"/>
              <a:t>Requisitos</a:t>
            </a:r>
          </a:p>
          <a:p>
            <a:r>
              <a:rPr lang="pt-BR" dirty="0"/>
              <a:t>Análise e Projeto (Design)</a:t>
            </a:r>
          </a:p>
          <a:p>
            <a:r>
              <a:rPr lang="pt-BR" dirty="0"/>
              <a:t>Implementação</a:t>
            </a:r>
          </a:p>
          <a:p>
            <a:r>
              <a:rPr lang="pt-BR" dirty="0"/>
              <a:t>Teste</a:t>
            </a:r>
          </a:p>
          <a:p>
            <a:r>
              <a:rPr lang="pt-BR" dirty="0"/>
              <a:t>Implantação</a:t>
            </a:r>
          </a:p>
        </p:txBody>
      </p:sp>
    </p:spTree>
    <p:extLst>
      <p:ext uri="{BB962C8B-B14F-4D97-AF65-F5344CB8AC3E}">
        <p14:creationId xmlns:p14="http://schemas.microsoft.com/office/powerpoint/2010/main" val="172691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Técnicas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500" dirty="0"/>
              <a:t>Análise Estruturada</a:t>
            </a:r>
          </a:p>
          <a:p>
            <a:pPr lvl="1"/>
            <a:r>
              <a:rPr lang="pt-BR" sz="2400" dirty="0"/>
              <a:t>Retratar fluxo (DFD e Dicionário de Dados)</a:t>
            </a:r>
          </a:p>
          <a:p>
            <a:pPr lvl="1"/>
            <a:r>
              <a:rPr lang="pt-BR" sz="2400" dirty="0"/>
              <a:t>Dividir o sistema em partições funcionais</a:t>
            </a:r>
          </a:p>
          <a:p>
            <a:pPr lvl="1"/>
            <a:r>
              <a:rPr lang="pt-BR" sz="2400" dirty="0"/>
              <a:t>Linguagens: </a:t>
            </a:r>
            <a:r>
              <a:rPr lang="pt-BR" sz="2400" dirty="0" err="1"/>
              <a:t>Cobol</a:t>
            </a:r>
            <a:r>
              <a:rPr lang="pt-BR" sz="2400" dirty="0"/>
              <a:t>, Fortran, C, Pascal.</a:t>
            </a:r>
          </a:p>
          <a:p>
            <a:r>
              <a:rPr lang="pt-BR" sz="3500" dirty="0"/>
              <a:t>Orientação a Objetos</a:t>
            </a:r>
          </a:p>
          <a:p>
            <a:pPr lvl="1"/>
            <a:r>
              <a:rPr lang="pt-BR" sz="2600" dirty="0"/>
              <a:t>Melhor estratégia para eliminar o gap semântico</a:t>
            </a:r>
          </a:p>
          <a:p>
            <a:pPr lvl="1"/>
            <a:r>
              <a:rPr lang="pt-BR" sz="2600" dirty="0"/>
              <a:t>Linguagem de Modelagem Unificada (UML)</a:t>
            </a:r>
          </a:p>
          <a:p>
            <a:pPr lvl="1"/>
            <a:r>
              <a:rPr lang="pt-BR" sz="2600" dirty="0"/>
              <a:t>Linguagens: Java e C++.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84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530216"/>
            <a:ext cx="3886969" cy="300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Sucedeu aos conceitos de </a:t>
            </a:r>
            <a:r>
              <a:rPr lang="pt-BR" dirty="0" err="1">
                <a:hlinkClick r:id="rId3" tooltip="Booch"/>
              </a:rPr>
              <a:t>Booch</a:t>
            </a:r>
            <a:r>
              <a:rPr lang="pt-BR" dirty="0"/>
              <a:t>, </a:t>
            </a:r>
            <a:r>
              <a:rPr lang="pt-BR" dirty="0">
                <a:hlinkClick r:id="rId4" tooltip="Object-modeling technique"/>
              </a:rPr>
              <a:t>OMT</a:t>
            </a:r>
            <a:r>
              <a:rPr lang="pt-BR" dirty="0"/>
              <a:t> (</a:t>
            </a:r>
            <a:r>
              <a:rPr lang="pt-BR" dirty="0" err="1"/>
              <a:t>Rumbaugh</a:t>
            </a:r>
            <a:r>
              <a:rPr lang="pt-BR" dirty="0"/>
              <a:t>) e </a:t>
            </a:r>
            <a:r>
              <a:rPr lang="pt-BR" dirty="0">
                <a:hlinkClick r:id="rId5" tooltip="Object-oriented software engineering"/>
              </a:rPr>
              <a:t>OOSE</a:t>
            </a:r>
            <a:r>
              <a:rPr lang="pt-BR" dirty="0"/>
              <a:t> (Jacobson).</a:t>
            </a:r>
          </a:p>
          <a:p>
            <a:r>
              <a:rPr lang="pt-BR" dirty="0"/>
              <a:t>Surge o processo unificado (RUP)</a:t>
            </a:r>
          </a:p>
        </p:txBody>
      </p:sp>
    </p:spTree>
    <p:extLst>
      <p:ext uri="{BB962C8B-B14F-4D97-AF65-F5344CB8AC3E}">
        <p14:creationId xmlns:p14="http://schemas.microsoft.com/office/powerpoint/2010/main" val="224391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Diagrama de casos de uso</a:t>
            </a:r>
          </a:p>
          <a:p>
            <a:r>
              <a:rPr lang="pt-BR" dirty="0"/>
              <a:t>Diagrama de sequencia</a:t>
            </a:r>
          </a:p>
          <a:p>
            <a:r>
              <a:rPr lang="pt-BR" dirty="0"/>
              <a:t>Diagrama de classes</a:t>
            </a:r>
          </a:p>
          <a:p>
            <a:r>
              <a:rPr lang="pt-BR" dirty="0"/>
              <a:t>Diagrama de estados</a:t>
            </a:r>
          </a:p>
          <a:p>
            <a:r>
              <a:rPr lang="pt-BR" dirty="0"/>
              <a:t>Diagrama de atividades</a:t>
            </a:r>
          </a:p>
          <a:p>
            <a:r>
              <a:rPr lang="pt-BR" dirty="0"/>
              <a:t>Redes de </a:t>
            </a:r>
            <a:r>
              <a:rPr lang="pt-BR" dirty="0" err="1"/>
              <a:t>petri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280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16832"/>
            <a:ext cx="3155866" cy="4134184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916832"/>
            <a:ext cx="3024336" cy="4134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8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12131"/>
            <a:ext cx="3132583" cy="4553173"/>
          </a:xfrm>
          <a:prstGeom prst="rect">
            <a:avLst/>
          </a:prstGeom>
        </p:spPr>
      </p:pic>
      <p:pic>
        <p:nvPicPr>
          <p:cNvPr id="4" name="Picture 2" descr="http://www.pontofrio-imagens.com.br/livros/InformaticaCertificacao/AnalisedeSistemas/143478/6738262/UML-Na-Pratica-Do-Problema-ao-Sistema-Acompanha-CD-Rom-Caique-Cardoso-14347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99" y="1612131"/>
            <a:ext cx="4553173" cy="455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UML</a:t>
            </a:r>
          </a:p>
        </p:txBody>
      </p:sp>
    </p:spTree>
    <p:extLst>
      <p:ext uri="{BB962C8B-B14F-4D97-AF65-F5344CB8AC3E}">
        <p14:creationId xmlns:p14="http://schemas.microsoft.com/office/powerpoint/2010/main" val="1744977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mlb-s2-p.mlstatic.com/redes-de-petri-14633-MLB3724936913_012013-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772816"/>
            <a:ext cx="3024336" cy="458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de Petri</a:t>
            </a:r>
          </a:p>
        </p:txBody>
      </p:sp>
    </p:spTree>
    <p:extLst>
      <p:ext uri="{BB962C8B-B14F-4D97-AF65-F5344CB8AC3E}">
        <p14:creationId xmlns:p14="http://schemas.microsoft.com/office/powerpoint/2010/main" val="2377825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 das aulas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26CB0FD-C3E0-45B6-8218-1439153FB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417" y="1988840"/>
            <a:ext cx="5085166" cy="259010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FB3B439-6DF9-4107-9927-6362B4965C8D}"/>
              </a:ext>
            </a:extLst>
          </p:cNvPr>
          <p:cNvSpPr txBox="1"/>
          <p:nvPr/>
        </p:nvSpPr>
        <p:spPr>
          <a:xfrm>
            <a:off x="1712980" y="5229200"/>
            <a:ext cx="57180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www.professordoll.com.br</a:t>
            </a:r>
          </a:p>
        </p:txBody>
      </p:sp>
    </p:spTree>
    <p:extLst>
      <p:ext uri="{BB962C8B-B14F-4D97-AF65-F5344CB8AC3E}">
        <p14:creationId xmlns:p14="http://schemas.microsoft.com/office/powerpoint/2010/main" val="117112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Avaliação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983" y="1916832"/>
            <a:ext cx="3744416" cy="275811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791895" y="5301208"/>
            <a:ext cx="5328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 </a:t>
            </a:r>
            <a:r>
              <a:rPr lang="en-US" sz="2800" dirty="0" err="1"/>
              <a:t>prova</a:t>
            </a:r>
            <a:r>
              <a:rPr lang="en-US" sz="2800" dirty="0"/>
              <a:t> online (10)</a:t>
            </a:r>
          </a:p>
          <a:p>
            <a:pPr algn="ctr"/>
            <a:r>
              <a:rPr lang="en-US" sz="2800" dirty="0"/>
              <a:t>1 </a:t>
            </a:r>
            <a:r>
              <a:rPr lang="en-US" sz="2800" dirty="0" err="1"/>
              <a:t>sistema</a:t>
            </a:r>
            <a:r>
              <a:rPr lang="en-US" sz="2800" dirty="0"/>
              <a:t> (10)</a:t>
            </a:r>
          </a:p>
        </p:txBody>
      </p:sp>
    </p:spTree>
    <p:extLst>
      <p:ext uri="{BB962C8B-B14F-4D97-AF65-F5344CB8AC3E}">
        <p14:creationId xmlns:p14="http://schemas.microsoft.com/office/powerpoint/2010/main" val="1305052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Aulas</a:t>
            </a:r>
            <a:r>
              <a:rPr lang="en-US" dirty="0"/>
              <a:t> </a:t>
            </a:r>
            <a:r>
              <a:rPr lang="en-US" dirty="0" err="1"/>
              <a:t>práticas</a:t>
            </a:r>
            <a:r>
              <a:rPr lang="en-US" dirty="0"/>
              <a:t> (</a:t>
            </a:r>
            <a:r>
              <a:rPr lang="en-US" dirty="0" err="1"/>
              <a:t>Ferramenta</a:t>
            </a:r>
            <a:r>
              <a:rPr lang="en-US" dirty="0"/>
              <a:t> Case)</a:t>
            </a:r>
            <a:endParaRPr lang="pt-BR" dirty="0"/>
          </a:p>
        </p:txBody>
      </p:sp>
      <p:pic>
        <p:nvPicPr>
          <p:cNvPr id="6" name="Imagem 4" descr="astah_community_rect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4797152"/>
            <a:ext cx="4248150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28" y="1628800"/>
            <a:ext cx="3798995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3602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Engenharia de Computação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3ª serie</a:t>
            </a:r>
          </a:p>
          <a:p>
            <a:pPr lvl="1"/>
            <a:r>
              <a:rPr lang="pt-BR" dirty="0"/>
              <a:t>Modelagem de Software</a:t>
            </a:r>
          </a:p>
          <a:p>
            <a:pPr lvl="1"/>
            <a:r>
              <a:rPr lang="pt-BR" dirty="0"/>
              <a:t>Engenharia de Software</a:t>
            </a:r>
          </a:p>
          <a:p>
            <a:r>
              <a:rPr lang="pt-BR" dirty="0"/>
              <a:t>5ª serie</a:t>
            </a:r>
          </a:p>
          <a:p>
            <a:pPr lvl="1"/>
            <a:r>
              <a:rPr lang="pt-BR" dirty="0"/>
              <a:t>Empreendedorismo</a:t>
            </a:r>
          </a:p>
          <a:p>
            <a:pPr lvl="1"/>
            <a:r>
              <a:rPr lang="pt-BR" dirty="0"/>
              <a:t>Computador e Sociedade</a:t>
            </a:r>
          </a:p>
        </p:txBody>
      </p:sp>
    </p:spTree>
    <p:extLst>
      <p:ext uri="{BB962C8B-B14F-4D97-AF65-F5344CB8AC3E}">
        <p14:creationId xmlns:p14="http://schemas.microsoft.com/office/powerpoint/2010/main" val="3202745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Contato</a:t>
            </a:r>
            <a:endParaRPr lang="pt-BR" dirty="0"/>
          </a:p>
        </p:txBody>
      </p:sp>
      <p:pic>
        <p:nvPicPr>
          <p:cNvPr id="2050" name="Picture 2" descr="http://1.bp.blogspot.com/-RYAtIOXdvdI/VYQ2FyIpmOI/AAAAAAAAALA/zIi9RaW-1JY/s1600/256px-Email_Shiny_Icon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" y="1722269"/>
            <a:ext cx="730424" cy="73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static3.depositphotos.com/1000283/134/v/110/depositphotos_1343211-Web-site-vector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" y="2567038"/>
            <a:ext cx="734544" cy="73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freelargeimages.com/wp-content/uploads/2014/11/Facebook_logo-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" y="3415928"/>
            <a:ext cx="730424" cy="73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socialflow.com/wp-content/uploads/2016/04/twitter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" y="4260697"/>
            <a:ext cx="730424" cy="73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lh3.googleusercontent.com/aYbdIM1abwyVSUZLDKoE0CDZGRhlkpsaPOg9tNnBktUQYsXflwknnOn2Ge1Yr7rImGk=w30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84" y="5105466"/>
            <a:ext cx="716397" cy="71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835696" y="1856648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doll@uepg.br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835696" y="2648736"/>
            <a:ext cx="3498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www.professordoll.com.br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835696" y="3512832"/>
            <a:ext cx="2808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fb.com/</a:t>
            </a:r>
            <a:r>
              <a:rPr lang="pt-BR" sz="2400" dirty="0" err="1"/>
              <a:t>professordoll</a:t>
            </a:r>
            <a:endParaRPr lang="pt-BR" sz="2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1835696" y="4365104"/>
            <a:ext cx="2097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@</a:t>
            </a:r>
            <a:r>
              <a:rPr lang="pt-BR" sz="2400" dirty="0" err="1"/>
              <a:t>professordoll</a:t>
            </a:r>
            <a:endParaRPr lang="pt-BR" sz="2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1835696" y="5230990"/>
            <a:ext cx="1822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professordoll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47119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Engenhar</a:t>
            </a:r>
            <a:r>
              <a:rPr lang="en-US" dirty="0"/>
              <a:t> software é…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e </a:t>
            </a:r>
            <a:r>
              <a:rPr lang="en-US" dirty="0" err="1"/>
              <a:t>tecnologias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…</a:t>
            </a:r>
          </a:p>
          <a:p>
            <a:pPr lvl="1"/>
            <a:r>
              <a:rPr lang="en-US" dirty="0" err="1"/>
              <a:t>Planejar</a:t>
            </a:r>
            <a:endParaRPr lang="en-US" dirty="0"/>
          </a:p>
          <a:p>
            <a:pPr lvl="1"/>
            <a:r>
              <a:rPr lang="en-US" dirty="0" err="1"/>
              <a:t>Especificar</a:t>
            </a:r>
            <a:endParaRPr lang="pt-BR" dirty="0"/>
          </a:p>
          <a:p>
            <a:pPr lvl="1"/>
            <a:r>
              <a:rPr lang="en-US" dirty="0" err="1"/>
              <a:t>Desenhar</a:t>
            </a:r>
            <a:endParaRPr lang="en-US" dirty="0"/>
          </a:p>
          <a:p>
            <a:pPr lvl="1"/>
            <a:r>
              <a:rPr lang="en-US" dirty="0" err="1"/>
              <a:t>Implementar</a:t>
            </a:r>
            <a:endParaRPr lang="en-US" dirty="0"/>
          </a:p>
          <a:p>
            <a:pPr lvl="1"/>
            <a:r>
              <a:rPr lang="en-US" dirty="0" err="1"/>
              <a:t>Testar</a:t>
            </a:r>
            <a:endParaRPr lang="en-US" dirty="0"/>
          </a:p>
          <a:p>
            <a:pPr lvl="1"/>
            <a:r>
              <a:rPr lang="en-US" dirty="0" err="1"/>
              <a:t>Medir</a:t>
            </a:r>
            <a:endParaRPr lang="en-US" dirty="0"/>
          </a:p>
          <a:p>
            <a:pPr lvl="1"/>
            <a:r>
              <a:rPr lang="en-US" dirty="0" err="1"/>
              <a:t>Manter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SOFTWARE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25" y="3140968"/>
            <a:ext cx="5077187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06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4633546"/>
            <a:ext cx="8579094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5738691"/>
            <a:ext cx="58293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72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ço Reservado para Conteúdo 4" descr="Uma imagem contendo guarda-chuva, acessório&#10;&#10;Descrição gerada com muito alta confiança">
            <a:extLst>
              <a:ext uri="{FF2B5EF4-FFF2-40B4-BE49-F238E27FC236}">
                <a16:creationId xmlns:a16="http://schemas.microsoft.com/office/drawing/2014/main" id="{DC798263-1F33-4DC9-95B8-99EE198E8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" y="668144"/>
            <a:ext cx="4091937" cy="327681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11A86A0-6AC4-47B8-96BE-3930FA763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032" y="940865"/>
            <a:ext cx="4091938" cy="273136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98FDCEC-FBDC-48E9-8935-2909C5954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5070406"/>
            <a:ext cx="8354891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700" dirty="0" err="1">
                <a:solidFill>
                  <a:schemeClr val="bg1"/>
                </a:solidFill>
              </a:rPr>
              <a:t>Metodologias</a:t>
            </a:r>
            <a:r>
              <a:rPr lang="en-US" sz="4700" dirty="0">
                <a:solidFill>
                  <a:schemeClr val="bg1"/>
                </a:solidFill>
              </a:rPr>
              <a:t> </a:t>
            </a:r>
            <a:r>
              <a:rPr lang="en-US" sz="4700" dirty="0" err="1">
                <a:solidFill>
                  <a:schemeClr val="bg1"/>
                </a:solidFill>
              </a:rPr>
              <a:t>Tradicionais</a:t>
            </a:r>
            <a:r>
              <a:rPr lang="en-US" sz="4700" dirty="0">
                <a:solidFill>
                  <a:schemeClr val="bg1"/>
                </a:solidFill>
              </a:rPr>
              <a:t> x </a:t>
            </a:r>
            <a:r>
              <a:rPr lang="en-US" sz="4700" dirty="0" err="1">
                <a:solidFill>
                  <a:schemeClr val="bg1"/>
                </a:solidFill>
              </a:rPr>
              <a:t>Metodologia</a:t>
            </a:r>
            <a:r>
              <a:rPr lang="en-US" sz="4700" dirty="0">
                <a:solidFill>
                  <a:schemeClr val="bg1"/>
                </a:solidFill>
              </a:rPr>
              <a:t> </a:t>
            </a:r>
            <a:r>
              <a:rPr lang="en-US" sz="4700" dirty="0" err="1">
                <a:solidFill>
                  <a:schemeClr val="bg1"/>
                </a:solidFill>
              </a:rPr>
              <a:t>Ágeis</a:t>
            </a:r>
            <a:endParaRPr lang="en-US" sz="4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785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Tipos de Software (Pressman)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Básico</a:t>
            </a:r>
            <a:endParaRPr lang="en-US" dirty="0"/>
          </a:p>
          <a:p>
            <a:r>
              <a:rPr lang="en-US" dirty="0"/>
              <a:t>Tempo real</a:t>
            </a:r>
          </a:p>
          <a:p>
            <a:r>
              <a:rPr lang="en-US" dirty="0"/>
              <a:t>Comercial</a:t>
            </a:r>
          </a:p>
          <a:p>
            <a:r>
              <a:rPr lang="en-US" dirty="0" err="1"/>
              <a:t>Científico</a:t>
            </a:r>
            <a:endParaRPr lang="en-US" dirty="0"/>
          </a:p>
          <a:p>
            <a:r>
              <a:rPr lang="en-US" dirty="0" err="1"/>
              <a:t>Embutido</a:t>
            </a:r>
            <a:endParaRPr lang="en-US" dirty="0"/>
          </a:p>
          <a:p>
            <a:r>
              <a:rPr lang="en-US" dirty="0" err="1"/>
              <a:t>Computador</a:t>
            </a:r>
            <a:r>
              <a:rPr lang="en-US" dirty="0"/>
              <a:t> </a:t>
            </a:r>
            <a:r>
              <a:rPr lang="en-US" dirty="0" err="1"/>
              <a:t>Pessoal</a:t>
            </a:r>
            <a:endParaRPr lang="en-US" dirty="0"/>
          </a:p>
          <a:p>
            <a:r>
              <a:rPr lang="en-US" dirty="0" err="1"/>
              <a:t>Inteligência</a:t>
            </a:r>
            <a:r>
              <a:rPr lang="en-US" dirty="0"/>
              <a:t> Artificial</a:t>
            </a:r>
          </a:p>
        </p:txBody>
      </p:sp>
      <p:pic>
        <p:nvPicPr>
          <p:cNvPr id="18" name="Imagem 3" descr="image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888" y="2276475"/>
            <a:ext cx="4583112" cy="305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501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Modelos</a:t>
            </a:r>
            <a:r>
              <a:rPr lang="en-US" dirty="0"/>
              <a:t> de </a:t>
            </a:r>
            <a:r>
              <a:rPr lang="en-US" dirty="0" err="1"/>
              <a:t>Ciclo</a:t>
            </a:r>
            <a:r>
              <a:rPr lang="en-US" dirty="0"/>
              <a:t> de Vida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Cascata</a:t>
            </a:r>
            <a:endParaRPr lang="en-US" dirty="0"/>
          </a:p>
          <a:p>
            <a:r>
              <a:rPr lang="en-US" dirty="0" err="1"/>
              <a:t>Espiral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132856"/>
            <a:ext cx="5481439" cy="398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98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Cascata</a:t>
            </a:r>
            <a:endParaRPr lang="pt-BR" dirty="0"/>
          </a:p>
        </p:txBody>
      </p:sp>
      <p:pic>
        <p:nvPicPr>
          <p:cNvPr id="4" name="Picture 5" descr="Waterfall_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832"/>
            <a:ext cx="9144000" cy="381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2917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Espiral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58" y="1412776"/>
            <a:ext cx="7166235" cy="4896543"/>
          </a:xfrm>
        </p:spPr>
      </p:pic>
    </p:spTree>
    <p:extLst>
      <p:ext uri="{BB962C8B-B14F-4D97-AF65-F5344CB8AC3E}">
        <p14:creationId xmlns:p14="http://schemas.microsoft.com/office/powerpoint/2010/main" val="553866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Espaço Reservado para Conteúdo 4" descr="untitled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702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215</Words>
  <Application>Microsoft Office PowerPoint</Application>
  <PresentationFormat>Apresentação na tela (4:3)</PresentationFormat>
  <Paragraphs>73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3" baseType="lpstr">
      <vt:lpstr>Arial</vt:lpstr>
      <vt:lpstr>Calibri</vt:lpstr>
      <vt:lpstr>Tema do Office</vt:lpstr>
      <vt:lpstr>Modelagem de Software</vt:lpstr>
      <vt:lpstr>Engenharia de Computação</vt:lpstr>
      <vt:lpstr>Engenhar software é…</vt:lpstr>
      <vt:lpstr>Metodologias Tradicionais x Metodologia Ágeis</vt:lpstr>
      <vt:lpstr>Tipos de Software (Pressman)</vt:lpstr>
      <vt:lpstr>Modelos de Ciclo de Vida</vt:lpstr>
      <vt:lpstr>Cascata</vt:lpstr>
      <vt:lpstr>Espiral</vt:lpstr>
      <vt:lpstr>Apresentação do PowerPoint</vt:lpstr>
      <vt:lpstr>Fases</vt:lpstr>
      <vt:lpstr>Técnicas</vt:lpstr>
      <vt:lpstr>UML</vt:lpstr>
      <vt:lpstr>Diagramas</vt:lpstr>
      <vt:lpstr>Engenharia de Software</vt:lpstr>
      <vt:lpstr>UML</vt:lpstr>
      <vt:lpstr>Redes de Petri</vt:lpstr>
      <vt:lpstr>Conteúdo das aulas</vt:lpstr>
      <vt:lpstr>Avaliação</vt:lpstr>
      <vt:lpstr>Aulas práticas (Ferramenta Case)</vt:lpstr>
      <vt:lpstr>Contato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Informação</dc:title>
  <dc:creator>doll</dc:creator>
  <cp:lastModifiedBy>Luciano Doll</cp:lastModifiedBy>
  <cp:revision>103</cp:revision>
  <dcterms:created xsi:type="dcterms:W3CDTF">2011-02-21T12:33:57Z</dcterms:created>
  <dcterms:modified xsi:type="dcterms:W3CDTF">2018-02-20T18:24:28Z</dcterms:modified>
</cp:coreProperties>
</file>