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1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8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0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9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0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AD28-1D83-49F9-882F-5C50572DC95D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04C8-0DAC-425E-9445-83A56221C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2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Levantamento de classes de análise – Exercícios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33" y="4221088"/>
            <a:ext cx="2996934" cy="15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8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Considere um sistema de processamento de vendas, onde é possível cadastrar fornecedores, clientes e produtos. Neste sistema, é possível registrar vendas para os clientes. As vendas podem ser à prazo ou à vista. Cada venda tem um ou mais itens de venda. Cada item descrimina o produto vendido e a quantidade. É permitido, ainda, solicitar relatório de vendas por clientes e relatório de vendas por produto, além de relatório de faturamento. Elabore o diagrama de casos de uso para este sistema. Utilize os relacionamentos de inclusão, extensão e generalização quando for necessário.</a:t>
            </a:r>
          </a:p>
        </p:txBody>
      </p:sp>
    </p:spTree>
    <p:extLst>
      <p:ext uri="{BB962C8B-B14F-4D97-AF65-F5344CB8AC3E}">
        <p14:creationId xmlns:p14="http://schemas.microsoft.com/office/powerpoint/2010/main" val="264349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dirty="0"/>
              <a:t>Considere um sistema que controla ordens de serviço em uma empresa especializada em assistência técnica de informática. Através do sistema, é possível cadastrar os equipamentos que sofrem manutenção. Todo registro de ordem de serviço indica o equipamento e o cliente que solicitou a manutenção. Os clientes podem ser pessoas físicas ou jurídicas. Assim como os equipamentos, os clientes são cadastrados no sistema. Toda vez que uma ordem de serviço é registrada, o sistema agenda uma visita ao cliente. Quando a ordem de serviço é registrada, é possível imprimir o protocolo da ordem. Através do sistema, é possível tirar relatório de ordens de serviço por cliente e por intervalo de tempo de solicitação, além de relatório de ordens de serviço aberta. Quando uma ordem é atendida e finalizada, o usuário utiliza o sistema para encerrar a ordem de serviço. Com base nestes requisitos, desenho o diagrama de casos de uso para o sistema que controla ordens de serviço.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2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dirty="0"/>
              <a:t>Elabore um diagrama de casos de uso para um sistema de caixa eletrônico que permite:</a:t>
            </a:r>
          </a:p>
          <a:p>
            <a:pPr lvl="1"/>
            <a:r>
              <a:rPr lang="pt-BR" dirty="0"/>
              <a:t>Consultar Saldo</a:t>
            </a:r>
          </a:p>
          <a:p>
            <a:pPr lvl="1"/>
            <a:r>
              <a:rPr lang="pt-BR" dirty="0"/>
              <a:t>Efetuar depósito</a:t>
            </a:r>
          </a:p>
          <a:p>
            <a:pPr lvl="1"/>
            <a:r>
              <a:rPr lang="pt-BR" dirty="0"/>
              <a:t>Efetuar Saque</a:t>
            </a:r>
          </a:p>
          <a:p>
            <a:pPr lvl="1"/>
            <a:r>
              <a:rPr lang="pt-BR" dirty="0"/>
              <a:t>Efetuar Pagamento</a:t>
            </a:r>
          </a:p>
          <a:p>
            <a:pPr lvl="1"/>
            <a:r>
              <a:rPr lang="pt-BR" dirty="0"/>
              <a:t>Efetuar Transferência</a:t>
            </a:r>
          </a:p>
          <a:p>
            <a:pPr lvl="1"/>
            <a:r>
              <a:rPr lang="pt-BR" dirty="0"/>
              <a:t>Emitir extrato</a:t>
            </a:r>
          </a:p>
          <a:p>
            <a:r>
              <a:rPr lang="pt-BR" dirty="0"/>
              <a:t>Lembre-se que, para utilizar qualquer um dos serviços, o cliente deve possuir um cartão magnético do banco e sua senha deve ser validada pelo sistema antes de qualquer operação, exceto depósito. Caso o cliente digite a senha errada por três vezes consecutivas, o sistema deve bloquear o cartão. No caso de um saque, se o valor que sobrou no cofre é inferior a R$ 500,00, o sistema deve gravar um arquivo de log. No caso do saque, o sistema deve acionar ejetor e debitar na conta. No caso do depósito, o sistema deve acionar coletor e creditar na conta. No caso do pagamento e transferência, o sistema também deve debitar na conta.</a:t>
            </a:r>
          </a:p>
        </p:txBody>
      </p:sp>
    </p:spTree>
    <p:extLst>
      <p:ext uri="{BB962C8B-B14F-4D97-AF65-F5344CB8AC3E}">
        <p14:creationId xmlns:p14="http://schemas.microsoft.com/office/powerpoint/2010/main" val="135368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Apresentação na tela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Levantamento de classes de análise – Exercícios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classes de análise – Exercícios</dc:title>
  <dc:creator>doll</dc:creator>
  <cp:lastModifiedBy>Luciano Doll</cp:lastModifiedBy>
  <cp:revision>2</cp:revision>
  <dcterms:created xsi:type="dcterms:W3CDTF">2014-08-15T11:26:15Z</dcterms:created>
  <dcterms:modified xsi:type="dcterms:W3CDTF">2016-09-01T12:27:48Z</dcterms:modified>
</cp:coreProperties>
</file>