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352" r:id="rId6"/>
    <p:sldId id="332" r:id="rId7"/>
    <p:sldId id="333" r:id="rId8"/>
    <p:sldId id="334" r:id="rId9"/>
    <p:sldId id="335" r:id="rId10"/>
    <p:sldId id="336" r:id="rId11"/>
    <p:sldId id="337" r:id="rId12"/>
    <p:sldId id="349" r:id="rId13"/>
    <p:sldId id="338" r:id="rId14"/>
    <p:sldId id="350" r:id="rId15"/>
    <p:sldId id="339" r:id="rId16"/>
    <p:sldId id="340" r:id="rId17"/>
    <p:sldId id="351" r:id="rId18"/>
    <p:sldId id="341" r:id="rId19"/>
    <p:sldId id="342" r:id="rId20"/>
    <p:sldId id="343" r:id="rId21"/>
    <p:sldId id="344" r:id="rId22"/>
    <p:sldId id="345" r:id="rId23"/>
    <p:sldId id="419" r:id="rId24"/>
    <p:sldId id="346" r:id="rId25"/>
    <p:sldId id="347" r:id="rId26"/>
    <p:sldId id="348" r:id="rId27"/>
    <p:sldId id="420" r:id="rId28"/>
    <p:sldId id="260" r:id="rId2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D931B-B74A-6246-88BA-40038FC191CE}" v="3" dt="2021-04-10T00:45:02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02:45.33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23260 10080 24575,'-12'-6'0,"-1"-1"0,7 4 0,-6-3 0,-6 0 0,-2 0 0,-14-2 0,-13-5 0,4 2 0,-4 2 0,-3 0 0,-7 3-274,16 1 1,0 1 273,-13 4 0,6 0 0,-8 0 0,0 0 0,4-1 0,-10 2 0,11 3 0,-7 1 0,-2 2 0,3-1 0,6-1 0,2 0 0,-1 1 0,-1 0-813,-10 3 0,-2 0 0,2 1 1,6 0 812,-12 5 0,9 1 0,15-3 0,3 0-422,-2-1 0,2 1 422,3-1 0,0 1 0,1-2 0,-1 2 0,-9 8 0,1 1 0,9-6 0,2 2 0,-9 9 0,2 1 0,11-7 0,1 0 0,-8 10 0,0 0 0,9-7 0,-1 3 145,-3 8 0,-3 6 0,4-1-145,0 9 0,2 0 0,4-11 0,1 2 0,3-2-294,1 9 0,5-4 294,-6 13 0,12-20 0,1 1 0,-4 23 0,6-24 0,3 1 0,2 0 0,2-1 0,-1 24 0,-1-18 0,2-2 0,3 11 0,0-15 0,1 0 0,6 6 3057,3 13-3057,-3-23 0,2 0 0,4 12 499,-3-10 0,2 3-499,3 1 0,-1-2 0,4 11 0,-5-15 0,-1-2 0,1 0 740,-4-12-740,3 15 0,1-10 0,-3 3 0,3-5 0,-4-2 0,23 20 0,5 2 0,-5-1-461,10 7 0,1-3 461,-13-19 0,-4-4 0,1-1 0,28 5 0,-25-8 0,2 2 0,24 4 0,2-2 0,-23-7 0,0 0-648,23 7 0,-1-3 648,-24-8 0,0-2 0,15 1 0,2 0 0,-13-2 0,0-1 0,11 3 0,2 0 0,-8-3 0,-1 0 0,-10 0 0,0-1 0,5-1 0,0-2 0,25 3 0,-27-4 0,0-2 0,-4 1 0,1 0 0,0 0 0,3 0 0,19 0 0,-1 0 0,-20 0 0,-1 0 430,21 1 1,1-2-431,-15-1 0,-3-1 0,23 2 678,-22-3 1,1-2-679,9-1 0,-2-1 0,10-5 0,-4 1 0,-3 0 0,-8-3 0,4-2 0,-11 0 0,-2-1 0,5-4 0,-3 4 0,0 0 0,3-1 0,-9 2 0,10-11 0,1-3 0,-4 0 0,3-2 0,-2 1 0,-13 10 0,-1 2 0,-1-6 0,-6 10 0,3-12 0,1 1 0,3-13 0,3-4 0,-2-3 0,-5 8 0,-4 4 0,-1-2 0,4-18 0,-5 16 0,0-4 0,-3-10 0,-1 0 0,-4 19 0,1 0 0,4-15 0,-2 0 0,-3 12 0,-1 3 0,0-19 0,-1-12 0,-4 11 0,0 14 0,0-24 0,0 22 0,0-14 0,-7 9 0,1 6 0,-10-15 0,-5 6 0,7 8 0,-12 0 0,18 24 0,-10-6 0,-11-14 0,7 15 0,-18-23 0,15 24 0,-20-15 0,5 4 0,-11 0 0,7 1 0,1 9 0,-10-3 0,6 2 0,14 5 0,-1 0 0,-12-5 0,-5-2 0,6 4 0,-10-1 0,12 7 0,-4-4 0,10 10 0,-2-5 0,-2 1 0,1 1 0,-5-4 0,20 9 0,-22-3 0,6 1 0,7 6 0,-5-5 0,18 8 0,-4-5 0,2 5 0,2-5 0,7 6 0,4-3 0,-8 1 0,2-1 0,-5 0 0,10 1 0,1-1 0,4 3 0,-6-3 0,2 1 0,2 1 0,3-1 0</inkml:trace>
  <inkml:trace contextRef="#ctx0" brushRef="#br0" timeOffset="3149">22575 12949 24575,'-8'-3'0,"2"3"0,-6-3 0,-9 3 0,0 0 0,-20 0 0,-4 0 0,2 0 0,-9 2 0,-1 0 0,2 4 0,-14 5 0,16-1 0,0 0 0,-10 3 0,13-2 0,-4 3 0,-4 5 0,1 1 0,14-3 0,-2 1 0,-1 2 0,-4 1 0,5-1 0,9-2 0,1 1 0,-15 11 0,3 1 0,-2 5 0,14-15 0,2 0 0,2 6 0,9-13 0,-8 13 0,11-10 0,-11 16 0,4-7 0,-4 11 0,1 3 0,-1 3 0,5-8 0,2-1 0,5 2 0,6-13 0,-6 13 0,10 3 0,0 2 0,4-2 0,0-10 0,0 8 0,0-12 0,3 12 0,6 9 0,-1-20 0,6 27 0,-1-16 0,0-1 0,5 12 0,-2-6 0,1-4 0,-1-7 0,11 22 0,-10-26 0,16 29 0,-14-25 0,12 13 0,-6-9 0,-2-7 0,0-1 0,10 7 0,10 14 0,-1-6 0,-17-14 0,11 6 0,-14-13 0,-5-7 0,3 3 0,0-3 0,-7-5 0,11 7 0,26 7 0,-5-3-337,-8-4 1,0 0 336,19 6 0,-8-1 0,-6-9 0,3-2 0,-2 1 0,3 0 0,18 1 0,2-1-802,-13-1 0,-2-1 802,-3 0 0,3-1 0,-3-4 0,3 0 0,-3 0 0,2 2 0,0 1 0,-1-5 0,3 0 0,-4 0 0,-7 1 0,-1 0 0,25 0 0,1 0 0,-23-3 0,2 1 0,14 1 0,6 0 0,-8-1 0,-17 0 0,-2-2 0,18 1 0,2 0 0,5 0 0,-3 0 0,-25 1 0,2-2 0,11-1 0,5-2 0,-6 0 0,-12 4 0,0-2 0,18-8 0,1 0 0,-14 6 0,-2 0 0,4-4 0,-1 0 0,23-4 0,-24 4 0,1 0 0,21-10 309,-26 9 1,1-3-310,3-3 0,-2-2 0,12-11 0,7-4 0,0-5 0,-26 12 0,-2-1-437,13-10 0,-3 1 437,-13 10 0,-3-1 790,0-8 1,-1-2-791,3 3 0,0-2 0,-5 0 0,-1-1 0,0 2 0,-3 2 0,-1-8 0,-2-4 0,-1 0 0,0-5 0,-2-4 0,-1 1 0,1 7 0,-4-18 0,-4 23 0,0 0 0,-2 4 0,0-2 0,1-14 0,-2 1 0,0 16 0,-2 2 0,-7-22 0,-1 9 0,-9-3 0,8 13 0,-2-1 0,0 7 0,-1 0 0,-2-5 0,-4-3 0,-8-3 0,-6-4 0,2 5 0,6 6 0,0 0-227,-6-6 1,-4-3 0,3 7 226,8 10 0,0 5 0,-2-3 0,-6-1 0,-16-7 0,-11-3 0,4 2 0,0 3 0,-3 1 0,16 7 0,-6-2 0,-3-1 0,3 2 0,5 4 0,-13-2 0,2 3 0,8 1 0,-3-1 0,2 1 0,-15-2 0,4 1 0,10 4 0,0-1 0,-9-3 0,1 0 0,21 8 0,1 1-439,-9-5 1,1 1 438,-18-1 0,22 5 0,-1 2 0,0 1 0,1 2 0,-5 3 0,1 0 0,4-1 0,1-1 0,-26 3 0,37 0 0,7 0 1554,0 0-1554,0 0 953,5 3-953,0-3 0,-2 5 0,8-2 0,-5 0 0,2 4 0,6-6 0,-13 9 0,11-9 0,-5 4 0,2-1 0,5-2 0,-3 5 0,2-4 0,-3 0 0,2 1 0,-1-3 0,2 4 0,2-2 0,1 0 0,2-1 0</inkml:trace>
  <inkml:trace contextRef="#ctx0" brushRef="#br0" timeOffset="5842">19488 5818 24575,'-15'0'0,"-19"0"0,-31 0 0,10 0 0,-11 0 0,2 0 0,9 0 0,1 0 0,-4 0-615,1 0 1,-3-1-1,-3 1 1,-4 1 614,10 1 0,-3 1 0,-2 0 0,-2 1 0,-1 0 0,-1 1-698,8-1 1,-3 0 0,0 1 0,-1 0-1,-1 0 1,1 0 0,1 0 0,1 1 697,-3-1 0,1 1 0,0 0 0,1 0 0,0 0 0,0 0 0,0 1-51,0-1 0,-2 0 0,0 0 0,0 0 0,3 1 0,2-1 0,5 0 51,-13 2 0,4 1 0,5-1 0,6-1 0,-6 1 0,3-2 0,-1 1 0,-4 0 0,19-2 0,25-2 0,9-3 0,1 0 0</inkml:trace>
  <inkml:trace contextRef="#ctx0" brushRef="#br0" timeOffset="7268">16699 5781 24575,'-46'19'0,"0"0"0,2-2 0,3 0 0,8-5 0,2-1 0,-5 4 0,-2 0 0,-15 3 0,-3 1 0,-5 6 0,0 0 0,3-5 0,1 0 0,15-2 0,-1 2 0,5-3 0,6-4 0,1-1 0,-10 8 0,2-1 0,7-5 0,-2 1 0,19-7 0,9-2 0,20 7 0,15-4 0,15 4 0,13 4 0,-3-2 0,6-2 0,2 0-317,-11 0 1,3 0-1,5 1 1,4-2 316,-8-3 0,5-1 0,4-1 0,1 0 0,-2 0 0,-2-1 0,-6 0-415,7 2 0,-6-1 0,0 0 0,8 0 415,-7-2 0,8 0 0,5 0 0,2 0 0,-1-1 0,-5 1 0,-6-2 0,-10 0 0,1 0 0,-10-1 0,3 0 0,17-1 0,3-1 0,-15-1 0,-19-2 0,-15-4 0,-15 0 0,-6-8 1156,-2 6-1156,-8-7 1770,4 5-1770,-8-1 0,-29-17 0,13 12 0,4 0 0,0 0 0,-6-3 0,0 1 0,7 2 0,3 1 0,-2-1 0,2 0 0,2 4 0,8 1 0,8 4 0,2 0 0,-3-3 0,2 3 0,2-3 0,4 5 0,-2 1 0,2 0 0,0 2 0,-2-2 0,4-1 0,-4 3 0,5 1 0,-3 2 0</inkml:trace>
  <inkml:trace contextRef="#ctx0" brushRef="#br0" timeOffset="11467">19328 13746 24575,'12'-5'0,"2"1"0,7-8 0,8-2 0,3-1 0,15-13 0,-5 5 0,7-5 0,1-3 0,6-3 0,-1-1-2007,-2 0 1,-1 0-1,3 0 2007,-6 3 0,3 0 0,-1 0 0,-2 1 0,2-3 0,-3 1 0,1 0 235,-6 6 1,1-1 0,0 1 0,-2-1-236,8-6 0,-2 0 0,0 1 0,3-1 0,1 0 0,-4 3 0,0-3 0,-8 4 0,-1 3 0,-24 16 0,5-3 0,-18 11 0,1 0 0</inkml:trace>
  <inkml:trace contextRef="#ctx0" brushRef="#br0" timeOffset="23568">20120 11921 24575,'-3'-2'0,"2"-2"0,7-8 0,2-3 0,4-6 0,10-18 0,-8 6 0,10-16 0,-7 3 0,-2 6 0,-5 5 0,0-1 0,7-17 0,-10 21 0,1-1 0,3-3 0,-1 1 0,1-18 0,0-12 0,-2 11 0,-7 14 0,3-23 0,-5 28 0,0-11 0,0 8 0,0-5 0,0 0 0,0 6 0,0 8 0,0-1 0,0-1 0,-3-14 0,-2 12 0,-4-31 0,4 21 0,-4-12 0,4 16 0,-4 4 0,0-2 0,-4-18 0,4 18 0,0 0 0,-2-17 0,3 18 0,0-1 0,-4-25 0,2 16 0,0 2 0,-2-15 0,2 14 0,0 0 0,-7-17-499,8 22 1,0-1 498,-8-23 0,8 22 0,-2-5 0,0 3 0,0 3 0,1 0 0,-1-3 0,0-4 0,0 1 0,-9-16 0,2 3 0,4 7 0,0 1-540,1 6 1,-1-1 0,0 4 539,0 0 0,0 3 0,3 6 0,-2-4-380,-4-10 1,-2-7 0,-1 2 379,-4-7 0,0-1 0,5 7 0,-2-3 0,2 5 428,-1 2 0,0 4-428,1 3 0,1 3 0,2 5 0,0 0 0,-3-5 0,-1-1 0,-8-5 0,0 1 0,12 13 0,-2-1 0,-8-4 0,-4-3 0,2 3 0,4 4 0,1 2 796,-7-6 0,-2 0-796,-2 0 0,2 2 0,11 11 0,-3-2 0,-8-6 0,-6-4 0,1 3 0,0 0 0,-1 2-7,-11-10 0,1 3 7,15 12 0,0 3 0,-7-2 0,0 2-590,-9-8 590,9 9 0,1 2 0,-9-6 0,8 9 0,-1 0 0,9 2 0,2 0 0,-5 0 0,-4-1 0,-4-1 0,-4-2 0,1 2 0,-4 3 0,-2-1 0,2-3 0,-4-2 0,4 4 0,3 6 0,3 1 0,-1-1 0,1-2 0,9 3 0,0 0 0,-6 0 0,-1 0 0,-5-2 0,-2 0 0,-16-1 0,0 0 0,12 2 0,1 1 639,-9 0 0,0 0-639,6 1 0,4 2 0,17 4 0,0 1 0,-32-7 0,1 1 0,3 6 315,21-1 1,1-1-316,-18-1 0,18 3 0,2-4 0,4 5 0,14 0 0,-18 0 0,27 0 0,-6 0 0,12 0 0,2 0 0,0 0 0</inkml:trace>
  <inkml:trace contextRef="#ctx0" brushRef="#br0" timeOffset="25227">16772 7273 24575,'-6'-5'0,"-2"-3"0,2 2 0,-4-2 0,2 3 0,-1-1 0,-1-1 0,-6-9 0,2-1 0,-14-22 0,8 12 0,0-1 0,0 1 0,-2-1 0,-10-16 0,-1-2 0,1 6 0,1 0 0,3 1 0,2 1-335,-2 0 1,1 2 334,-7-9 0,1-3 0,12 18 0,3 1 0,13 20 0,7 1 0,30-3 0,2 4 0,3-1 0,3 0 0,1 0-561,16-1 0,1 0 561,-13 3 0,3-1 0,5-1 0,5-1 0,-3 0 0,7 1 0,0-1-1207,-7 1 1,3-2-1,-5 2 1207,-1 1 0,-2 0 0,9 1 0,-2-1-172,-20 1 1,-2 1 171,3 2 0,-5-1 0,-9-2 0,-13 7 1411,-11 2-1411,-11 10 3876,-1-1-3876,-12 12 467,-3 6-467,-3 1 0,-7 13 0,15-19 0,0 1 0,-4 7 0,0 2 0,-5-1 0,1 0 0,5-4 0,1-1 0,-18 12 0,17-19 0,-4 3 0,14-14 0,-2 3 0,12-9 0,2-2 0,0 0 0</inkml:trace>
  <inkml:trace contextRef="#ctx0" brushRef="#br0" timeOffset="29725">19326 10496 24575,'0'-31'0,"0"-11"0,0-3 0,0-15 0,-2 12 0,0 2 0,1-2 0,-6 9 0,0 0 0,0-2 0,-2-13 0,-2-5 0,0 15 0,-1 1 0,0-5 0,-1-1 0,0 5 0,-2-3 0,-3-1 0,-2-5 0,-1 1 0,3 10 0,0 0 0,-1-1-969,-6-12 1,-1-3 0,0 4 968,5 10 0,0 3 0,-2 1 0,-3-2 0,-3 1 0,1 1 0,-5-12 0,-2-1 0,3 9 0,-2-1 0,1 2 0,-5-6 0,-2 0 0,4 7 0,-3-1 0,1 1 0,8 9 0,0 1 0,0-1 0,-7-6 0,-2-1 0,3 2 0,-2-4 0,1 3 0,0 3 0,-4-2 0,1 1 0,-6-5 0,-1 0 0,1 3 0,-6 0 0,1 3 0,-2-3-105,5 1 0,-1-2 0,-1 0 0,0 3 105,2 7 0,-1 1 0,2 3 0,6 3-678,-1-3 1,2 2 677,1 3 0,-3 0 0,1 1 0,-8-1 0,2 3 0,10 7 0,0 1 0,-11-7 0,-3 1 0,-7 4 0,2 1 0,22 1 0,0 1 0,-18 0 0,-2 2 0,4 1 0,3 2 0,-19 2 885,17-1 1,2 1-886,-9 2 0,-1 0 0,17 0 0,0 0 0,-15 0 0,16 2 0,-1 1 0,-25 7 0,5 7 215,28-8 0,-2 2-215,-13 10 0,-2 4 0,13-2 0,-1 0 0,-12 5 0,1 0 380,14-1 0,3 0-380,-13 12 0,4 6 0,-4 0 0,9 0 0,8-11 0,1 1 0,7-7 0,0 0 0,-3 9 0,1 2 448,-2 5 1,2 1-449,3-2 0,0 3 0,2-5 0,0 3 0,1-2-451,-1 4 0,3-3 451,1 1 0,2 1 0,4 12 0,1-1 0,2-21 0,0 1 0,0 20 0,1 1 0,2-20 0,0-1 0,0 3 0,0-1 0,0 1 0,0-1 392,-1-1 0,2-1-392,3 5 0,2-1 0,-3-5 0,2 0 0,2 6 0,2 1 0,1 3 0,1-1 0,-1-9 0,0 0-57,4 10 0,0 0 57,-2-8 0,1 0 0,9 15 0,2 2 0,-6-9 0,1 0 0,7 12 0,2 2 0,0 0 0,-1-2 0,-4-8 0,4 2 0,-3-7 0,4 4 0,1 2 0,-1-3 0,4 3 0,-1-2 0,2 2-846,-5-7 1,1 2 0,0-1 0,0-2 845,2 4 0,0-2 0,-2-3 0,4 3 0,1 0 0,0-2 0,2 3 0,-1-2 0,5 5 0,3 3 0,-10-15 0,5 6 0,2 1 0,-1-2 0,-3-4 0,4 2 0,-2-4 0,1 2 0,1 1 0,2 2 0,1 1 0,-1-3 0,8 3 0,1-3 0,-3-1 0,-12-9 0,-2-1 0,4 3 0,4 2 0,7 3 0,1 1 0,-1-1 0,-6-5 0,-2-2 0,-5-4 0,6 2 0,6 4 0,8 3 0,2 1 0,-1-1 0,-6-5 0,3-1 0,-4-4 0,1 1 0,-5-3 0,2 2 0,-1-1 0,-3-3 0,0 0 0,-2-2 0,-3-3 0,2 0 0,-1-2 0,17 1 0,1-3 0,-17-3 0,1 0 0,15 3 0,1-2 0,-13-4 0,0-1 435,2 0 0,1-1-435,5-1 0,-2-2 0,-11-1 0,-3 0 3565,26-3-3565,-22-9 0,0-2 0,-5 2 0,2-1 0,9-4 0,1-1 0,-11 2 0,-1 0 0,5-1 0,-1-1 0,14-9-905,-14 8 0,-1 0 905,9-6 0,-13 0 0,5-5 0,-4 2 0,-6 4 0,-1 0 0,5-4 0,3-3 0,-5 1-570,-1-5 0,-5 2 570,-4 7 0,0-1 0,6-8 0,-1-4 0,1-10 0,-2-4 0,-9 12 0,-1-3 0,0 1 0,1 2 0,-1 0 0,-2-1 0,-2-2 0,-3-1 0,-2 1 0,-3-14 0,-3 3-761,0 8 1,-2-2 760,-1-11 0,-2 0 0,2 16 0,-3 0 0,-2 3 0,-1-2 0,-2 1 0,-3-7 0,-1 0 0,4 8 0,-1-2 0,-2 1 0,-6-5 0,-4 1 0,2 2 0,2-2 0,-1 0-118,-4 1 1,-3-3 0,1 5 117,4 5 0,-3 2 0,-10-7 0,-7-2 0,4 3 0,7 6 0,0 0 0,-4 2 0,-3-3 0,0 3 339,4 7 0,-1 1 1,-2 1-340,-11-4 0,-2 1 0,-2-1 0,-2-3 0,-1 0 0,1 3-539,5 4 1,1 2-1,3 4 539,-1 2 0,4 4 0,-14-6 1196,7 9-1196,-5-4 0,14 6 0,5 3 0,-1-1 0,-9-3 1977,-18-4-1977,15 4 0,15 5 0,-20-2 0,33 7 1956,-7-4-1956,19 5 73,3-3 0,2 3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22:31.08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18706 7879 24575,'4'-8'0,"9"-10"0,4 4 0,7-8 0,5 2 0,19-6 0,-5 1 0,13 1 0,-10 4 0,15 8 0,7 1 0,-19 1 0,2 0-968,5 1 1,5 0 0,-3 2 967,2 2 0,0 2 0,-7 1 0,3 0 0,3 0 0,-8 1 0,2 1 0,1 1 0,-2-1 0,11 0 0,-2 0 0,1 0 0,-12 0 0,1 0 0,-1 0 0,-1 0 0,10 0 0,-3 0 0,-3 0 0,5 0 0,-2 0-389,8 0 1,-5 0 388,-6 0 0,-26 0 0,-5 0 0,-16 0 0,-1 0 0</inkml:trace>
  <inkml:trace contextRef="#ctx0" brushRef="#br0" timeOffset="1182">16118 7924 24575,'0'-5'0,"3"0"0,35-16 0,-4-1 0,23-8-1348,0-3 1348,1 4 0,-25 13 0,-1 1 0,24-12 328,-2 0-328,-18 11 0,1 0 0,-2 0 0,0 1-574,10-3 0,1 2 574,-7 5 0,3 3 0,11-1 0,7 0 0,0 2 0,-4 3 0,-1 2 0,5 0-985,2-1 1,6-1-1,0 1 1,-6 1 984,-5 1 0,-4 1 0,1 1 0,8 0 0,1 1 0,-7 0 25,-6 3 0,-4 0-25,-4-2 0,-4 1 0,2 4 0,-36-8 0</inkml:trace>
  <inkml:trace contextRef="#ctx0" brushRef="#br0" timeOffset="2318">13648 7747 24575,'3'-2'0,"4"-4"0,32-24 0,-5 3 0,-4 5 0,8-2 0,4 1 0,9-2 0,3 0 0,-2 2 0,-4 7 0,-1 2 0,2 0 0,5-2-1418,0-1 1,5-2 0,3-2 0,1 1 0,-1 2 0,-4 3 1417,-3 4 0,-2 2 0,-1 2 0,0 1 0,0 0 0,2-1 0,0 0 0,0 1 0,-1 1 0,-2 1 44,2 1 1,-3 1-1,1 1 1,2 0-45,0 1 0,2 0 0,1 0 0,-1 0 0,-2 0 0,1 0 0,-2 0 0,-1 0 0,2 0-585,8 1 0,3 0 1,-2 1-1,-3 1 585,-4 0 0,-3 2 0,2 1 0,12 5 0,2 3 0,-7-1-348,-4-1 1,-4 0 347,15 5 0,-13-3 1129,-32-9 0,-17-3 1,-1-2-1</inkml:trace>
  <inkml:trace contextRef="#ctx0" brushRef="#br0" timeOffset="17977">22480 7111 24575,'-5'-6'0,"-5"1"0,1-1 0,-4 1 0,-18-3 0,-14-4 0,-4 3 0,-3 1 0,18 3 0,0-1-252,-15 1 1,2 1 251,-1 4 0,1 0 0,-2 0 0,12 0 0,0 0 0,-18 0 0,-5 0 0,15 3 0,-1 0 0,-4 2 0,-4 0 0,-4 2 0,-2 0 0,4 0 0,-5 2 0,2 0 0,-1 1-245,7-1 1,-3 0 0,1 0 0,5 2 244,4 1 0,3 0 0,0 1 0,-2 0 0,0 1 0,0-1 0,-2 2 0,-1 1 0,2 0 0,-12 4 0,0 3 0,16-6 0,1 2 0,2 0 0,-5 5 0,2 0 0,-12 4 0,-2 5 0,7 5 0,-2 6 0,6-4 0,7-8 0,3 0-356,-7 8 0,-3 4 1,8-5 355,-2 12 0,15-12 0,0 3 0,4-9 0,1 4-167,0 3 0,-1 6 0,2-1 167,-2 17 0,2 0 0,6-18 0,1 1 0,1-1-360,-6 19 1,2-2 359,6-16 0,2 2 0,0 10 0,2 7 0,0-4 0,1-3 0,1 0-648,2 2 1,3 5 0,-1-6 647,1-11 0,2-3 0,8 15 0,3-1 0,-6-13 0,2-1 0,5 10 0,1-1 0,-4-16 0,2-1-78,13 16 0,2-1 78,-7-12 0,2-2 0,7 8 0,4-1 0,4-4 0,-1-5 0,-11-11 0,1-2-260,16 11 1,1-2 259,-14-13 0,0-1 0,7 2 0,2 0 0,3 1 0,1-1-242,0-2 0,2 0 242,-6-4 0,3 2 0,-1-2 0,15 2 0,6-1 0,-17-5 0,6 0 0,5 0 0,1-1 0,1-1-552,-3-2 0,3-1 0,1-2 0,0 1 0,-1-1 0,-1 0 552,3 1 0,-1 1 0,0 0 0,0-2 0,2-2 0,-1-1 0,3-2 0,1-1 0,-1-2 0,-2 0 0,-4-1-526,7-4 0,-5-1 0,-2-2 1,0 1 525,-5 0 0,0 0 0,-1-1 0,0 0-199,4-1 1,1-1 0,-2 1-1,-6 1 199,5-3 0,-3-2 0,2-5 0,4-4 0,-5 2 0,-3 2 0,0-1 0,-2 0 0,3-2 0,-3 0 424,5-10 0,-3 1-424,-4 5 0,-1 0 0,4-4 0,-2 1 0,-8 4 0,-1-1 0,3 1 0,2-4 0,-9 1 0,0-5 0,-1 2 0,10-7 0,-2-1 2043,-1-7 1,-5-4-2044,-12-2 0,-6 0 0,-6 18 0,-2 0 0,7-21 0,-2-3 0,-10-4 0,-3 3 1466,1 16 1,-1 0-1467,-3 3 0,-1-4 0,-1 3 0,2-3 0,-5-2 0,-9-3 0,-8-9 0,-2-2 0,2 6 0,2 3 0,0 5 0,-3-4 0,3 6 0,-2-3 0,-2-2 0,-2-1 0,-4 1 0,1 9 0,-3-2 0,-2 0 0,-2 0 0,0 1 0,1 1 0,2 3 0,-5-5 0,2 4 0,1 0 0,-3 0 0,-3-5-402,4 6 1,-4-4-1,-1-3 1,-2 0 0,0 0-1,0 2 1,3 3 0,3 5 401,-12-9 0,3 6 0,1 2 0,-1 1 0,1 0 0,-1 1 0,-1 1 0,0 2-288,2 5 1,-2 1-1,0 2 1,-1 0 287,-2 1 0,0 0 0,-1 2 0,0 0 0,-1 1 0,-1-1 0,0 2 0,1 2 0,5 3 0,2 0 0,-1 3 0,-2 2 0,-8 3 0,-3 3 0,2 2 0,4 0 0,6 0 0,4 1 0,-5 2 0,-3 3 0,-8 1 0,-3 3 0,5 0 0,7 1 0,-10 7 0,4 3 0,1-1 0,-5 1 0,8 1 0,11 0 0,3 2 0,-2 1 0,-2 4 0,3-2 0,-3 2 0,1 1 0,3 0 0,-3 0 0,5-1 0,4-4 0,-1 2 0,-9 10 0,-5 4 0,7-5 0,-11 7 0,-3 6 0,9-6 0,38-30 0,1-2 0,6-4 0</inkml:trace>
  <inkml:trace contextRef="#ctx0" brushRef="#br0" timeOffset="19217">23695 7273 24575,'5'-10'0,"25"-15"0,7 2 0,-1 3 0,4-1-1106,-1 8 0,6 0 1106,0 0 0,8-2 0,2 1 0,-2 2-1612,2 2 1,-1 1-1,4 1 1612,3-3 0,4-1 0,0 1 0,-2 3 0,-10 4 0,-2 2 0,0 1 0,0 0 0,-2-2 0,-1 0 0,2 2 0,6 1 0,-5 2 0,6 2 0,3 1 0,2 0 0,-1 1 0,-3 0 0,-5 0-728,12 0 1,-6 1 0,-1 0-1,6 1 728,-7 0 0,5 0 0,2 1 0,-1 1 0,-1 2 0,-4 0 0,-1 4 0,-2 2 0,-2 1 0,-4-1 0,-2-1-516,4 0 0,-5-1 0,3 2 516,0 2 0,4 1 0,-3 1 0,-7-4 194,-3 2 1,-7-4-195,5 6 692,2-3 1,-34-16 0,-2-1 0</inkml:trace>
  <inkml:trace contextRef="#ctx0" brushRef="#br0" timeOffset="20270">25347 7530 24575,'50'3'0,"0"0"0,-17 0 0,4 2 0,17 1 0,12 1 0,6 2 0,-1 1-1967,-12-1 1,1 1 0,1 0 0,0 0 0,-3 0 1661,8 0 1,-2 0-1,0 0 1,0 0 304,5 2 0,2 0 0,-4-1 0,-13-2 1140,-14-2 1,-6-2-1141,30 7 1756,-7-2-1756,-16-1 0,-8-4 0,-20-3 6380,-3-2-6380,-4 0 632,2 0-632,-3-2 0,1-8 0,-3-12 0,0-8 0,-3-16 0,0 5 0,1 7 0,-2-3 0,-3 2 0,-1 1 0,0-28 0,-8 9 0,6 37 0,4 0 0,-2 6 0,4-1 0,-4 2 0,0 6 0,-19 15 0,-13 10 0,-11 2 0,-7 3 0,-1 1 0,4-2 0,1 0 0,-3 0-369,2-1 0,-2 1 0,-1-1 0,3-2 369,-7 0 0,2-3 0,4-1 0,-4 1 0,3-2 0,-6 1 0,5-3 0,4-6 0,30-5 0,7-2 0</inkml:trace>
  <inkml:trace contextRef="#ctx0" brushRef="#br0" timeOffset="23320">21571 10567 24575,'-12'32'0,"0"-1"0,-5 11 0,1 3 0,-1 2 0,4-16 0,-3 1 0,-14 14 0,-7 7 0,0-5 0,-2 1 0,-5 1-1386,6-12 1,-8 5 0,-3 1 0,1-3-1,3-5 1386,-2-3 0,2-5 0,-4 1 0,-2 1 0,-3 2 0,-2-1 0,2-4-571,-4-1 0,1-4 0,-1-1 571,0 0 0,-1-1 0,-1-1 0,12-4 0,-2-2 0,0 0 0,1-1 0,-12 2 0,0-1 0,0-1 0,-1-1 0,0-1 0,-12-1 0,25-5 0,-7 0 0,-5-1 0,-4-1 0,-1 0 0,0 0 0,1 0 0,4 0 0,5-1-785,-13 2 1,6-2 0,2 1-1,-3-1 1,-6 1 784,11-1 0,-4 0 0,-2 0 0,-3 0 0,-2 0 0,1-1 0,0 1 0,2-1 0,2 1 0,-1-1 0,0 0 0,1 0 0,0 0 0,1 0 0,3 0 0,1 0 0,3 0-525,-11 0 1,6 0-1,1 0 1,-1 0-1,-5 0 525,12 0 0,-1 0 0,-3 1 0,-1-1 0,-1 0 0,-1 0 0,0 0 0,-1-1-53,-2-1 1,-2 1 0,-2-2 0,0 1 0,-1-1 0,2 0 0,1 0 0,4 1 0,4 0 52,-12-1 0,7 1 0,2 0 0,-2-1 0,-7 0-82,12 0 1,-6 0 0,-4-1 0,-2-1 0,0 1 0,1-1 0,3 1 0,5-1 0,6 1 81,-17-2 0,9 0 0,3 0 0,-1-1 77,0 0 1,0-1 0,1 0 0,-1 0-78,1 0 0,-1 0 0,1 0 0,0 0 128,2 1 0,0-1 1,1 0-1,1 0-128,3 1 0,2-1 0,-2 0 0,-4 0 0,2-1 0,-5 0 0,-3-1 0,0 0 0,3 0 0,5 0 0,-2-1 0,4 1 0,1-1 0,-4 0 0,-6 0 0,-5-1 0,-2 1 0,5-1 0,8 0 697,8-2 0,5 1 0,0-2-697,-12-2 0,-2-1 0,4 0 0,-7-7 0,0-2 0,3 2 0,-3-1 0,6 1 0,10-2 0,2-1 0,1 5 0,-2 0 0,5 0 0,8 1 0,3 0 0,-4-1 0,2-1 2732,-6-12-2732,14 9 3309,3-2-3309,-4-10 6465,10 14-6465,-6-10 963,12 16-963,4 7 0,-2-16 0,4 12 0,-1-5 0,2 11 0,0 4 0,0 1 0,0 2 0,0 1 0</inkml:trace>
  <inkml:trace contextRef="#ctx0" brushRef="#br0" timeOffset="24472">12006 10514 24575,'3'-21'0,"1"0"0,4-7 0,0-3 0,4-11 0,0-4 0,2-12 0,-2 13 0,0-1 0,-6 5 0,-2 2 0,1-8 0,-2 11 0,-1-1 0,-2-8 0,0 16 0,0 0 0,0 21 0,11 0 0,35 16 0,-7-3 0,5 7 0,1 2 0,8 4 0,-19-7 0,5 3 0,3 4 0,4 3 0,-4-3 0,-5-2 0,1-1 0,5 5 0,3 2 0,-5-1 0,-8-3 0,-6-2 0,10 7 0,-4 1 0,-26-17 0,-4-1 0,0 2 0,-29 2 0,2-1 0,-23 3 0,0-6 0,-18-2 0,21-4 0,-10 0 0,43 0 0,2 0 0</inkml:trace>
  <inkml:trace contextRef="#ctx0" brushRef="#br0" timeOffset="25861">18388 9869 24575,'-59'-12'0,"-1"0"0,11 3 0,-2-1 0,5 2 0,9 1 0,0 1 0,-12-1 0,-6 1 0,4 1-1004,4 1 0,0 1 1004,-13 0 0,-7 1 0,5 1-1281,4 1 1,2 0 1280,4 0 0,-3 0 0,4 0 0,-3-1 0,-2 2 0,9 3 0,-5 2 0,0 1 0,4 0 0,-14 1 0,0 1 0,1 2 0,-3 2 0,8 1 0,12 1 0,6 0 518,5-1 0,0 2-518,-7 8 0,2 2 0,9-5 0,3 0 0,-2 5 0,2 0 0,-4 15 0,8 6 0,3 2 0,-2 11-499,4-7 1,3 0 498,9 11 0,11-14 0,6 9 0,0-5 0,2 0 0,4 0 0,2 6 0,4 4 0,6-3 0,4-13 0,6-3 0,9-2 0,0-8 0,8-1 0,5-1 0,0-1 0,-3-1-535,-11-3 1,-3-1 0,1-1-1,3-2 1,6 0 534,-1-5 0,7 0 0,4-1 0,2-1 0,1-1 0,-2-1 0,-3-3 0,-6-1-618,3-2 1,-5-3-1,-2-2 1,0 0 0,6-1 617,-4-1 0,5 1 0,1-1 0,1-1 0,0-1 0,-3 0 0,-3-1 0,4-2 0,-3-1 0,-1-2 0,-2 0 0,2-1 0,2-1 0,0-1 0,0-1 0,0 0 0,-1-1-353,-1 1 0,-1 0 0,0-1 1,1-1-1,1-2 353,-1 0 0,3-2 0,0 0 0,0-2 0,-2 1 0,-3 1-467,9-3 1,-3 0-1,-1 0 1,2-1 466,-6-1 0,3 0 0,0-1 0,-3-1 0,-4 0 0,10-9 0,-5-1 0,-5 1 546,-11 6 1,-3 0 0,1-5-547,-2-4 0,2-5 0,-2-1 0,-6 4 0,-1-5 0,-5-1 0,0 1 0,-1-5 0,-6 3 0,-10-7 0,-7 3 0,-1 8 0,-5 0 1587,-9-11 0,-6 1-1587,-2 14 0,-8 2 0,-13-1 0,-10 1 0,0 3 0,9 6 0,1 3 0,-4-1-265,-5 0 0,-6-1 0,-1 0 0,2 4 265,9 4 0,2 2 0,-1 2 0,-1 0 0,-3-1 0,-1 0 0,-1 2 0,-4 1-150,5 3 0,-3 1 0,-2 1 0,-1 0 0,1 1 0,4 0 150,-11-1 0,2 1 0,1 0 0,-3 1 0,11 1 0,-1 0 0,-2 1 0,-1 0 0,0 0 0,0 1-508,-5 1 1,-3 1 0,0 0-1,1 1 1,3 0 0,5 0 507,0 0 0,6 1 0,0 0 0,-5 1-48,0 0 1,-6 0 0,-2 1 0,0 0 0,6 2 0,8 2 47,-1 5 0,8 3 0,0-1 0,-19 2 0,3 2 1015,17 2 1,9-2-1016,10-7 0,8-3 0,13-9 0</inkml:trace>
  <inkml:trace contextRef="#ctx0" brushRef="#br0" timeOffset="32254">11557 8368 24575,'0'-7'0,"0"-49"0,-2 19 0,-1-2 0,3-10 0,-1-1 0,-4 1 0,0-1 0,4-11 0,0 0-1780,-1 14 0,-1 0 1780,2-14 0,2-3 0,-2-2 0,2 2 0,1 21 0,1 0 0,3-7 0,2-6 0,1 7 0,4 7 0,2 2 0,5-14 0,2 1 381,-2 15 1,4 1-382,3 3 0,5 0 0,0 2 0,9-9 0,2 2-580,-4 8 0,3 0 0,0 3 580,7-4 0,4 3 0,-5 7 0,5 2 0,-2 1 0,9-4 0,1 2 0,-10 6 0,2 1 0,2 3 0,3 2 0,1 3 0,-2 1 0,6 0 0,-1 2 0,-6 1 0,1-1 0,-4 2 0,-1 0 0,-4 2-315,-5 1 0,-2 1 315,-4 0 0,-1 1 1534,20 11-1534,-1 17 0,-19-4 249,-1 10-249,-13-6 0,1 7 0,-1 10 0,5 8 0,-16-25 0,-1 1 0,6 17 2574,-2 5-2574,-5-20 810,-4-9-810,0-9 0,-4-9 0,1-5 0,-2-1 0</inkml:trace>
  <inkml:trace contextRef="#ctx0" brushRef="#br0" timeOffset="33173">13343 7257 24575,'35'55'0,"-4"-7"0,-6-19 0,-10-11 0,9 6 0,-13-16 0,-3 0 0,0-3 0,-1-7 0,10-9 0,9-15 0,5-5 0,-5 5 0,2-2-286,16-17 0,4-3 286,-13 16 0,1 0 0,1-1-1121,6-4 0,2 0 0,-1 1 1121,-3 2 0,0 2 0,1 1 0,-2 2 0,1 2 0,-3 1-276,4-1 0,-4 4 276,13-3 0,-7 0 0,-43 20 460,-65 3-460,15 1 0,-9 1 0,-4 1 0,-8 0 0,3 0-19,11 2 1,1 0 0,0 0 18,-5 0 0,0 0 0,-5 2 10,11 4 1,-5 2 0,-2 1-1,1 0 1,4-2-11,1-1 0,3-2 0,1 0 0,-2 1 0,-12 4 0,-3 1 0,3 0 0,9-3 0,-7-1 0,19-3 0,28-4 0,8 1 0,0-2 0,5 0 0,0 0 0</inkml:trace>
  <inkml:trace contextRef="#ctx0" brushRef="#br0" timeOffset="39075">22604 10904 24575,'16'59'0,"3"-2"0,-9-15 0,0 9 0,1 3 0,0-5 0,1-2 0,1-3 0,0 7-1104,0 1 0,2 8 0,0 4 0,1 2 0,-1-2 0,-1-4 1104,-2-4 0,0-2 0,-1-2 0,1 0 0,0 2 0,2 6 0,1 0 0,0 1 0,0 0 0,-3 0 0,-1 2 0,-1 1 0,-2 0 0,0-3 0,-2-6 0,1 0 0,-2-5 0,-1 2 0,0 1 0,0 4 0,-1-1 0,0-6 0,-2 11 0,-2-2-438,-2 3 1,-1 6-1,-1-7 438,0-9 0,-3 0 545,-1 8 0,-4 6 1,-5-6-546,-2-18 0,-5-5 0,2 0 0,-4 12 0,0-1 0,-10 4 0,-2-2 0,6-15 0,-1-4-601,2-4 0,-2 0 601,-13 8 0,-5 1 0,2-4 0,-4-1 0,-4 0 0,7-5 0,-2-1 0,-3-1 0,-2 2-484,0-1 1,-4 1 0,-1 0 0,0-1 0,2-1 483,7-4 0,1 0 0,0-2 0,1-1 0,-1 0 0,0-2 0,-1-1 0,1-1 0,1-1 0,2-1 74,-1-2 0,3-1 0,0-1 0,-5-1-74,-5 0 0,-5-1 0,-2-1 0,0 0 0,2-1-692,9 0 0,2-1 0,0-1 0,-1 1 0,-3-1 692,0 0 0,-1 1 0,-2-1 0,0 0 0,-1 0 0,-1 0 0,-3-1 0,-3 0 0,0 0 0,1 0 0,1 0 0,3 0 0,0 0 0,3 0 0,2 0 0,-3 0 0,-4 0 0,9-1 0,-2 0 0,-3 0 0,-1 0 0,-1-1 0,0 0 0,0-1 0,1 0-249,0-1 0,-1-1 0,0-1 0,0 0 0,1 0 0,0 0 0,2 0 0,0-1 249,-8 0 0,1 0 0,2 0 0,0 0 0,-1-1 0,-1-1 240,6 1 0,-2-1 1,0 0-1,0-1 1,1 0-1,0 0 1,1-1-241,-6-3 0,0 0 0,1-1 0,2 0 0,3 0 0,3 1-273,0-2 0,5 1 0,1 0 0,-5-1 273,5 2 0,-5 0 0,-3-1 0,2 0 0,4 1 0,7 0 0,-4-3 0,6 0 0,2 1 1312,-13-1 0,-1-1-1312,9 2 0,-2-2 0,4 2 0,-1 1 0,0 0 0,2-2 0,-4-1 0,8 2 0,-11-3 4270,-6-4-4270,49 20 1793,0-2-1793,5 2 5375,1-2-5375,2-8 422,0-27-422,0 5 0,-5-21 0,4 10 0,-7 5 0,2 3 0,1-3 0,-7-13 0,4 14 0,0-1 0,-1 2 0,0 3 0,2-4 0,-4-5 0,11 40 0</inkml:trace>
  <inkml:trace contextRef="#ctx0" brushRef="#br0" timeOffset="40260">15674 13807 24575,'0'-33'0,"0"3"0,9-26 0,1 10 0,-1 12 0,1 0 0,2-6 0,9 7 0,-13 16 0,6-8 0,-4 11 0,0-2 0,1 5 0,1 3 0,-5 3 0,5 2 0,-6 1 0,9 2 0,-8 0 0,6 0 0,-1 0 0,19 4 0,-6 0 0,13 4 0,-18 2 0,1-3 0,-5 3 0,-1-4 0,3 4 0,-8-4 0,7 7 0,-13-5 0,3 0 0,-6 2 0,1-4 0,0 2 0,-1 2 0,1-3 0,-2 3 0,0-5 0,0 0 0,-5 3 0,-27 5 0,-13 0 0,10-2 0,-2 0 0,5-5 0,-2 1 0,-17 4 0,-2 1 0,7-3 0,1-1 0,-4 1 0,3 0 0,-18 5 0,38-4 0,12-6 0,7 1 0,4-5 0</inkml:trace>
  <inkml:trace contextRef="#ctx0" brushRef="#br0" timeOffset="44507">14926 13645 24575,'-12'-3'0,"-8"5"0,-13 7 0,-15 4 0,-14 4 0,4 0 0,7 1 0,-1 0-501,5-4 1,-6 1 0,-2-1 0,2 0 500,-9 2 0,1 0 0,2-1-979,11-4 0,1-1 0,-2 0 979,1-1 0,-4 0 0,0 0 0,2-1 0,-4 0 0,2 0 0,-3-3 0,-2-1 0,-4-2 0,-1-1 0,3 0 0,-5 2 0,2 0 0,-3-2 0,4-1 0,-3-1 0,-1-1 0,3-2 0,4-1 0,2-2 0,1-1 0,2 1 0,-5-1 0,3 0 0,-2-2 0,8 0 0,-2-1 0,0-2 0,2-1 0,-11-6 0,2-3 0,0-1 0,-1-1 0,1-2 0,0-1 0,13 6 0,0-2 0,0 1 0,2-1 0,-7-4 0,2 1 0,-1-5 0,1-3 0,-2-4 0,1-1 0,4 2 0,6 4 0,3 1 0,-2-2 0,-4-4 0,-4-2 0,-1-2 0,4-2 0,3-3 0,2-4 0,2 0 0,2 4 0,1 2 0,2 1 0,0-2-812,-3-5 1,-1-4-1,0 0 1,4 4 811,5 2 0,3 3 0,0-3 0,2 0 0,-1-4 0,0-1 0,1 2 0,-4-8 0,1 2 0,0-2 0,4 8 0,0-1 0,0-4 0,1-5 0,6 7 0,0-6 0,1-3 0,1-2 0,0 0 0,1 4 0,2 6-1019,-2-10 1,2 6 0,1 0 0,0-6 1018,0 8 0,-1-5 0,-1-3 0,1-2 0,1 0 0,2 2 0,1 3 0,3-2 0,2 0 0,2 1 0,1 3 0,-1 1 0,1 4-47,-1-3 1,0 5 0,1-1-1,3-7 47,0 10 0,2-7 0,2-3 0,0-3 0,2 1 0,-1 2 0,1 5 0,-1 6-217,3-5 1,0 8 0,1 2 0,3-5 216,2-4 0,1-4 0,3-1 0,0 0 0,2 5 0,6-4 0,2 2 0,1 2 0,-2 3 0,0-4 0,-1 4 0,2-3 0,-2 8 0,1-1 0,2-2 0,4-1-185,-4 6 0,4-2 0,2-1 0,0 0 0,-2 3 0,-3 4 185,7-9 0,-4 5 0,6-4 0,-9 8 0,5-4 0,2-2 0,-1 1 0,-2 3 0,-5 7 897,-1 3 1,-3 5 0,0 0-898,7-7 0,1 0 0,-2 3 0,3-1 0,-2 3 0,5-4 0,-4 6 0,-11 10 920,-2 7-920,-17 9 0,0 1 0,-8 2 0</inkml:trace>
  <inkml:trace contextRef="#ctx0" brushRef="#br0" timeOffset="45552">11669 7487 24575,'57'2'0,"0"-1"0,0 0 0,0 0 0,-7 0 0,-3-1 0,4 0 0,9 2 0,6-1 0,0 1 0,-7-2 0,-11 1 0,-6-1 0,4-1 0,18 2 0,3-1 0,-5-1-1475,-9-1 0,-2 0 1475,-3 2 0,2 0 0,-13-1 933,-15-3-933,-15 9 484,-15 5-484,-9 10 0,-11 13 0,-9 4 0,6 2 0,-1 2 0,6-12 0,-1 3 0,-5 6 0,-3 6 0,2-3 0,-2 1 0,1-1 0,-6 5 0,3-2 1533,-7 5-1533,22-28 0,15-13 0,1-6 0,1-2 0,-1-3 0,-6-9 0,1-2 0,-13-16 0,9 7 0,-5-7 0,3 0 0,6 7 0,-2-6 0,4 8 0,5 7 0,1 3 0,4 9 0,1 2 0</inkml:trace>
  <inkml:trace contextRef="#ctx0" brushRef="#br0" timeOffset="72708">22137 8489 24575,'39'-21'0,"-1"1"0,16-7 0,-5 1 0,10-5 0,-4 2-403,-5 4 0,2-1 403,0-1 0,8-5 0,1 0 0,-7 3-1139,-10 6 1,-5 1 0,3 0 1138,15-8 0,3-2 0,-8 5 0,-13 7 0,-4 3 966,22-10-966,-21 11 0,-4-2 0,-26 15 0,-1 1 0</inkml:trace>
  <inkml:trace contextRef="#ctx0" brushRef="#br0" timeOffset="83073">21997 5374 24575,'17'0'0,"-2"0"0,10 0 0,12 0 0,-19 0 0,10 0 0,3 0 0,12 4 0,-8-2 0,1 0 0,16 6 0,-10-4 0,-23-1 0,-7-3 0,-2 0 0,-5 0 0</inkml:trace>
  <inkml:trace contextRef="#ctx0" brushRef="#br0" timeOffset="84844">21920 5434 24575,'0'5'0,"0"19"0,-4 0 0,-1 18 0,-4-2 0,-1 1 0,4-8 0,1 0 0,-3 7 0,2-2 0,1 7 0,5-28 0,3-7 0,16-18 0,31-18 0,3-2 0,-20 12 0,1 2 0,3 5 0,-2 3 0,2 0 0,17 2 0,-15 4 0,-14 3 0,23 7 0,-30 0 0,6 5 0,-12 0 0,1 1 0,1 5 0,2 7 0,-5 4 0,-2-6 0,-8-2 0,-11-11 0,-12 3 0,-17 3 0,1-7 0,-7 0 0,-1-1 0,-9 4 0,-6-1-1088,13-4 1,-8 0 0,-3 0 0,0 0 0,6-2 1087,-7 1 0,4-1 0,-3 0 0,2-1 0,-3 1 0,-1-1 0,3-1-819,-10-2 0,2-2 0,6 0 819,-4 2 0,4-1-163,-6-3 0,9 0 163,17 0 0,27 0 0,8-3 4430,5 3-4430,3-5 3259,7-1-3259,-3 0 132,5-1 1,-8 4-1,0 0 1</inkml:trace>
  <inkml:trace contextRef="#ctx0" brushRef="#br0" timeOffset="85978">22825 5814 24575,'-3'0'0,"1"3"0,2 9 0,14 27 0,0-8 0,7 7 0,1-20 0,-6-15 0,4 0 0,10-3 0,0-4 0,10-6 0,-8-3 0,2-5 0,8-13 0,0-4 0,3 2 0,-2-1-621,-2-5 0,-3 0 621,-11 11 0,-2 2 0,15-19-456,0-5 456,-2 4 0,-16 7 0,-4 10 0,-14 16 0,-2 2 0,-2 8 0,0 1 0</inkml:trace>
  <inkml:trace contextRef="#ctx0" brushRef="#br0" timeOffset="86474">23644 5795 24575,'0'0'0</inkml:trace>
  <inkml:trace contextRef="#ctx0" brushRef="#br0" timeOffset="86958">25092 4838 24575,'-27'60'0,"1"-1"0,3-2 0,3 1 0,7-14 0,2 2 0,2-4 0,0-1 0,2 0-827,-5 25 1,0-3 826,3-15 536,8 7-536,-6-17 273,3-4-273,1-14 0,-4 0 0,3-7 844,-1 5-844,2-8 0,1-4 0,1 0 0,-1-4 0</inkml:trace>
  <inkml:trace contextRef="#ctx0" brushRef="#br0" timeOffset="87451">23925 5544 24575,'65'-1'0,"0"-1"0,-22 0 0,0-1 0,5-1 0,7 1 0,6-1 0,1 0 0,0-1-1429,-5 0 0,-1 0 1,2-1-1,8-2 1429,-15 1 0,6-1 0,3-1 0,3 0 0,2-1 0,-1 0 0,0 0 0,-2 0 0,-4 1-734,3-2 0,-3 1 1,-1 0-1,-1 0 1,1 0-1,0 0 1,3-1 733,2 0 0,3 0 0,2 0 0,0 0 0,-1 0 0,-2 0 0,-5 0 0,-5 1 0,14-4 0,-6 1 0,-7 0 0,-8 3 399,-5 0 1,-10 3 0,3 1 0,-26 3 0</inkml:trace>
  <inkml:trace contextRef="#ctx0" brushRef="#br0" timeOffset="88718">23740 3644 16982,'-62'5'0,"0"-1"0,0 1 0,0-1 0,0 0 0,2 2 0,1-1 0,0 0 0,0 2 0,0 1 0,-4 3 0,-1 3 0,0 0 0,1 0 0,3 1-417,-2-1 0,4 0 0,-1 1 0,-6 2 417,13-3 0,-5 2 0,-3 1 0,0 0 0,0 1 0,2-1 0,3 1-600,-6 2 0,3 0 0,2 1 0,0-1 0,0 1 600,-1 1 0,-1-1 0,2 1 0,0 0 0,3 1 0,-6 3 0,2 1 0,2 0 0,4 0 362,2 1 0,4 1 0,-1 2-362,4 1 0,-2 1 0,2 2 0,1-1 0,-1 3 0,3-1 0,-1 2 0,4-4 0,-2 3 0,1 0 0,4 1 0,0 8 0,3 2 0,4-2 0,-7 10 0,5 1 0,8-10 0,2 2 0,5-3 0,4 1 0,5 0 0,3 0 0,3 5 0,3-3 0,5 6 0,7 2 0,0-12 0,5 4 0,2 1 0,0-6 0,0-4 0,2-3 0,3 0 0,7 10 0,4 0 0,5 1 0,-4-11 0,5 2 0,2 0 0,0-2 0,-5-3 0,4 6 0,-3-4 0,12 4 0,-16-14 0,8 3 0,6 2 0,3 1 0,3 1 0,1 0 0,0-1 0,-4-2 0,-3-2 0,-6-4-343,7 2 0,-6-3 0,-2-3 0,2 0 0,9 4 343,-8-3 0,6 2 0,4 1 0,4 1 0,0 1 0,1-1 0,-1 0 0,-3-3 0,-3-2 0,-7-2 0,9 0 0,-7-3 0,-2-2 0,2 0 0,10 0 0,-13-3 0,6 0 0,4 1 0,3-1 0,2 1 0,1-1 0,-1 0 0,-1-1 0,-2-1 0,-4 0 0,-5-1-247,9 0 0,-7-1 0,-2-2 0,-1 0 0,3 0 0,5 1 247,-1-1 0,4 1 0,4 0 0,2 0 0,0 0 0,-1-1 0,-3 0 0,-4-2 0,-6 0 354,18-2 0,-9-1 1,-2-2-1,4 0-354,-9-1 0,2 0 0,1-1 0,1 0 0,-3-1 0,-3 0-330,8-1 1,-3-1 0,-2-1 0,2-1 329,-5 1 0,2-1 0,0-1 0,-1-2 0,-3-2 0,6-7 0,-2-3 0,-2-1 0,-5 0 254,-1 0 0,-4 0 1,1-3-255,-1 0 0,3-3 0,-2 0 0,-6-1 0,-5-2 0,-5-1 0,-1 0 928,2 1 1,0-1-1,0-3-928,-4-4 0,1-5 0,-2-1 0,-1 3 0,1-5 0,-2 1 0,-1-2 0,-4 5 0,0-1 0,-1-2 0,-6-3 0,-5 0 0,-3-3 0,-3-2 0,-2 2 0,-1 4 0,-1-8 0,-3 4 0,-1-4-115,1 9 1,-2-5 0,0-1-1,-2 3 1,-1 5 114,-6 0 0,-2 4 0,-4 0 0,0 1 0,-3-1 0,-4-2 0,-9 0-116,4 12 1,-8-1 0,-4-1 0,-3-1 0,-2 1-1,1 1 1,3 1 0,3 2 115,-6-7 0,5 2 0,0 1 0,-2 0 0,-6 0-27,7 7 0,-4-3 0,-3 0 0,-2 1 0,0 0 0,0 3 0,1 2 0,3 4 27,-13-1 0,1 4 0,2 4 0,0 1 0,2 0-544,-4-1 0,2 1 0,0 0 1,-3 1 543,11 2 0,-2 0 0,-1 0 0,-1 0 0,-1 1 0,1 2 0,-1 0 0,-2 2 0,0 1 0,1 0 0,1 1 0,3-1 0,-10-1 0,4 1 0,0 0 0,-3 1 0,11 1 0,-1 1 0,-1 1 0,-2-1 0,0 1 0,1 0 0,-3 0 0,-1 1 0,0 0 0,0 0 0,3 0 0,5 0 0,-3 1 0,4 0 0,2 0 0,-4 0 0,-4 1 0,-5-1 0,0 1 0,3 1 0,7 0 289,0 2 1,6 1 0,5-1-290,-2 0 0,4 1 667,-6 2 1,9-1 0,19-5 0,13 1 0</inkml:trace>
  <inkml:trace contextRef="#ctx0" brushRef="#br0" timeOffset="91990">18214 7559 24575,'0'-7'0,"0"1"0,0-14 0,0-3 0,10-20 0,9-11 0,7-6 0,3 4 0,2-3 0,-8 12 0,-1-2 0,3-3 0,0 5 0,2-3 0,-1 0 0,-2 3-325,-3 1 0,-2 3 0,0-3 325,2-1 0,2-3 0,0 1 0,-4 5 0,4-11 0,-4 5 0,-4 5 0,-1 1 0,-1-3 0,-2 4 0,-2-1 0,-1 4 0,-1 5 0,-4 19 0,0-2 0,2 8 0,-4 4 0,7 21 0,4 19 0,2 9 0,3 10 0,1 4-497,-4-13 0,0 1 1,0 0 496,5 19 0,-1-4 0,-5-18 0,-1 0-565,2 3 1,0 5-1,0-6 565,-3-7 0,-1-2-101,9 24 0,-4-5 101,-9-23 0,0-6 0,-4-10 551,-1-7 0,1-2 1,-2-4-1</inkml:trace>
  <inkml:trace contextRef="#ctx0" brushRef="#br0" timeOffset="92765">18358 7024 24575,'29'-3'0,"23"-4"0,9-1 0,0 0 0,7 0-1054,-10-1 0,6-2 0,3 0 0,-4 0 1054,-8 0 0,-2 0 0,-2 0 0,1 0-593,12-4 0,0 1 1,-4 0 592,-10 2 0,-2 1 0,-8 1 0,8-5 0,-20 9 0,-19 3 0</inkml:trace>
  <inkml:trace contextRef="#ctx0" brushRef="#br0" timeOffset="93861">19901 7234 24575,'60'-5'0,"5"-2"0,-20 5 0,2-1-2091,2-3 1,2 0 2090,5 1 0,6 2 0,-2 0 0,6 0 0,2 1 0,-13 0 0,2 0 0,0 1 0,0-1 0,0 2 0,0 0 0,-1 0 0,0 0 0,-4 0 0,-2 0 0,1 0 0,-2 0 0,14 2 0,0 0 0,-5 0 0,5 1 0,-2 2 0,-11 0 0,2 1 0,-6 1 0,-8 1 0,-2 3 370,24 13 0,1 6-370,-10 1 0,-2 1 0,-10-8 0,1-1 0,-3 2-131,7 13 0,-7 0 131,-12-12 0,-2 2 0,10 21 0,0 3 0,-4-5 0,-1 0 0,1 6 0,-2-1 0,-10-14 0,-3-3 0,-3-1 0,-4-4 0,0 1 0,0 5 0,-7-31 0</inkml:trace>
  <inkml:trace contextRef="#ctx0" brushRef="#br0" timeOffset="124926">24948 9777 24575,'21'-3'0,"18"-2"0,16-3 0,-9 2 0,10-1 0,5-2 0,5 0 0,0 0 0,-1-1-1405,-5 1 1,1-1 0,0 0-1,2 0 1,0-1 0,2 0-1,0 0 1239,-6 2 1,1-1-1,2 0 1,0 0-1,0 0 1,1 0-1,-1 0 1,-1 0-1,-1 0 92,1-1 1,-1 1 0,-2 0 0,0-1 0,1 0 0,0 0-1,2 0 1,2-1 73,-1 1 0,3-1 0,2-1 0,0 0 0,2 0 0,-1 0 0,-1 1 0,-2-1 0,-2 1 0,-4 1-207,3-2 1,-4 2-1,-3 0 1,0 0 0,0 0-1,2 0 1,4-1 206,-4 1 0,3 0 0,3-1 0,1 0 0,1-1 0,-1 1 0,-1 0 0,-4 1 0,-4 0 0,-5 1-221,19-5 1,-10 2 0,-2 0-1,3-1 221,-4 2 0,2 0 0,0 0 0,-1 0 0,-4 1 0,13-3 0,-5 0 0,2 0 0,-12 4 0,1-1 0,-1 0 0,-5 1 0,9-3 0,-3 0 1218,9 2 0,-4-1-1218,-23 3 0,-2 0 1237,11 0 0,-7 1-1237,-20 4 5526,-3-1-5526,-5 5 588,-3-3 1,-2 3-1,0 0 1</inkml:trace>
  <inkml:trace contextRef="#ctx0" brushRef="#br0" timeOffset="127611">13751 10104 24575,'-21'-3'0,"-36"-7"0,10 1 0,-3 2 0,-2 0 0,17-1 0,-1 2 0,-11 0 0,-5-1 0,4-3 0,-4-3 0,3 1 0,-1 1 0,0-1-167,0-2 0,-4 0 1,3-1 166,-9-3 0,3 0-882,11 1 1,0 0 881,-10-1 0,-2-2 0,17 3 0,-1-2 0,3 1 0,-8 0 0,0-1 0,-5-5 0,-3-4 0,2 1 0,-2-2 0,3 1 0,-2-3 0,3 0 0,11 6 0,4 1 0,-9-14 0,17 5 0,3-1 0,-1-7 0,3 2 0,3-5 0,15-2 0,3 0 0,-5 4 0,2-2 0,11-11 0,6-8 0,1 8 0,-2 10 0,3 2-302,1-1 0,4-3 0,-1 6 302,-1 8 0,1 0 0,7-15 0,1 0 0,-7 18 0,0 1 645,5-10 0,0 2-645,9-6 0,-11 18 0,0 0 0,12-16 0,3-4 0,-10 17 0,-13 11 0,10-4 1464,-12 9-1464,3-1 415,-4 4-415,0 2 0,-3 1 0,0 1 0,-3-1 0,-2 3 0,-1 1 0</inkml:trace>
  <inkml:trace contextRef="#ctx0" brushRef="#br0" timeOffset="131237">14343 5441 24575,'0'8'0,"9"47"0,-2 4 0,0-13 0,1 2 0,-2-10 0,-1-1 0,3 4 0,0-1 0,4 20 0,-4-21 0,0 3 0,6 18 0,0 3 0,-2-1 0,0-1 0,1-3 0,-1-4 0,-3-8 0,-3-18 0,-5-26 0,1 1 0,-2-8 0</inkml:trace>
  <inkml:trace contextRef="#ctx0" brushRef="#br0" timeOffset="132432">14415 5602 24575,'60'-17'0,"1"0"0,-1 0 0,-9 5 0,-1 2 0,-4 1 0,10-2 0,-6 4 0,8 7 0,-29 3 0,-4 3 0,7 7 0,-11-4 0,0 2 0,-13-1 0,0-1 0,0 4 0,0-2 0,-5 0 0,3 4 0,-6 6 0,3-4 0,-5 8 0,-4-9 0,-2 1 0,-3-1 0,3-6 0,-29 10 0,-8 1 0,-9 3 0,-1-2 0,-12 4 0,7-4 0,15-6 0,0-2-240,-15 2 0,-7 0 0,6-1 240,4-2 0,3-2 0,-4-1 0,3-1 0,12-3 0,7-1 0,6-1 0,6-4 0,16 0 0,3 0 0,8 0 0</inkml:trace>
  <inkml:trace contextRef="#ctx0" brushRef="#br0" timeOffset="143045">21563 13159 24575,'-6'0'0,"1"0"0,-17 0 0,6-3 0,-23 2 0,-26-2 0,17 3 0,3 0 0,0 0 0,3 0 0,-10 0 0,-1 0 0,-6 0 0,-2 0 0,-1 0 0,0 0 0,19 0 0,-3 0 0,-2 0 0,-2 0 0,-16 0 0,0 0 0,10 0 0,1 0 0,-3 0 0,2 0 0,14 0 0,3 0 0,4 0 0,0 0 0,-8 0 0,-5 0 0,-4 0 0,-5 0 0,3 0 0,3 0 0,-2 0-785,3 0 1,-7 0-1,0 0 1,7 0 784,-3 0 0,4 0 0,-12 0 0,-2 0-802,-5 0 1,4 0 801,29 0 0,0 0 0,-20 0 0,6 0 0,23 0 0,-1 0 0,-4 0 2848,11 0-2848,-12 0 1893,16 0-1893,4 0 0,-6 0 0,12 0 0,-2 0 0,5 0 0</inkml:trace>
  <inkml:trace contextRef="#ctx0" brushRef="#br0" timeOffset="144573">19311 12713 24575,'-17'3'0,"-15"6"0,-14 5 0,-11 6 0,23-6 0,-4 2 0,-10 3 0,-8 2 0,3 0 0,-7 2 0,0 1 0,5-2 0,-4 1 0,-2 0 0,5-2 0,-4 0 0,1 0 0,4-2-1598,1 0 0,4-2 0,-3 1 1598,0 1 0,-4 1 0,2-1 0,6-2 540,-7 1 1,7-1-541,6 0 0,4 0 0,-13 3 0,-7 5 0,36-14 0,14-5 3713,4-1-3713,5-2 0,8-1 0,5-1 0,28 5 0,-1-5 0,3-1 0,-2 5 0,1 0 0,10-1 0,2-1 0,0 0 0,-2 1 0,-7 1 0,0 1 0,1-2 0,4 0 0,-5 0-372,-3 0 1,-2 1 371,5 2 0,-1 1-140,-6-4 1,-4 1 139,3 4 0,17 3 0,-33-8 0,-1 2 0,1-6 732,-1 6-732,-4-5 290,2 2-290,-9-5 0,4-13 0,-1-25 0,4-16 0,-1-4 0,-1 5 0,-6 19 0,-1 1 0,4-12 0,-3 11 0,-1 1 0,3-3 0,1-19 0,-2 13 0,0-1 0,-5 21 0,-2 13 0,0 0 0,-1 3 0,4 0 0,-5 5 0,3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25:49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16687 8376 24575,'0'-5'0,"38"1"0,17 5 0,1-4-1228,-11 3 0,9 0 1,-4 0 1227,-4 3 0,2 0 0,9-2 0,7-1 0,-3 1 0,-13 1 0,-2 0 0,3 0-763,0-1 0,3-1 0,0-1 0,-2 1 763,1 0 0,-2 0 0,4 0 0,8 0 0,6 0 0,0 0 0,-2 0 0,-13 0 0,-2 0 0,0 0 0,3 0 0,1 0 0,1 0 0,2 0 0,2 0 0,4 0 0,-8 0 0,3 0 0,3 0 0,2 0 0,0 0 0,-2 0 0,-3 0 0,-4 0-323,4 0 0,-5 0 0,-2 0 0,3 0 0,6 0 323,-5 0 0,6 0 0,5 0 0,2 0 0,1 0 0,-1 0 0,-4 0 0,-4 0 0,-8 0-804,12 0 0,-8 0 1,-3 0-1,4 0 804,-3 0 0,1 0 0,2 0 0,-1 0 0,2 0 0,2 0 0,2 0 0,0 0 0,-2 0 0,-3 0 0,-2 0 0,-4 0 0,1 0 0,8 0 0,-8 0 0,7 0 0,3 0 0,3 0 0,1 0 0,-2 0 0,-1 0 0,-5 0-389,1 0 0,-3 0 1,-2 0-1,-1 0 1,2 0-1,2 0 389,0 0 0,3 0 0,1 0 0,1 0 0,-2 0 0,-1 0 0,-4 0 152,6 0 1,-3 0 0,-2 0 0,0 0 0,3 0-153,-2 0 0,0 1 0,1-1 0,1 0 0,2 0 0,0-1 0,-2-1 0,2 0 0,1-1 0,1-1 0,-1 1 0,0 0 0,-2 0-200,4 1 1,0 1 0,-2 0-1,1-1 1,-1 0 0,0-1 199,0-1 0,0-1 0,0 0 0,0-2 0,0 1 0,1-2 0,-4 0 0,3 0 0,0-2 0,-1 0 0,-1 1 0,-3-1 0,-5 1-77,8-1 1,-7 1-1,1-1 1,5-1 76,-5 2 0,4-1 0,4 0 0,1 0 0,-1-1 0,-2 1 0,-6 0 158,15-3 0,-5 0 1,-4 0-1,-1 2-158,4-1 0,-3 1 0,3-1 0,-3 0 0,3-1 0,0 0 0,-5 1 0,-4 2 0,-4 0 0,-1 1 0,-1-1 0,0 0 0,2 0-143,6 1 1,3-1-1,-4 1 143,6-2 0,-3 1 1198,10 0 0,-5 1-1198,-29 3 0,-3 0 1734,6 1 1,-1-1-1735,15-4 4158,-4 5-4158,-14-2 2762,-16 6-2762,3-1 1341,-11 2-1341,-2 0 0,-4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29:11.77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10424 9025 24575,'8'0'0,"0"0"0,3-2 0,18-5 0,-9 0 0,14-3 0,-14 3 0,1 1 0,13-6 0,3 0 0,5-1 0,-3 1 0,3-1 0,-6 2 0,-1 1 0,0 2 0,1-1 0,3-2 0,-1 0 0,25-3 0,2-3 0,-21 5 0,13-3 0,-2-6 0,-27 11 0,4-2 0,2-1 0,0 2 0,7-3 0,-16 4 0,-10 4 0,5-2 0,-7 4 0,7-4 0,-7 5 0,1-5 0,-3 5 0,-1-2 0,-5 3 0,1 1 0,-1-4 0,0 5 0,1-3 0,-1 3 0,0 0 0,-2 0 0,0 0 0</inkml:trace>
  <inkml:trace contextRef="#ctx0" brushRef="#br0" timeOffset="4582">11722 11345 24575,'7'-2'0,"27"-20"0,-5 6 0,25-23 0,-5 5 0,-10 6 0,1-1 0,-8 6 0,1 0 0,6-4 0,5-1 0,-2 3 0,3-1 0,-1 2 0,14-7 0,0 0-1023,-9 4 0,3-1 0,-4 3 1023,3 0 0,-3 3 360,2-2 1,-3 2-361,7-2 0,-18 8 0,-5 1 0,-13 5 0,-10 6 0,-3 0 0,-2 3 0,0-1 0</inkml:trace>
  <inkml:trace contextRef="#ctx0" brushRef="#br0" timeOffset="8714">12909 13661 24575,'10'0'0,"-1"-3"0,9 0 0,-6-2 0,17-7 0,6-3 0,7-3 0,1-1 0,4-1 0,1-1 0,2 1 0,-2-1 0,-7 5 0,-1 0 0,3-2 0,1 1 0,0 2 0,-1 0 0,-6 0 0,-1 1 0,28-4 0,-29 1 0,26-5 0,-41 10 0,9-1 0,-16 5 0,-2 5 0,3-4 0,-6 4 0,0 0 0,-1 0 0,-1 3 0,2 0 0,-3 0 0,-2 0 0,0 0 0</inkml:trace>
  <inkml:trace contextRef="#ctx0" brushRef="#br0" timeOffset="12767">14150 9050 24575,'16'0'0,"5"-3"0,16-9 0,-2-3 0,1-2 0,-2 2 0,3-2-625,8-6 0,8-5 1,0 1 624,2 1 0,2 0 0,0-1 0,-1-2 0,0-2 0,7-2 0,-11 7 0,5-2 0,3-1 0,1 1 0,-3 0 0,-6 2 0,1-1 0,-6 3 0,0 0 0,3-2 0,3-1 0,5-1 0,0 0 0,-2 1 0,-7 3 0,-2 0 0,-5 3 0,-6 3 0,14-6 451,-9 4-451,-28 14 0,-8 3 0,-2 1 0</inkml:trace>
  <inkml:trace contextRef="#ctx0" brushRef="#br0" timeOffset="15467">15588 11414 24575,'47'-30'0,"0"-1"0,0 1 0,1 0 0,5-4 0,3-1 0,-10 6 0,8-5 0,3-2 0,-4 2 0,-6 5-942,8-4 1,-2 2 941,-9 3 0,4-2 0,-1-1 0,-5 4-749,4-3 1,-3 2 748,13-7 0,-3 2 394,-17 10 1,-4 3-395,20-10 0,-9 8 0,-21 10 883,-11 10-883,-5-1 1708,6 3-1708,-3-5 0,-1 4 0,-3-1 0</inkml:trace>
  <inkml:trace contextRef="#ctx0" brushRef="#br0" timeOffset="21870">16625 13580 24575,'9'-5'0,"1"0"0,2-1 0,5-4 0,12-7 0,-6 2 0,6-5 0,-8 6 0,30-16 0,-22 15 0,22-14 0,-34 22 0,-2-1 0,-4 3 0,-3-1 0,7-1 0,-8 1 0,8-2 0,-9 5 0,2-2 0,2 2 0,-4-3 0,7 3 0,-5-1 0,0 3 0,0-4 0,-3 5 0,6-5 0,-5 4 0,7-4 0,-7 5 0,6-7 0,-3 5 0,2-5 0,1 4 0,-3-2 0,2 2 0,1-5 0,-5 7 0,3-6 0,0 4 0,-1-2 0,4-1 0,3 1 0,0-3 0,-1 4 0,-3 0 0,-6 1 0,-4 2 0,1-1 0</inkml:trace>
  <inkml:trace contextRef="#ctx0" brushRef="#br0" timeOffset="23352">17048 13104 24575,'17'15'0,"-6"-5"0,30 29 0,-10-8 0,12 12 0,-2-7 0,1 1 0,6 8 0,-14-18 0,6 4 0,2 2 0,-1 0 0,2 3 0,0 0 0,-1-2 0,5 0 0,-2-2 0,1 2-623,-3-1 0,2 3 0,-2-1 1,-5-5 622,4 3 0,-7-6 0,3 6 0,-3 3 0,-10-14 0,-3 1 0,-7-10 0,-3 0 0,-4-5 622,0-6 1,-5 1 0,-1-3 0</inkml:trace>
  <inkml:trace contextRef="#ctx0" brushRef="#br0" timeOffset="30343">17193 9060 24575,'34'-40'0,"4"0"0,-12 11 0,0 0 0,13-8 0,-6 9 0,-2 1 0,-2 6 0,-4 1 0,3-1 0,27-4 0,-25 11 0,25-8 0,-17 14 0,-6 0 0,16 3 0,-9 0 0,-8 5 0,-2 0 0,-8 0 0,7 0 0,20 4 0,-6 2 0,21 4 0,-24-2 0,3 0 0,2 0 0,3 0 0,-1 0 0,12 2 0,-1 0-553,-10-3 1,2 1-1,-6 0 553,-5-2 0,-2 0-479,9 2 0,0 1 479,-9-3 0,-2 0 0,8 0 0,-3 0 0,9-2 0,17-4 0,-31 0 0,18-2 0,-35-1 1573,7-6-1573,-12 3 1043,17-17-1043,-13 8 0,13-10 0,-8 2 0,-3 4 0,4-5 0,-10 7 0,-1 2 0,-3 6 0,-5 1 0,-1 3 0,1 0 0,0 2 0,13 3 0,8 4 0,12 4 0,3 0 0,7 3 0,5-3 0,4-1 0,-13-3 0,2-1-589,-1 1 0,4 0 0,-3-2 589,2-1 0,-1-2 0,5 1 0,0 0 0,0 0 0,1 0 0,1 1 0,6-2 0,-7-1 0,8-2 0,0 0 0,-5 2 0,-7 0 0,-4 2 0,4-2 0,7-2 0,4-1 0,0-1 0,-5 3 0,-5 2 0,-4 1 0,-2-1 0,9-2 0,-2 0 0,4 3 0,1 0-447,1 0 0,-5 0 447,1 3 0,-8-2 0,0 3 0,4 13 0,-12-7 0,0 4 0,0 3 1683,4 9-1683,10 2 978,-16-2-978,-17-14 0,12 13 0,-14-11 0,10 10 0,-14-11 0,-4-4 0,-1-2 0,-5-4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30:48.06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21773 13228 24575,'22'28'0,"-5"4"0,8 13 0,7 13 0,-3-4 0,-8-10 0,0 0-1425,7 12 1,3 6 0,-5-8 1424,-9-15 0,-2-2-79,8 17 0,0-2 79,-10-19 0,0-2 504,3 7 0,-1-5-504,-3-9 0,-6-11 0,-1-5 0,-2-5 0,0-1 0</inkml:trace>
  <inkml:trace contextRef="#ctx0" brushRef="#br0" timeOffset="698">21763 14371 24575,'55'-32'0,"0"1"0,-6 3 0,2-2 0,-1 2 0,6-2 0,0 0-528,-7 2 0,3-1 0,3-2 528,-1 3 0,5-1 0,0 0 0,-5 1-1516,-3 0 1,-3 0 0,3 0 1515,4-1 0,5-1 0,-1 1 0,-9 2 0,1 0 0,-6 1 166,9-8 0,-4 2-166,3 1 0,-21 7 0,-5 3 0,-11 9 150,-1 2 1,-9 4 0,-1 4 0</inkml:trace>
  <inkml:trace contextRef="#ctx0" brushRef="#br0" timeOffset="1736">21494 13558 24575,'6'-5'0,"1"-3"0,2 2 0,1-5 0,1 3 0,8-11 0,7 1 0,6-2 0,0-2 0,3 0 0,13-6 0,7-5 0,-12 8 0,6-6 0,2 0 0,0-1 0,-6 3-1398,7-5 1,-4 3 0,4-3 1397,-8 6 0,5-3 0,0 0 0,-3 2 0,-8 4 0,5-6 0,-9 7 0,-2 3 0,-21 13 0,-7 3 0</inkml:trace>
  <inkml:trace contextRef="#ctx0" brushRef="#br0" timeOffset="2446">23393 12050 24575,'13'64'0,"-4"-12"0,-2-8 0,2 8 0,0 1-2410,2 1 0,1 2 0,-1 0 2410,-1 1 0,0 1 0,1 1 0,-1-8 0,1-1 0,0 3 0,-2 3 0,-1 6 0,-2 5 0,-1 1 0,1 0 0,-1-6-841,1-5 0,1-3 1,-2-1-1,1 5 841,-3-5 0,0 5 0,-1 1 0,1 0 0,-1-3 0,0-7 0,0 10 0,0-7 0,0 1 34,2 9 0,0 2 0,0-4-34,0 6 0,1-3-157,1-16 1,1-1 0,-1-6 156,1 16 2316,-2-24-2316,-5-20 4601,-3-6-4601,0-6 0,0-1 0,1-1 0</inkml:trace>
  <inkml:trace contextRef="#ctx0" brushRef="#br0" timeOffset="4215">24513 13081 24575,'-3'38'0,"1"-4"0,5 5 0,6-6 0,5 15 0,-1-17 0,3-3 0,-3 0 0,23 18 0,-8-8 0,15 11 0,-10-22 0,0-2 0,9 5 0,0-9 0,10 0 0,-2-3 0,-2-7 0,1-3-235,7 1 1,7-1 0,-4-3 234,-13-3 0,-2-2 0,0-1 0,3-2 0,0 0 0,-4-2 0,3-3 0,-5 0 0,-5-1 0,-1-3 0,6-5 0,-2-4 0,-6 0 0,-1-1 0,8 0 0,-1-2 0,-6-4 0,-4-1 0,2-8 0,4-3 0,-13 3 0,-7-20 0,-5 12 0,-2-11 0,-8-7 0,-3 34 0,-1-14 0,-2-1 0,-8 7 0,1-3 0,-3 0 0,-11-6 0,-3-10 0,-1 19 0,-3 2 0,-6-8 0,3 6 0,0 3 0,2 8 703,2 0-703,-13 1 0,19 12 0,-26-14 0,-2 13 0,2-2 0,18 10 0,-3 2 0,-1 0 0,-3 3 0,-10 0 0,0 2 0,10-1 0,0 0 0,-7 0 0,2 0 0,-10 0 0,7 4 0,-6 1 0,26 0 0,-8 7 0,19-7 0,-6 8 0,10 0 0,1 3 0,-3 5 0,-22 25 0,12-15 0,3-6 0,0 0 0,-5 4 0,7-4 0,-13 20 0,17-20 0,-8 16 0,16-20 0,2 7 0,-1-1 0,3 3 0,0-9 0,6-6 0,0 1 0,5 9 0,-1-6 0,3 4 0,-1-13 0,-1-4 0,0 1 0,3 3 0,-2-3 0,9 10 0,-1-7 0,3 3 0,8 2 0,-14-11 0,6 6 0,-12-10 0,-2 0 0,0 0 0</inkml:trace>
  <inkml:trace contextRef="#ctx0" brushRef="#br0" timeOffset="25657">19161 9166 24575,'16'-5'0,"-1"0"0,30-9 0,9-4 0,-19 8 0,0-1-3115,27-11 0,2-2 3115,-14 6 0,5-5 0,-11 2 0,6-4 0,4-3 0,-1-1 0,-3 4 0,2-1 0,-4 3 0,2-1 0,6-4 0,-4 2 0,6-3 0,3-2 0,2-2 0,-1 2 0,-4 1 0,-4 2-1058,8-3 0,-5 1 0,-2 2 0,3-2 1058,-3 1 0,3-1 0,0 0 0,-1-1 0,-2 1 0,5-3 0,-2-1 0,-2 1 0,-3 2 35,0 0 1,-3 1 0,0 1-36,6-4 0,0 0 0,-8 5-52,-11 8 0,-6 3 52,10-6 1992,-18 11-1992,-14 6 0,-4 4 0,-3 2 0</inkml:trace>
  <inkml:trace contextRef="#ctx0" brushRef="#br0" timeOffset="33757">13831 12473 24575,'-11'0'0,"-9"0"0,7 0 0,-11 0 0,-19 5 0,16-4 0,-19 6 0,0 2 0,11 1 0,1-1 0,-3 2-553,-21 7 553,27-10 0,-3 2 0,-20 10 0,2 1 0,-7-1 0,15-1 0,0 1 0,-10 14 0,20-14 0,-15 17 0,32-23 0,-5 8 0,13-10 0,-1 7 0,2 2 553,3 1-553,0-1 0,5 12 0,0-18 0,5 23 0,-1-25 0,7 12 0,-5-13 0,8 8 0,-6-8 0,6 4 0,-8-8 0,19 12 0,-13-12 0,17 13 0,3-7 0,0 3 0,22 5 0,-17-4 0,1 0 0,-4-4 0,2-1 0,4 4 0,4 0 0,-2-5 0,3-1 0,-3-1 0,-2-2 0,0 0-405,3 1 1,4 1-1,-6-1 405,-7-3 0,-2-1 0,20 4 0,0 0 0,-18-3 0,-1 1 0,13 2 0,4-1 0,7-4 0,0-2 0,-18 1 0,0-1 0,18-2 0,1 0 0,-11 0 0,-5 0 0,12 0 0,-19 0 0,1 0 0,27 0 0,-18 0 0,18-5 0,-18-3 0,-1-2 0,15-3-285,-13 2 1,-1-1 284,1-3 0,17 0 0,-19 0 0,20-4 0,-26 8 0,10-14 1177,-6 11-1177,-1-6 0,-15 11 0,2-7 606,-14 8-606,10-7 0,-13 9 0,9-9 0,-6 5 0,6-8 0,-12 9 0,0-1 0,-3 2 0,3-3 0,3-10 0,-2 8 0,1-12 0,-7 4 0,0 4 0,-3-7 0,0 12 0,-2-13 0,-2 8 0,-1-4 0,-4 6 0,-24-31 0,8 18 0,2 0 0,0 0 0,-2 6 0,-15-3 0,-3 2 0,-1 4-296,0-2 1,-1 2 295,-1 9 0,7 0 0,-3-1 0,7 4 0,-2 0-1438,-19-5 1,-3 1 1437,14 6 0,-3 3 0,-13-1 0,-6 1 0,4 1 0,1 0 0,2 2 0,-1-1 0,-3 0 0,7 0-475,14 0 0,3 0 475,-1 0 0,0 0 0,-4-1 0,-1 2 0,7 1 0,0 1 0,-1-3 0,-3 1 0,-17 9 0,3 0 0,8-6 0,4 3 0,5 1 0,24-6 0,7-1 119,-4 1 1,10-2-1,1 0 1</inkml:trace>
  <inkml:trace contextRef="#ctx0" brushRef="#br0" timeOffset="41255">19895 13749 24575,'-6'7'0,"3"-3"0,-1 8 0,-4 18 0,-1-2 0,-4 20 0,4-10 0,-1 0 0,-2 9 0,-1 2 0,-1 11-505,0-6 1,1-2 504,7 4 0,-4 0-221,5-8 221,-6 6 0,3-14 0,0 1 0,1-5 0,1 0-327,-2 10 0,-1-2 327,-8 20 0,6-11 0,0 0 0,-7 7 0,8-14 0,1-4 0,1-13 0,-2-4 963,3-8-963,-4 8 224,8-15-224,-4 4 697,4-8-697,0 2 0,-2-3 0,2-2 0,-3 2 0,1-2 0,0 2 0,-1 1 0,1-1 0,-3 0 0,-1 3 0,-1-2 0,-1 2 0,-27 6 0,-10 2 0,15-7 0,0 0 0,-25 11 0,1-1-419,19-9 1,3-3 418,-29 10 0,13-8 0,-5-1 0,13-3 0,-1 0 0,-2-1 0,0 1 0,0-1 0,-4 0 0,1-2 0,-3-1 0,-2 0 0,2 1-1471,-14 0 0,0 0 1,-1 0 1470,16-1 0,-1-1 0,-1 0 0,1 1 0,-1 0 0,-1 1 0,1 0 0,3-1-847,-4 0 0,4-2 0,-2 1 847,0 0 0,0 0 0,-7 0-701,7 1 1,-6 0-1,-3 0 1,-2 1-1,3-1 1,5 0 700,-1-1 0,4 1 0,0-1 0,-5 1 0,0 0 0,-6 2 0,-2-1 0,0 1 0,4 0 0,5-2-130,-13 0 1,8-1 0,-8 1 129,12 1 0,-7 0 0,-2 1 0,-1-1 0,2 1 0,5-1-245,-5-2 0,4 1 1,1-1-1,-6 0 245,7 1 0,-4 0 0,-2 1 0,-1-1 0,0 0 0,1 0 0,2-1 0,1 0 0,0 0 0,0 0 0,1 0 0,0 0-281,-4 0 0,1 0 0,0 0 0,1 0 0,-3 0 281,5 0 0,-2 0 0,-1 0 0,0 0 0,3 0 0,3 0 0,-9 0 0,4 0 0,2 0 0,0 0 217,3 0 0,-1 0 1,3 0-1,1 0-217,-3 0 0,2 0 0,-2 0 30,7 0 0,-2 0 0,-1 0 0,2 0-30,-11 0 0,1 0 0,3 0 0,-7 0 0,0 0 1043,15 0 0,-3 0 0,1 0-1043,-1 0 0,0 0 0,5 0 0,3 0 0,2 0 2435,-18 0 1,2 0-2436,-3 0 0,20 0 0,3-2 0,-1 0 0,-4-4 0,-20-3 0,5 1 0,0 0 0,26 2 0,1 1 2190,-28-4 1,-1 2-2191,24 4 0,5 0 0,-12-6 0,1 9 0,0-1 0,7-3 1395,-24 4-1395,5-4 0,11 3 0,-12-7 0,-2-1 0,-1 1 0,17 0 0,2-1 0,8 2 0,-1-15 0,18 10 0,-8-12 0,0-4 0,5-1 0,-3-16 0,1-6 0,8 7 0,3-1 0,-4-8 0,2 0 0,2 3 0,3 1 0,2-5 0,3 1 0,-1 13 0,0-1-672,3-17 0,0 1 672,0 20 0,0-1 0,2-15 0,0-6 0,-1 6 0,0 14 0,-1 0 0,3-7 0,0-4 0,1 9 0,0 2 0,3 7 0,-3 7 0,-2 12 0,3 5 0,18 5 1344,12 5-1344,10-1 0,6 2 0,16-1 0,-18-1 0,9-1 0,5 0 0,2 0 0,-2-1 0,-6 1-1559,3 0 1,-5 0-1,1 0 1,5 0 1558,2 0 0,6 0 0,3 0 0,-1 0 0,-6 0 0,-9 0 0,-2 0 0,-8 0 0,0 0-246,-1 0 1,0 0 0,2 0 245,16 0 0,3 0 0,-3 0 0,-12 0 0,-3 0 0,3 0 0,9 0 0,3 0 0,0 0 0,-2 0 0,0 0 0,1 0-439,2 0 0,1 0 1,2 0 438,-7 0 0,3 0 0,0 0 0,-2 0-567,-8 0 1,-1 0 0,-1 0 0,-1 0 566,12 0 0,-1 0 0,2 0 0,-5 0 0,1 0 0,1 0 0,-4 0 0,4 0 0,-2 0 0,1 0 0,-8 0 0,2 0 0,0 0 0,-3 0 1043,3 0 1,-3 0-1,-6 0-1043,-7 0 0,-2 0 116,10 0 1,-1 0-117,19 0 0,3 0 0,-30 0 0,2 0 717,6 1 1,2-2-718,-2-1 0,-1-1 0,-3 3 0,-3-1 0,19-4 0,-28 5 3358,-8 0-3358,26-4 1684,-12 3-1684,22-3 711,0 0-711,-18 4 0,2-3 0,-27 3 0,-11 0 0</inkml:trace>
  <inkml:trace contextRef="#ctx0" brushRef="#br0" timeOffset="42325">15960 13553 24575,'22'3'0,"26"7"0,6-1-1356,-17-1 1,-1 0 1355,20 3 154,-19-3 1,-1-1-155,9 0 573,4 5-573,-34-12 0,-2 5 0,-7-2 1372,1 2-1372,-7 6 457,0-3-457,0 5 0,-2-2 0,-4 9 0,-1-3 0,-8 17 0,-14 23 0,6-10 0,-7 10 0,14-27 0,7-14 0,-6 4 0,6-10 0,-1 2 0,2-7 0,2-2 0,-2 0 0,3-3 0,-3-19 0,1-12 0,-4-11 0,4-12 0,-1 17 0,4 8 0,-1 12 0,4 12 0,-1 2 0,2 1 0</inkml:trace>
  <inkml:trace contextRef="#ctx0" brushRef="#br0" timeOffset="49661">17260 13680 24575,'8'-3'0,"5"1"0,11 2 0,14 0 0,9 0 0,4 0 0,-14 0 0,2 0 0,17 0 0,3 0 0,-4-5 0,-3-1 0,-11 2 0,-1 0 0,12-4 0,3-2 0,-7-1 0,3-1 0,-3 0 0,1 1 0,2-2 0,0-3 0,9-4 0,0-1 0,-9 2-341,0 0 1,-2-1 340,9-9 0,5-4 0,-8 1-1039,-11 4 1,-4-1 1038,-5 3 0,1-1 0,-2-1 0,7-11 0,0-3 0,-3-1 0,3-5 0,1-3 0,-7 6 0,0-2 0,1-1 0,-1 1 0,0-1 0,-1 1 0,0 0 0,0-1-572,2-2 1,0 0-1,-1 0 1,0 0 571,-4 2 0,0-1 0,-1 0 0,-1 4-896,4-2 0,-2 2 0,1-2 896,-6 3 0,1-2 0,-1 0 0,-2 6 0,3-4 0,-2 1-260,-5 2 0,-1-1 0,-2 2 260,0 3 0,-1 0 467,0-4 1,1-4 0,-4 2-468,-5-7 0,-2 2 0,2-2 0,-1 2 990,-5 6 0,-4 2-990,-2 1 0,-2 4 3238,-4-2-3238,-7-20 1891,6 40-1891,3 4 0,3 5 0,0 3 0,-1-1 0,1 1 0,-1 2 0,1 0 0,2 3 0,1 0 0</inkml:trace>
  <inkml:trace contextRef="#ctx0" brushRef="#br0" timeOffset="50526">19336 11699 24575,'9'-22'0,"-1"2"0,10-1 0,-8 11 0,11-10 0,-1 9 0,-7 2 0,26-8 0,-24 13 0,43-5 0,-31 9 0,20 0 0,-26 0 0,-6 0 0,5 10 0,-2 2 0,8 18 0,-8-7 0,1 15 0,-7-8 0,6 25 0,-8-3 0,-1 5 0,-6-9 0,-3-18 0,0-2 0,0-2 0,0-9 0,0 3 0,-7-10 0,3-4 0,-14 1 0,4-6 0,-2 1 0,-4-2 0,-13 0 0,8 0 0,-13 0 0,15 0 0,8-2 0,3 1 0,9-1 0</inkml:trace>
  <inkml:trace contextRef="#ctx0" brushRef="#br0" timeOffset="57975">16441 9683 24575,'8'-11'0,"13"-13"0,4-3 0,3-4 0,2 2 0,3-1-939,-1 1 0,3-4 1,3 0 938,1 1 0,3-1 0,1-1 0,-1 2-1587,7-5 1,0 2 0,2-2 1586,0-1 0,3-4 0,0 1 0,-2 3 0,-2 2 0,-2 2 0,7-4 0,-9 4 0,7-4 0,3-3 0,0 0 0,-3 2 0,-6 4 0,8-5 0,-6 3 0,4-2 0,-4 3 0,6-4 0,0 0 0,-5 3 0,-10 6 315,-6 1 1,-9 7 0,0 3 0,-5 0 0</inkml:trace>
  <inkml:trace contextRef="#ctx0" brushRef="#br0" timeOffset="59392">14351 9620 24575,'0'-6'0,"3"-6"0,4-2 0,14-14 0,7-4 0,-4 4 0,5-2-650,3-1 0,5-5 0,3-2 0,0 2 650,0 0 0,1 1 0,0 0 0,1-1 0,-1 0 0,1 1 0,1-2 0,4-4 0,-8 6 0,5-3 0,3-3 0,1-2 0,0 1 0,-2 0 0,-3 4 0,-5 4 0,4-4 0,-6 4 0,0 1 0,3-4-331,2 0 0,5-5 0,2-2 0,-2 2 0,-6 4 0,-9 9 331,14-19 0,-39 42 0,-4 1 0</inkml:trace>
  <inkml:trace contextRef="#ctx0" brushRef="#br0" timeOffset="60232">12344 9617 24575,'5'-14'0,"15"-4"0,22-29 0,-7 19 0,7-3 0,3-2-2413,-4-1 0,1-2 1,2-2-1,0 1 2413,3 0 0,1 1 0,0-1 0,0-1 0,-6 4 0,0-1 0,1 0 0,-1-1 0,1 1 0,1-1 0,1 0 0,1-1 0,-2 2 0,-2 2 0,2-1 0,-3 3 0,0 0 0,1-1 0,7-7 0,3-3 0,-3 2 0,-5 5 1281,8-6 1,-5 4-1282,-7 3 0,-4 4 1500,1-4-1500,-9 14 0,-25 20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32:27.9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19819 16653 24575,'-6'0'0,"-1"0"0,-7 5 0,-16 7 0,10-2 0,-9 7 0,18-9 0,-9 9 0,2-3 0,-3 3 0,-15 16 0,13-4 0,-14 18 0,16-15 0,5-1 0,-1 0 0,-3 6 0,2-6 0,2 2 0,4 3 0,3-1 0,-6 12 0,6-11 0,2 6 0,1 24 0,1-1 0,2-27 0,0 1-400,0 8 0,1 6 1,2-7 399,5 12 0,1 5 0,4-22 0,1-1 0,6 15-345,-4-15 1,1-2 344,12 5 0,-3-8 0,6 4 0,-3-3 0,-1-6 0,1-1 0,3 4 0,2 2 0,-1-3 0,2-2 0,0-2 0,10 6 0,1 0-676,-4-4 0,0 0 676,4 2 0,0-2 535,-3-5 1,0-1-536,4 2 0,-1 0 0,1-2 0,0-1-106,-3-1 1,-2-2 105,-8-8 0,2 0 0,21 6 0,10 4 0,-3-2 0,1-2 0,2-1-850,-13-1 0,6 1 1,0 0-1,-5-3 850,-5-3 0,-3-2 0,0 0 0,2-1 0,-1-1 0,2 0 39,-1 0 0,0 0 0,7 0-39,2 0 0,6 0 0,4 0 0,2 0 0,0-1 0,-6 0 0,2-2 0,1 0 0,0 0 0,0 0 0,0 1-818,1 0 0,-1 0 0,1 1 0,0-1 0,-1 0 0,0-1 818,0-1 0,0 0 0,0 0 0,-1-1 0</inkml:trace>
  <inkml:trace contextRef="#ctx0" brushRef="#br0">23899 19049 10601,'66'-1'-112,"1"-1"1,2 1-1,-2-1 1,-1 1-1,-4-1 0,-4 1 1,-7 0 111,10-1 0,-8 0 0,-2 0 0,-1 0 0,6-1-103,-1 0 0,3-1 0,3 0 0,0 0 0,0-1 0,-1 0 0,-3 1 103,11-2 0,-2 0 0,-1 0 0,-2-1 0,-2 1 49,3-2 0,-3 0 1,0-1-1,3 1-49,-2-1 0,2 1 0,1-1 0,1-1 0,-1 0 0,0 0 0,1 0 0,0-1 0,-1 0 0,-4 0 0,2-2 0,-4 1 0,0-1 0,4 1 0,-3 0 0,2 1 0,1-1 0,3 0 0,3-2 0,-15 2 0,4-1 0,2-1 0,0 0 0,1 0 0,-3 0 0,-2 0 0,-4 2 0,15-4 0,-6 2 0,-1-1 0,7-1 0,-9 2 0,4 0 0,4-2 0,0 0 0,0 0 0,-4 1 0,-5 0 581,11-4 1,-5 0-1,-3 1 1,2-1-582,-7 2 0,1 0 0,0 0 0,-1 0 0,-1 0 0,7-2 0,-2 1 0,-1 0 0,-1-1 0,-3 1 0,-1-1 0,-2 1 0,-5 1 0,11-4 0,-8 0 572,-11 2 0,-2 0-572,13-1 0,-1-1 1902,-13 1 0,-2-1-1902,1-1 0,-2 0 0,-2 1 0,-2-1 0,21-21 0,-27 17 6179,11-11-6179,-14 6 0,17-15 310,-12 2 1,-2-2-311,-5 10 0,-2 1 0,5-12 0,-4 0 0,-7-16 0,-9 15 0,-5-9 602,0 18 1,-2-2-603,-2 5 0,-2 0 0,1-2 0,-2 1 0,-11-19 0,-3 15 0,-1-1 0,-11-3 0,8 16 0,0-1 0,5 5 0,0 1 0,-7-3 0,-1-1 0,1 1 0,-1 1 0,-3-1 0,-2 1 0,1 3 0,-2-1 0,-12-5 0,1 1 0,15 11 0,0 1 0,-6-3 0,-5-3 0,1 0-1705,-12-3 0,-2 0 1705,5 3 0,-4-1 0,0 0-1177,3 3 0,0 0 0,0 1 1177,-5-2 0,-1 1 0,0 0 0,1 2 0,0 0 0,-1 1 0,13 3 0,0 1 0,-1 0 0,-4 0 0,1 1 0,-3 0 0,-3 0 0,0 0 0,-1 1-748,5 0 1,-1 0-1,-1 0 1,-1 1 0,1-1-1,0 1 748,-6-2 0,0 1 0,1-1 0,-2 1 0,-3 0 0,10 2 0,-4 0 0,-1 0 0,-1 1 0,2-1 0,3 2 0,5 0-610,-8-1 1,5 2-1,2 0 1,-5 0 609,0 0 0,-2-1 0,-3 1 0,1 0 0,1 2 36,5 1 1,-1 1 0,2 1-1,-1 0 1,1-1-37,0 1 0,2-1 0,-1 1 0,1-1 0,-1 1 0,0 1 0,-1 0 0,1 0 0,0 0 0,3 0 93,-3 0 1,3 0 0,1 0 0,3 0-94,1 0 0,3 0 0,-2 0 0,-11 4 0,-4 0 0,0 1 0,-3 0 0,0 0 0,-1 1 0,13-3 0,-1 1 0,1 0 0,0 0 0,-10 3 0,1-1 0,3 0 0,10-3 0,3-1 0,0 1 1512,-19 3 1,-2 2-1513,5-2 0,-3 1 0,2 0 0,13 0 0,2 1 0,-2-1 0,-11 1 0,-4-2 0,1 2 0,0 3 0,-1 1 0,4-2 154,11-3 1,2-2-1,-2 1-154,-10 2 0,-3 1 0,-4 0 0,14-2 0,-4 0 0,0 0 0,1-1 0,4 1 0,-5 1 0,5 0 0,-7 1 0,5-1 0,-8 1 0,-4 0 0,0 0 0,3 1 0,8-1-224,-9 3 0,6 0 0,-1 0 224,6-2 0,-3 0 0,1 0 0,4 0 251,-1 1 0,3 0 1,4-1-252,-6 1 0,4-1 278,1 1 0,-4 2-278,-4 1 0,-6 1 0,5-1 0,6 1 0,0 0 351,1 0 1,-7 3 0,1-1-1,7-2-351,2 0 0,2-1 0,-9 5 0,-6 3 0,6-2 0,7-2 0,2-1 0,-17 5 0,0 1 912,11-1 1,3 0-913,5-6 0,0 1 0,-5 5 0,-2 1 806,-12 4 1,0 1-807,2 1 0,0-1 0,6-5 0,1 0 0,8-2 0,3-2 0,-11 7 2652,18-10-2652,-20 15 1684,38-24-1684,-5 6 0,10-8 0,-2 5 0,3-3 0,-5 3 0,6-5 0,-2 0 0,2 1 0,3-1 0,1-2 0,2-1 0</inkml:trace>
  <inkml:trace contextRef="#ctx0" brushRef="#br0" timeOffset="15484">17661 7511 24575,'15'0'0,"18"0"0,7 0 0,-5 0 0,4 0-1474,3 0 1,5 0 0,-2 0 1473,14 0 0,2 0 0,0 0 0,6 0 0,-3 0 0,-16 1 0,-1-1 0,1-1-669,16 0 1,3-2 0,-6 1 668,1 2 0,-4-1 0,-3-6 0,-1 1 0,-4 6 0,0-1 341,2-7 1,-3 0-342,13 6 0,-1-8 0,-45 10 476,-3 0 1,-8 0-1,-3 0 1</inkml:trace>
  <inkml:trace contextRef="#ctx0" brushRef="#br0" timeOffset="16514">19155 7386 24575,'50'0'0,"-16"0"0,24 0 0,-29 0 0,-10 0 0,-3 0 0,-3 5 0,-7-1 0,1 3 0,-4-1 0,0 6 0,-1 7 0,-2 3 0,0 21 0,0-18 0,0 14 0,0-18 0,-6 4 0,3-8 0,-11 5 0,8-15 0,-4 0 0,4-9 0,1-4 0,-3-7 0,-3-9 0,2 2 0,-4-6 0,10 12 0,-2 0 0,5 6 0,0 5 0,0 1 0</inkml:trace>
  <inkml:trace contextRef="#ctx0" brushRef="#br0" timeOffset="17584">15148 7337 24575,'57'0'0,"-13"0"0,12 0 0,7 0 0,-10 0 0,1 0-1790,7 0 1,0 0 1789,-7 0 0,0 0 0,-5-2 0,3 0 0,-6 0 0,-4 2 0,-1-1-96,7-1 1,5 0 0,-8 1 95,7 1 318,-10 0 1,-3 0-319,-4 0 0,8 0 0,-31 0 435,-4 0 0,-5 0 0,-1 0 0</inkml:trace>
  <inkml:trace contextRef="#ctx0" brushRef="#br0" timeOffset="18549">16225 7211 24575,'11'0'0,"4"0"0,19 0 0,17 0 0,-10 0 0,1 0 0,-29 0 0,-4 0 0,1 0 0,-5 0 0,-2 7 0,-3-1 0,-6 12 0,-4-1 0,-2 0 0,-1-2 0,1 0 0,-13 14 0,-4 3 0,1-1 0,0-6 0,11-9 0,1-5 0,0 1 0,8-6 0,0-3 0,3-1 0,-1-2 0,3-2 0,1-1 0,2-3 0,0 1 0,2-1 0,3-2 0,-1 5 0,1-2 0</inkml:trace>
  <inkml:trace contextRef="#ctx0" brushRef="#br0" timeOffset="19573">12707 7330 24575,'35'-2'0,"0"-1"0,11 0 0,6-2 0,0 1 0,13-3 0,2 0-1355,-6 3 1,2 0-1,-7 0 1355,-17-2 0,-3 1-97,23 1 0,-2 2 97,-23-2 0,-2 1 284,15-2 0,-6 1-284,-15 2 0,2-2 0,-17 4 1963,4 0-1963,6 0 1244,-6 0-1244,4 0 120,-9 0 1,-7 0 0,-1 0 0</inkml:trace>
  <inkml:trace contextRef="#ctx0" brushRef="#br0" timeOffset="20873">13740 7216 24575,'5'0'0,"0"0"0,0 0 0,6 0 0,-2 0 0,8 3 0,-5-3 0,17 9 0,-11-8 0,8 7 0,-11-7 0,-7 1 0,0 0 0,-5 1 0,0 5 0,-3 3 0,-3 5 0,0-2 0,-2 2 0,-9 8 0,6-5 0,-10 11 0,4-11 0,-1-3 0,2-5 0,5-4 0,0 1 0,2-2 0,-4 4 0,4-6 0,-2 3 0,3-7 0,-1 5 0,3-7 0,1-3 0,2-9 0,0-5 0,0 2 0,0-10 0,0 13 0,0-9 0,0 13 0,0-4 0,2 3 0,-1 0 0,1 1 0,0 1 0,-1 1 0,1 0 0,-2 5 0,0 1 0</inkml:trace>
  <inkml:trace contextRef="#ctx0" brushRef="#br0" timeOffset="48034">13120 13540 24575,'-5'5'0,"-1"12"0,-11 23 0,7-2 0,-1 4 0,-3-3 0,0 3 0,-1 10 0,0 2 0,-3 1 0,0-2-932,5-11 1,-1-2 931,-6 13 0,-1-1 0,9-20 0,-1 1 0,-3 14 0,-2 7 0,3-6 0,4-14 0,0 0 0,-7 31 0,1-3 181,4-15-181,2-4 0,2 21 0,5-18 0,4-4 0,0-12 1394,0-17-1394,0-5 288,0-3-288,0 0 0,0 1 0,2-3 0,12-1 0,1 1 0,35-2 0,-15 2 0,28-3 0,-19 0 0,1 0 0,-5 0 0,2 0 0,16 0 0,8 0 0,-12 0 0,6 0 0,1 0 0,-5 0-317,-4 0 1,-4 0 0,10 0 316,-10 0 0,10 0 0,4 0 0,4 0 0,1 0 0,-3 0 0,-5 0 0,-7 0-1335,5 0 1,-8 0 0,-1 0 0,6 0 1334,4 0 0,6 0 0,3 0 0,0 0 0,-5 0 0,-7 0 0,6 0 0,-7 0 0,3 0-636,1 0 0,3 0 0,2 0 1,1 0 635,-7 0 0,2 0 0,1 0 0,0 0 0,0 0 0,-3 0 0,0 0 0,1 0 0,-1 0 0,0 0 0,0 0 0,1 0 0,-1 0 0,1 0 0,0 0 0,0 0 0,1 0 0,-1 0 0,-1 0 0,-1 0 0,0 0 0,-2 0 0,0 0 0,3 0 0,-3-1 0,2 0 0,1 0 0,0-1 0,-1 0 0,9-1 0,-1-1 0,1 0 0,3 0-644,-12 1 1,3-1 0,1 0 0,1 0 0,-2 0-1,-2 0 644,0-1 0,-2 0 0,-1 1 0,1-1 0,1 1 0,7-1 0,2 1 0,0-1 0,1 1 0,-3 0-349,-3 0 0,0-1 1,-2 1-1,-2 0 0,-4 1 349,2-1 0,-5 1 0,4 0 385,5 0 1,6-1 0,-4 1 0,-15 1-386,1 2 1656,-21 0-1656,-10 0 4580,-5 0-4580,-1 0 4853,-2 0-4853,-1 0 1801,-1 0-1801,0 0 0,1 0 0,4 0 0,-4 0 0,4-3 0,-7-7 0,2-26 0,-7-12 0,0-5 0,2 16 0,1-3 0,-4-14 0,-1-8 0,1 6 0,2 7 0,0 2-512,-1-14 0,0 2 512,2 21 0,0 3 0,-5-28 0,4 28 0,-1-4 0,0-2 0,2-12 0,0-4 0,0 18 0,0 29 1024,0-1-1024,0 2 0,0 1 0,0-7 0,0 0 0,0-4 0,0 3 0,2-8 0,-1 5 0,4-11 0,-4 9 0,5-9 0,-5 11 0,4-6 0,-4 12 0,1 4 0,-2-6 0,0 8 0,0-3 0,2 5 0,-13 2 0,-33-8 0,-4 9 0,-4-8 0,-3 1 0,19 7 0,0 1-224,-15-7 1,-4 0 223,9 5 0,-2 1 0,1-1-1286,-9-4 0,-1 1 1286,5 2 0,-4 2 0,-3 0 0,3 0 0,-5 0 0,1 1 0,4 0 0,4 1 0,3 0 0,-5 0 0,-1 0 0,-6 0 0,-3 0 0,2 0 0,6 0 0,-8 0 0,5 0 0,0 0 0,-6 0 0,-1 0 0,2 0 0,9 0 0,1-1 0,3 2 0,-8 2 0,0 0 0,6-1 0,-3 0 0,-1 2-507,-4 2 1,-2 1 0,-1 0 506,7-3 0,-2 0 0,0-1 0,2 2 0,-4 1 0,1 1 0,3-1 0,5-1 0,2 0 0,4-1 0,3-1 0,2 1 0,-20 2 0,0-1 0,15-1 0,0-1 0,-4 1 0,-4 1 0,1-1 0,5 1 0,1-1 0,1 0 0,1-1 0,0-1 0,0 0 0,-19 1 0,4 0 0,14 0 0,2 0 0,2-2 0,0-1 0,1 3 0,-1 0 0,-15 0 0,-1 0 0,17-3 0,1 1 178,-13 2 0,-1-1-178,8-1 0,1-2 0,10 1 0,0 0 0,-2 0 0,1 0 0,-10 0 2400,-9 0-2400,20 0 1782,-6 0-1782,21 0 0,8 0 0,-1 0 0,2 0 0,5 0 0,-2 0 0,3 0 0,0 0 0,-3 0 0,2 0 0,-5 0 0,-2 0 0,-13-2 0,-13 1 0,-11-1 0,2 2 0,-15 0 0,20 0 0,-4 0 0,10 0 0,15 0 0,-7 0 0,0 0 0,-2 0 0,-1 0 0,8 0 0,0 0 0,6 0 0,-3 0 0,-5 0 0,13 0 0,-5 0 0,8 0 0,4 0 0,-2 0 0,5 0 0,0 0 0</inkml:trace>
  <inkml:trace contextRef="#ctx0" brushRef="#br0" timeOffset="206640">1176 3768 24575,'3'-5'0,"-3"0"0,5-1 0,-2 1 0,2-1 0,1 1 0,2-3 0,13-13 0,11-3 0,14-7 0,5-2 0,-5 4 0,-8 5 0,-2 2 0,5-2-187,2-2 1,3-2-1,4-2 1,2 1 0,2 2 186,-1 3 0,4 0 0,1 2 0,0 0 0,-2 3 0,-5 0-1676,12-3 0,-4 2 1,5-1 1675,-13 4 0,6-3 0,3 0 0,-1 1 0,-1 1 0,-4 5 0,2 2 0,-3 4 0,-2 2 0,-1 1-1088,7-1 0,-2 3 1,4-1 1087,0-1 0,2 0 0,4 0 0,2 3-622,-9 1 1,4 1-1,2 1 1,0 1-1,-1 1 1,-3-1 621,-3 1 0,-3 0 0,0 0 0,3 2 0,6 1 0,-10-1 0,5 1 0,4 1 0,2 0 0,2 1 0,1 1 0,-2 0 0,-1 0 0,-3 0 0,-4 1-322,4 1 0,-4 0 0,-2 1 0,-1 1 0,0 0 0,1 0 0,1 0 322,8 2 0,1 1 0,2 0 0,-1 0 0,0 0 0,-3 0 0,-3 0 146,5 1 1,-4 0 0,-1-1 0,-1 2-1,0 0-146,-2 0 0,0 2 0,0 1 0,-2-2 0,-2-1 0,2 0 0,-4-2 0,1-1 0,2 2 0,-2-1 0,2 1 0,1 0 0,0 0 0,-1-2 0,10 2 0,1-1 0,-1-1 0,-3-1 0,4 0 0,-3-2 0,2 0 0,-6-1 0,3-1 0,1 0 0,1-2 0,-4-2 0,3-3 0,1 0 0,-3 0 0,-3-1-17,8 0 0,-5 0 0,4-1 17,-8-1 0,5 0 0,2-1 0,-4 0 0,-7-2 0,-2-1 0,-6-2 0,-1-1 866,2-2 1,0-2 0,1-1-867,8-3 0,1-2 0,-4-1 0,6-4 0,-2-1 2119,8-1 1,-4-2-2120,-17 0 0,-5 0 0,10-10 0,1-3 2327,-23 10-2327,-7 5 4552,-2 1-4552,2-2 805,-10 7-805,2 1 0,-2 0 0,-3 3 0,0 1 0,1 4 0,1 3 0,2 8 0,19 8 0,-1-2 0,24 13 0,-3-5-266,-11-3 1,5 2 265,3-1 0,4 0 0,0 1-1130,-3-1 1,-1 0 0,3 0 1129,10 1 0,3 0 0,7 1 0,-13-5 0,6 2 0,5 0 0,-1 0 0,-1-1 0,-5-3-1372,3 0 1,-5-2-1,1-1 1,7 2 1371,-10-1 0,4 2 0,4 1 0,1-1 0,1 0 0,0-2 0,0-1 0,-7-3 0,2-2 0,1-1 0,0 0 0,-1-1 0,0 0 0,-3 0 0,-2 0-734,13 2 0,-5 0 1,-1-1-1,2 1 0,4-2 734,-11 0 0,3 0 0,3-1 0,1 0 0,-1 0 0,-1 0 0,-4 0 0,-5-1-264,15 1 1,-7-1 0,-1 0 0,4-1 263,-8-2 0,2 0 0,2 0 0,1-2 0,0 0 0,-1-1 0,2-1 0,-1-1 0,1 0 0,0-1 0,2 0 0,1-1-155,-7 1 1,1 0-1,2-1 1,1 0 0,0-1-1,-1 1 1,-1-1-1,-3 1 155,10-3 0,-2 0 0,-1 0 0,-2 0 0,0-1 0,0 1 276,-5 0 1,-2 0 0,0 0 0,-1-1-1,2 1 1,1 0-277,-3 1 0,2-1 0,1 1 0,0-1 0,0 2 0,0 0 0,-1 1 0,6 1 0,0 1 0,0 1 0,0 1 0,-1-1 0,1 0 41,1-2 1,0-1-1,1 0 1,-1 0 0,-1 2-1,-2 2-41,0 2 0,-1 2 0,-2 1 0,0 2 0,0 2 0,3 4 0,0 2 0,-1 3 0,-1-1 0,-4 0 0,11 0 0,-5 0 0,5 2 158,-9-1 1,4 2 0,3 0 0,1 2 0,1 3-159,-9-1 0,1 2 0,2 2 0,0 1 0,-1 1 0,-1-1 0,-2-1 0,8 4 0,-4-1 0,0 1 0,1 1 0,4 2 0,-9-4 0,4 3 0,3 0 0,1 2 0,-1 0 0,-2-1 0,-3 0 0,-6-2 0,13 9 0,-6-1 0,-3 0 0,-2 0 0,-4-3 0,-1 1 0,-2 1 0,0 1-228,1 5 1,0 1 0,-2 0 0,-4-3 227,-3-4 0,-3-3 0,2 4 431,7 9 0,4 7 1,-3-1-1,-8-9-431,-11-11 0,-4-1 326,8 12 0,-4-4-326,-15-18 4601,-7-8-4601,3 4 3855,-4-8-3855,0 3 0,-1-5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38:04.97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13515 7722 24575,'-17'3'0,"-20"14"0,17-8 0,-18 14 0,7-1 0,0 4 0,-1 1 0,-13 11 0,14-9 0,4-2 0,6-3 0,8 5 0,1 2 0,5 1 0,-1 30 0,7-16 0,-2 21 0,8-20 0,6 0 0,3-16 0,2-1 0,13 18 0,10 4 0,-2-20 0,2-3 0,-10-9 0,2 0 0,11 4 0,5 2 0,-2-5-1365,-1-6 1,1-3 1364,3-1 0,5 0 0,3-3 0,-7-1 0,3-2 0,1 0 0,-1-1 0,13 0 0,0-1 0,2 0-953,-8 0 1,2 1 0,0 0 0,-4-2 952,1-1 0,-3-1 0,3-1 0,-1 1 0,3 0 0,0 0 0,-1 0 0,-5 0 0,0 1 0,-1-1 0,1-1 0,3 0 0,2 0 0,-2-1 0,-2 0 0,1 0 0,-3 0 0,-2-2 0,-5-1 0,-1-2 0,-4 1-337,1-1 0,-2 0 337,9-1 0,-1-1 0,7-7 0,-2 0 0,1-3 0,-19 4 0,-1-1 0,20-4 0,-1-1 0,-16-3 0,-3 0 0,-4 8 0,-1 0 0,5-7 0,-2-2 0,0 2 0,-1-1 0,-1-6 0,-2-2 0,18-14 0,-25 16 0,-2 0 2040,-1-9-2040,-2-2 0,-5-6 4183,-7 8-4183,-3 4 0,-2-2 0,-9-28 0,8 30 0,-2 1 0,-13-13 989,4 22-989,-12-5 0,-5 3 0,-9-2 0,-2 10 0,-4 0 0,12 6 0,-1 0 0,-17-8 0,-4 1 0,-2 6 0,0 3-1119,7 1 1,0 0 1118,8 3 0,-2 1 0,-5 0 0,-3 3 0,-6 1 0,0 1 0,3 0 0,3-2 0,3 1 0,-3 0 0,-4 2 0,-4-1 0,-3 1 0,-1 1 0,-1 2 0,-4 1 0,-1 0 0,3 1 0,6-1 0,-2 0 0,5-1 0,-5 1 0,3 0 0,-6 0 0,-3 0 0,3 0 0,6 1 0,-8 1 0,5 0 0,1 1 0,3 0 0,1 0 0,-1 0 0,-3 0 0,-1 0 0,3 2 0,12 0 0,1 2 0,2-1 0,-15 3 0,4-1 0,7 2 0,0 0 0,-9 0 0,-1 3-269,1 3 0,0 1 269,15-6 0,0 0 0,-2 2 0,-10 6 0,-2 2 0,3-2 0,-8 1 0,5-1 0,5 1 0,6-3 0,5-5 0,14 0 0,7-6 2171,3 2-2171,12-7 0,2-2 0,0-1 0</inkml:trace>
  <inkml:trace contextRef="#ctx0" brushRef="#br0" timeOffset="1684">18704 8584 24575,'54'-11'0,"0"0"0,7-6 0,-15 6 0,7-2 0,3 1 0,-6 2 0,2 0 0,1 1 0,-3 0 0,8 1 0,-3 0 0,3 1-1588,-2 0 1,2 0 0,0 1-1,-4 1 1588,-2 2 0,-4 1 0,0 1 0,-2-1 0,0 2 0,5 2 0,1 4 0,8 4 0,2 1 0,-1 0 0,-6-2 0,9-1 0,-5-2 0,3 4 0,-9 1 0,6 3 0,-1 1 0,-3-1 0,-10 0 0,4 2 0,-6 1 0,-1 2 0,1 3 0,-2 0-10,7 3 0,-1 0 10,9 8 0,0 3 0,-18-7 0,-1 2 0,-4-1 0,-3-2 0,-1 1 0,15 14 0,-2 5 688,-13 1 1,-5 3-689,1 6 0,-1 2 0,-8-18 0,0 1 0,-2-2 0,3 14 0,-3-2 0,-4-3 0,-3-4 0,1 11 0,-2-17 0,-2-2 3158,-4 2-3158,0-9 1835,0-8-1835,0-11 0,0-9 0,0 0 0</inkml:trace>
  <inkml:trace contextRef="#ctx0" brushRef="#br0" timeOffset="3000">16658 8416 24575,'5'-8'0,"1"-1"0,9-3 0,17-4 0,9-4 0,6-2 0,2 3 0,2 0-522,-4-1 1,2-2 0,7 0 521,-2 3 0,7 0 0,3 1 0,-1-1 0,-6 2-1219,-7 1 0,-4 0 0,1 1 0,4-1 1219,-1 1 0,6-1 0,2 0 0,-1-1 0,-2 3 0,-7 1 0,7-2 0,-6 3 0,5 1-159,-4 2 1,5 1-1,2 1 1,0 0 0,-2 2 158,4-1 0,-2 2 0,0 1 0,1-1 0,-3 1 0,2 0 0,0 0 0,-2 1 0,-5 1-647,9 1 0,-4 2 0,-5 1 647,2-1 0,-8 2 0,4 10 694,-2-2-694,-2 6 4492,-14-10-4492,-3 4 0,-19-9 0,-5-1 0</inkml:trace>
  <inkml:trace contextRef="#ctx0" brushRef="#br0" timeOffset="8838">18899 10512 24575,'8'-8'0,"-2"2"0,4-2 0,0-2 0,2 1 0,1-5 0,7-3 0,2-1 0,0-1 0,2 1 0,1 0 0,6 0 0,9-5 0,-2 4 0,4 3 0,4 2 0,-14 4 0,2 1 0,18-5 0,4 2 0,2 7 0,-1 3 0,-15-1 0,0 1 0,15 1 0,2 2 0,-2-2 0,0 2-1061,-8 1 1,2 2 1060,-8-1 0,2 1 0,1 2 0,7 4 0,0 2 0,-1 0 0,7-1 0,4 2 0,-7 1 0,8 2 0,0 0 0,-8-3 0,3-3 0,-4 0 0,-3 2 0,2 2 0,-11-3 0,-4-5 0,-28-3 0,-6-3 0</inkml:trace>
  <inkml:trace contextRef="#ctx0" brushRef="#br0" timeOffset="10019">16637 10545 24575,'7'-8'0,"10"-8"0,2 2 0,12-10 0,-2 6 0,-1-1 0,11-6 0,9-2 0,-3-1 0,10 1 0,-8 6 0,-7 1 0,-5 9 0,1 1 0,8-5 0,19 0 0,-25 6 0,1-1 0,0 5 0,-8 0 0,-2 5 0,-3 0 0,4 3 0,-2 1 0,11 6 0,-17-3 0,8 3 0,-14-4 0,-1 0 0,5 0 0,-7-2 0,9-1 0,-13-1 0,1-1 0,-4 1 0,-1-2 0,3 0 0,-2 0 0,-1 0 0,-3 0 0</inkml:trace>
  <inkml:trace contextRef="#ctx0" brushRef="#br0" timeOffset="11152">14391 10511 24575,'28'-14'0,"-1"2"0,20-9 0,-8 9 0,-5-3 0,3 0 0,7 4 0,0-1 0,1-2 0,0 0 0,10 1 0,-3 2 0,0-1 0,11 2 0,-25 6 0,6 6 0,14 5 0,4 0 0,-9 0 0,4 2 0,1 0-1223,1 1 1,11 1 0,-2 1-1,-9 0 1223,-2 5 0,-4 1 0,-4 0 0,3 3 0,-3-1-758,3 2 1,0-1 757,-8-4 0,1 1 0,-4-2-31,-5 0 0,-5-2 31,13 2 0,-17-3 0,-22-11 0</inkml:trace>
  <inkml:trace contextRef="#ctx0" brushRef="#br0" timeOffset="48887">13446 12940 24575,'-2'-9'0,"-8"-6"0,0 5 0,-15-11 0,8 7 0,-19-13 0,12 11 0,-13-14 0,-8-7 0,11 7 0,-1-1 0,0-1 0,-14-11 0,-1-2 0,14 9 0,-2-3 0,1-1 0,6 3 0,-1-8 0,5-5 0,7 3 0,0-11 0,0-4 0,1 2 0,4 6-291,1 2 1,4 4 0,1-6 290,2-7 0,2-9 0,0-3 0,3 4 0,2 13 0,4-2 0,6 4 0,1 2 0,5-6 0,1 1 0,-1 11 0,1 7 0,4 4 0,6-8 0,4-3 0,-3 9 0,5 1 0,-8 11 0,-2 4 0,-2 8 0,-7 3 0,11-2 871,-17 8-871,9-4 0,-14 8 0,0 0 0</inkml:trace>
  <inkml:trace contextRef="#ctx0" brushRef="#br0" timeOffset="49906">12488 10887 24575,'10'-4'0,"20"-10"0,5-2 0,4-5 0,3 1 0,5 0 0,-6 3 0,-1 2 0,16-9 0,-17 8 0,1 0 0,-7 1 0,-2 1 0,14-4 0,11-5 0,-3 9 0,-18 5 0,12-4 0,-9 8 0,-15 2 0,13 3 0,-20 0 0,3 0 0,-14 0 0,3 7 0,-4 0 0,3 10 0,-2 24 0,4 3 0,-4 21 0,-1-8 0,-3-20 0,-2-1 0,1 25 0,0 4 0,-3-10 0,2-23 0,-4 2 0,2-19 0,-2-9 0,-1-2 0,1-4 0,-3 0 0,-10 0 0,-24 0 0,-22 0 0,2 0 0,-1 0 0,27 0 0,11 0 0,8 0 0,11 0 0,4 0 0</inkml:trace>
  <inkml:trace contextRef="#ctx0" brushRef="#br0" timeOffset="50920">12581 10887 24575,'-14'-14'0,"-5"-11"0,5-10 0,0-6 0,-4-11 0,-1-4-588,-1-1 1,0-3 587,7 7 0,1-2 0,0-1 0,1-2 0,0-1 0,2 1 0,2 8 0,2 1 0,1-5 0,-2-7 0,1-6 0,0 0 0,3 7 0,3 12 0,1 5 0,1-2-1389,-2-15 0,1-2 0,2 4 1389,4 1 0,2 6 0,-3 10 0,5 0-166,6 0 0,5-3 0,-2 3 166,-3 4 0,1 0-255,7-4 1,2-4 0,-2 9 254,5 1 416,11-12-416,6 25 0,-17 2 3114,24 0-3114,-32 16 2005,7-6-2005,-9 7 1068,-5-1-1068,-3 2 0,-5 0 0,-3 1 0,0-1 0,-2 2 0,0 0 0</inkml:trace>
  <inkml:trace contextRef="#ctx0" brushRef="#br0" timeOffset="51955">12303 8499 24575,'45'-2'0,"1"0"0,-1 0 0,17-2 0,-1 2 0,7 2 0,-3 0 0,-24 0 0,-1 0 0,17 0 0,-6 0 0,-18 0 0,-11 0 0,-12 2 0,5 1 0,-10 3 0,3 1 0,0 2 0,3 4 0,-3 15 0,-5-2 0,-4 8 0,-8-8 0,-2 3 0,-12 11 0,11-6 0,-10 3 0,11-7 0,1-7 0,0 6 0,0 1 0,0-7 0,1-5 0,1-14 0,-10-43 0,5 0 0,-7-12 0,9 13 0,1 8 0,2 7 0,1-2 0,2 7 0,4 12 0,-1-2 0</inkml:trace>
  <inkml:trace contextRef="#ctx0" brushRef="#br0" timeOffset="80310">19444 9265 24575,'11'0'0,"4"0"0,10 0 0,-2 0 0,15 0 0,-8 0 0,5 0 0,2 0 0,10 5 0,-3-1 0,1 1 0,-11 2 0,-1 2 0,2 1 0,0 0-245,2 1 0,-1 0 245,15 16 0,-2 2 0,1 4 0,-13-6 0,-1 2 0,-10-8 0,0 2 0,8 7 0,-2 1 0,1 14 0,-4 14 0,-2 3 0,-3-2 0,-3-3 0,-5-5 0,-16-23 0,0-13 0,0-1 0,0-7 0,0-2 0,0-4 0</inkml:trace>
  <inkml:trace contextRef="#ctx0" brushRef="#br0" timeOffset="81205">20309 9952 24575,'17'28'0,"-6"-9"0,19 31 0,-12-17 0,5 6 0,-7-11 0,-2-7 0,0 0 0,-4-7 0,-2-2 0,-3-9 0,31-57 0,-2 13-583,-7 0 1,2-1 582,-6 12 0,1 0 0,11-14 0,0 1 0,-11 15 0,-1 1 0,8-8 0,-4 3 0,-8 10 0,-11 16 0,-5-1 0,-1 7 0,-5 0 0</inkml:trace>
  <inkml:trace contextRef="#ctx0" brushRef="#br0" timeOffset="82422">17443 9626 24575,'10'0'0,"14"0"0,-5 3 0,11 1 0,8 9 0,-4 1 0,7 4 0,-11-2 0,-8 6 0,-4-3 0,8 20 0,-13-15 0,2 10 0,-9 30 0,-6-25 0,4-2 0,0-1 0,-3-6 0,6 8 0,-6-15 0,2-2 0,-3-12 0</inkml:trace>
  <inkml:trace contextRef="#ctx0" brushRef="#br0" timeOffset="83107">17676 10129 24575,'29'39'0,"-4"-5"0,6 15 0,-4-5 0,-9-15 0,-1-1 0,2 9 0,-7-30 0,11-46 0,-10-6 0,2 4 0,0-1 0,-4-9 0,2 4 0,-8 18 0,0 15 0,-4 4 0,1 7 0</inkml:trace>
  <inkml:trace contextRef="#ctx0" brushRef="#br0" timeOffset="84127">15434 9374 24575,'8'3'0,"0"0"0,12 10 0,12 19 0,-9-5 0,5 19 0,-19 9 0,-9-3 0,3 13 0,-14-25 0,-3-1 0,-1 15 0,-2-14 0,-3 1 0,-3 3 0,1-3 0,-6 2 0,10-11 0,2-6 0,8-19 0,5-4 0,1 0 0</inkml:trace>
  <inkml:trace contextRef="#ctx0" brushRef="#br0" timeOffset="84839">15347 10142 24575,'34'20'0,"1"0"0,16 6 0,-14-4 0,-3-2 0,-1-4 0,-18-11 0,2-28 0,-6-6 0,-3-5 0,-1-4 0,-4 3 0,-2 0 0,7-25 0,-8 19 0,4 31 0,-4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40:49.26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6656 7464 24575,'-6'3'0,"-2"4"0,-3 7 0,2 0 0,-1 2 0,1-1 0,-4 10 0,2-6 0,-2 9 0,4-12 0,-4 19 0,0-4 0,-1 14 0,5-7 0,-1 0 0,7 13 0,1 3 0,-3 1 0,4 1 0,2 1 0,9 8 0,-4-13 0,7 3 0,11-14 0,3-4 0,16 5 0,-2-8 0,3-2 0,11-7 0,10 0 0,-7-1 0,4 1 0,1-2-433,-3-1 0,2-2 0,5 1 433,-14-5 0,6 1 0,2 0 0,1 0 0,-4-1 0,-5-3-2118,12 1 0,-7-3 0,5 1 2118,-8 0 0,3 1 0,3 0 0,0 0 0,-1-2 0,-5-2 0,0-2 0,-1 0 0,-1 0 0,-1 0-830,4 1 1,-2 0 0,-1 0 0,4 0 829,-2-1 0,3-1 0,1 1 0,0-1 0,0-1-339,0-1 0,0-1 0,0 0 0,1 0 0,1-1 339,-7 0 0,2-1 0,0 0 0,0 0 0,0 0 0,0 0-404,7-1 1,0 0 0,0 0 0,-1 0 0,1 0 403,-2 0 0,2 0 0,-1 1 0,-2-2 0,-3 1 0,-2-1 0,-4 0 0,1-1 0,6-1 261,0 0 0,4-1 1,3-1-1,3 0 0,0 0 1,-1-2-262,-6 0 0,0-1 0,1-1 0,0-1 0,0 1 0,0 0 0,-1 0-104,-3 0 1,1 1 0,-1 0 0,0 0 0,0 0 0,-2-1 0,-1 0 103,4-2 0,-1 0 0,0-1 0,-2 0 0,-4-1 0,-4 1 0,13-7 0,-6-1 0,-3-1 324,-6-1 0,-2-2 1,0-1-325,4-7 0,1-2 0,-6 1 0,-4-3 0,-6-1 0,-6-2 0,-5-4 1539,-3-16 0,-6-3-1539,-4 5 0,-2-1 0,0 9 0,0-1 0,-5 1 0,-7-9 0,-9 2 0,-4 13 0,-5-1 0,0 3 0,-6-8 0,-3 1 128,3 6 0,-2 0 0,0 3-128,-3-2 0,-5 3 0,-6 1 0,-7 0 0,1 2 0,9 5 0,1 1 0,-6 0 0,-4 2 0,-7-1 0,-4-1 0,1 3 0,4 3 0,3 3 0,3 3 0,0 2 0,-4-1 515,-2 0 0,-2 0 0,-2 1 0,-1 1 0,-1 2-515,7 4 0,-1 1 0,-1 2 0,-1 1 0,-1 0 0,1 0-661,-5 1 1,-2-1 0,0 2-1,0-1 1,1 1 0,0 0 660,2 1 0,1-1 0,0 1 0,0 0 0,1 0 0,1 0-435,2 1 1,-1 0 0,1 0 0,1 0-1,3 0 1,2 0 434,-5 0 0,5 0 0,1 0 0,-4 0 0,-1 0 0,-3 0 0,-1 0 0,1 0 0,3 0 0,-1 0 0,4 0 0,-1 0 0,-4 0 0,3 0 0,-5 0 0,-2 0 0,0 0 0,3 0 0,7 0 0,-13 0 0,6 0 0,-1 0 0,5 0 0,-2 0 0,1 0 0,6 0 147,-12 0 1,6 0-148,7 2 0,-1 2 0,-7 5 0,-4 3 0,4 0 0,5 2 0,0 2 0,-9 3 0,-6 2 0,6 1 0,6 5 0,5 1 0,1-4 0,1 1 0,2-2 0,4-2 0,-14 7 653,17-11 0,2-1-653,-4 1 4304,-7 4-4304,40-16 0,5-4 0,1 1 0</inkml:trace>
  <inkml:trace contextRef="#ctx0" brushRef="#br0" timeOffset="1386">12602 7051 24575,'-19'0'0,"-2"7"0,-19 7 0,-1 11 0,-8 14 0,-1 5 0,20-15 0,-1 2-984,-4 7 0,-3 4 0,5-2 984,5-1 0,4 3 0,-1 13 0,1 7 0,2-4 0,1-6 0,2 2 0,5-6 0,0 7 0,2-1 0,4-7 0,6-4 0,3-2 0,-3 16 0,5 0 79,9-11 0,8-2-79,9 11 0,5 0 0,1-7 0,3-2-329,-6-13 0,2-1 0,4-1 329,12 2 0,5-1 0,0-5-1169,-8-5 1,0-3 0,3-1 1168,2 0 0,4 1 0,1-1 0,0-4 0,-7-4 0,0-2 0,1-3 0,5 1 0,0-2 0,5-1 0,4-1 0,0 1 0,0-2 0,-4 1-430,2 1 0,-3-1 0,0 0 1,2 0-1,7-2 430,-11-1 0,5 0 0,4-1 0,2-1 0,1 1 0,-1-2 0,-1 1 0,-4 0 0,-5 0-573,4 0 1,-5 0-1,-3 0 1,0 0 0,2-1-1,3-1 573,-3-1 0,3-1 0,3-1 0,0 0 0,0 0 0,-1-1 0,-3 1 0,-3 0-249,10-2 0,-5 1 0,-2 0 0,2-1 0,3-3 249,-6 2 0,2-2 0,1-1 0,1-1 0,1 0 0,-1-1 0,-1 0 0,-1 0 0,0-1 0,0 0 0,-1-1 0,0 0 0,0 0 0,-1 0-140,-2 1 0,0 0 1,0-1-1,0 1 0,-2-1 1,0-1-1,-1 1 140,3-3 0,0 1 0,-1-1 0,-1-1 0,-2 0 0,-3-1 0,13-9 0,-4-1 0,-3 0 0,-2 1-20,1-1 0,-3 1 0,-1-1 20,-8 5 0,2-2 0,-3 0 0,-4 1 963,11-21 1,-7 2-964,-10 15 0,-3-1 894,-3-4 1,-5 1-895,0-9 0,-15 6 0,-5-1 0,0-7 2239,-6-1 1,-6 0-2240,-18-6 0,5 20 0,-5 1 0,-7-2 0,-6 3 1729,-4 5 0,-8 2-1729,8 6 0,-6 0 0,-7 0 0,-5 3-502,16 8 1,-6 1 0,-3 1 0,-3 1 0,-2 0-1,0 1 1,0 0 0,2-1 0,3 1 501,-5-3 0,3 1 0,1-1 0,0 0 0,-2 2 0,-4 0 0,-6 1 0,18 3 0,-3-1 0,-4 2 0,-3-1 0,-2 2 0,-1-1 0,-2 1 0,1 0 0,-1 1 0,1-1 0,1 1 0,1 1 0,3-1 0,3 1 0,4 0-445,-11 1 1,4 1 0,2 0 0,2 1 0,2 0-1,-1 1 1,0-1 0,-1 1 0,-2-1 444,-1 0 0,-3 0 0,-1 1 0,0-1 0,0 1 0,0 0 0,1 0 0,3 0 0,2 1 0,4 0-377,-12 2 1,4 1-1,2 0 1,3 0-1,4 1 1,3-1 376,-15 5 0,7 0 0,2 0-119,7 0 1,2-1 0,1 1 118,-14 5 0,4 1 1451,11-2 0,1 1-1451,-2 2 0,3 1 0,12-5 0,1 1 0,-4 2 0,3 0 0,-2 4 4338,1 5-4338,18-16 4763,1 6-4763,9-11 655,2-2 0,1-4 0,2 0 0</inkml:trace>
  <inkml:trace contextRef="#ctx0" brushRef="#br0" timeOffset="8817">24240 9970 24575,'57'-1'0,"1"-1"0,0 0 0,0 1 0,-4-2 0,-4 0 0,7 0-1639,-7 2 1,7-1-1,3 1 1,1 0 0,-3 0-1,-3-1 1509,4-1 0,-4-1 1,0 0-1,1 1 130,3 1 0,-1 0 0,5 0 0,8-1-264,-19 1 0,7-1 0,4-1 0,4 0 0,2 0 0,0 0 1,-1 0-1,-1 0 0,-5 0 0,-4 0 264,9-1 0,-5 1 0,-4-1 0,1 0 0,2 1 0,6-1-105,-9 0 0,5 1 0,4-1 0,2 0 0,0 0 0,1 1 0,-3-1 0,-3 0 1,-4 1-1,-7-1 105,7 0 0,-8 1 0,-2-1 0,0 0 0,7 0-267,-1-2 0,4 0 0,4 0 1,1-1-1,1 0 0,-1 0 1,-3 1-1,-3 0 267,0 1 0,-4 1 0,-1 0 0,0 0 0,1 0 0,5-1-27,-1 0 1,5-2-1,2 0 1,1 0-1,0 0 1,-2 0 0,-4 1-1,-4 0 27,4 0 0,-6 1 0,-2 0 0,0 0 0,4-1 0,0 0 0,2-1 0,2 0 0,-1 0 0,-1 0 0,-3 1 0,9 0 0,-3 0 0,-1 1 0,2-2 313,-6 1 1,3-2 0,-1-1 0,-1 2 0,-6 0-314,7 1 0,-5 0 0,-5 0 0,-2-2 0,-4 0 0,0 2 0,-9 2 701,-18 0 1,-5 4 0,-6-1-1</inkml:trace>
  <inkml:trace contextRef="#ctx0" brushRef="#br0" timeOffset="10850">2102 11213 24575,'49'0'0,"0"0"0,-9 0 0,3 0 0,9-2 0,7-1 0,4 1-1967,-12 2 1,5-1 0,1 1 0,-1 0 0,-2 0 1722,1-2 0,-2 0 0,0 1 0,5-1 244,-3 2 0,2-1 0,2 2 0,3-1 0,2 0 0,3 0 0,-8 0 0,4 0 0,3 0 0,1 0 0,1 0 0,-1 0 0,0 0 0,-4 0 0,-3 0 0,7 0 0,-5 0 0,-2 0 0,0 0 0,4 0 0,6 0 0,-15 0 0,4 0 0,4 0 0,2 0 0,2 0 0,1 0 0,0 0 0,-1 0 0,-3 0 0,-2 0 0,-4 0 0,-6 0-482,23 0 0,-9 0 0,-4 0 1,1 0-1,4 0 482,-8 0 0,2 0 0,0 0 0,2 0 0,0 0 0,1 0 0,-1 0 0,3 0 0,3 0 0,0 0 0,-1 0 0,0 0 0,-3 0 0,-4 0 159,2 0 0,-5 0 1,-2 0-1,3 0 0,6 0-159,-8 0 0,5 0 0,4 0 0,2 0 0,0 0 0,-1 0 0,-3 0 0,-5 0 0,-6 0-509,10 0 0,-8 0 0,-2 0 0,4 0 509,3 0 0,5 0 0,0 0 0,-2 0 0,-8 0 0,0 0 0,-6 0 0,-1 0 846,-4 0 0,1 0 0,3 0-846,8 0 0,6 0 0,2 0 0,-3 0 0,-9 0 0,-1 0 0,-1 0 0,0 0 699,2 0 1,1 0 0,-1 0-1,-5 0-699,19 0 0,-13 0 1906,-22 0-1906,-7 0 0,-13 0 0,-6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41:58.08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14345 8030 24575,'20'-20'0,"5"-1"0,4-2 0,6-5 0,2-1-408,10-7 0,6-3 408,-8 9 0,6-1 0,3-1 0,-1-1 0,2 0 0,1-1 0,0 1 0,0 0 67,-5 3 0,0 0 0,0 2 0,-2 0-67,13-8 0,-2 2 0,-17 10 0,-21 12 0,-3 1 0</inkml:trace>
  <inkml:trace contextRef="#ctx0" brushRef="#br0" timeOffset="1764">14443 9710 24575,'42'-21'0,"0"1"0,0-1 0,14-7 0,1-2 0,-2 3 0,2-3 0,-2 3 0,4-4 0,-2 0 0,-15 9 0,1-1 0,-2 0 0,11-6 0,-1 0-753,8-4 1,-4 1 752,-21 12 0,-5 2 365,0 1-365,-8 4 0,-9 5 0,-2 3 0</inkml:trace>
  <inkml:trace contextRef="#ctx0" brushRef="#br0" timeOffset="7031">14365 10353 24575,'-10'2'0,"3"-1"0,-6 7 0,0 2 0,4-4 0,-14 21 0,9-11 0,-17 33 0,15-24 0,-7 23 0,9-25 0,-1 23 0,-2-13 0,4 14 0,-4 1 0,7-16 0,2 14 0,1-16 0,6 9 0,-3 0 0,4-8 0,0 6 0,0-15 0,0 34 0,0-29 0,0 21 0,0 6 0,0-17 0,0 3 0,0 2 0,0 17 0,0 0 0,0 5 0,0-24 0,0 2 0,0 22 0,-1-2 0,2 0 0,6 4 0,-7-24 0,2-2 0,8-1 0,-7-5 0,1-17 0,0 3 0,2-5 0,0 11 0,2-8 0,-2 7 0,2-5 0,-1-7 0,4 16 0,-3-12 0,2 9 0,0-10 0,-3-1 0,18 19 0,-9-13 0,16 19 0,-16-26 0,0 1 0,4-4 0,-7-2 0,12 3 0,-13-6 0,10 5 0,0-5 0,2 3 0,10-6 0,-3 4 0,1-2 0,4 4 0,28-1 0,-25-3 0,-4-2 0,0-1 0,6-2 0,-13 0 0,6 0 0,-23 0 0,9 0 0,-7-3 0,7 0 0,-9-2 0,2-1 0,-4 1 0,3 0 0,-3-1 0,13-11 0,-8 6 0,9-10 0,-8 6 0,-1-2 0,3-4 0,2-8 0,-3 6 0,3-7 0,-5 0 0,-3 7 0,-1-6 0,-2-17 0,-4 19 0,0-26 0,-4 23 0,0-18 0,0-10 0,-4 7 0,3 3 0,-7 20 0,0-19 0,3 20 0,-5-20 0,5-15 0,1 31 0,-1-19 0,1-5 0,-3-7-563,4 15 0,0 0 563,0 8 0,1 4 0,2-21-340,0 16 0,0 1 340,0-8 0,0-16 0,0 10 0,-5 9 0,4-6 0,-3 5 1086,1 22-1086,2-15 720,-5 16-720,-1-22 0,2 20 0,-3-6 0,4 10 0,-2 4 0,-3-14 0,3 11 0,0-6 0,1 14 0,0-4 0,-3 0 0,-1-1 0,1 5 0,-4-6 0,4 9 0,-9-12 0,-2 1 0,1 1 0,-5-3 0,11 10 0,0 3 0,-2-4 0,2 2 0,-6-5 0,7 6 0,-7-4 0,6 7 0,-14-14 0,13 12 0,-7-7 0,4 7 0,4 0 0,-4-1 0,1-1 0,3 4 0,-4-2 0,3 3 0,4 2 0,-4-2 0,5 4 0,-3-1 0,2 2 0,-6-5 0,6 4 0,-7-4 0,8 5 0,-15-4 0,-2 3 0,-6-3 0,5 4 0,11 0 0,6 0 0,-1 0 0,4 0 0,-4 0 0,1 0 0,-4 2 0,2 3 0,0-1 0,1 3 0,-1-2 0,2 1 0,-1 2 0,2 0 0,-6 5 0,2-1 0,-1 1 0,5-6 0,0 3 0,2-3 0,1 3 0,3-5 0,2 1 0,0-3 0,0-1 0</inkml:trace>
  <inkml:trace contextRef="#ctx0" brushRef="#br0" timeOffset="23051">16903 10336 24575,'-8'-6'0,"-1"1"0,-6-1 0,3 1 0,-4 2 0,5 1 0,-4 2 0,-11-3 0,7 3 0,-29-3 0,31 3 0,-17 0 0,25 0 0,-6 0 0,6 0 0,-7 0 0,-4 2 0,6 1 0,-6 3 0,9-3 0,-5 1 0,4-1 0,-8 5 0,-14 10 0,6 3 0,-20 9 0,26-12 0,-7 1 0,13-9 0,-5 5 0,7-5 0,-1 3 0,1 0 0,2-1 0,-14 17 0,5-1 0,-4 4 0,5-2 0,-2 7 0,3-4 0,-1 6 0,8-10 0,0-1 0,-2 19 0,-1-4 0,2 4 0,4-11 0,2 4 0,2 0 0,2 0 0,3 5 0,0-12 0,0 14 0,0 8 0,0-12 0,0 4 0,2-8 0,1 0 0,-2 2 0,3 11 0,2 1 0,-1-9 0,1 19 0,3-24 0,-7-4 0,0 2 0,7 10 0,-5-2 0,0-1 0,5-10 0,-4 20 0,5-15 0,-5-6 0,7 12 0,-2-14 0,-1 0 0,1-1 0,3 8 0,-5-13 0,13 28 0,-10-33 0,9 18 0,-3-16 0,-5 1 0,5-3 0,-9-9 0,7-1 0,-3 1 0,1-3 0,-2 0 0,11 3 0,-4-4 0,13 3 0,2 0 0,-4-4 0,34 10 0,-33-15 0,8 3 0,0-4 0,26-9 0,-20 2 0,19-7 0,-25 4 0,0 0 0,2-1 0,-14 3 0,8-10 0,-21 8 0,6-7 0,-8 6 0,9-6 0,-9 5 0,8-5 0,-5-3 0,6-7 0,-3 0 0,2-3 0,-2-9 0,-4 6 0,6-17 0,-9 11 0,5-9 0,-5 7 0,1 1 0,-2-5 0,-4 20 0,-1-12 0,-4 7 0,0-10 0,0-2 0,0-5 0,0 8 0,0-8 0,0 6 0,0 2 0,0 2 0,-5-27 0,4 25 0,-4-5 0,-2 1 0,0 8 0,-2-1 0,0-1 0,-3-13-590,4 6 1,1-1 589,3 10 0,1 0-356,-5-15 0,1 1 356,0-11-154,-8-3 154,10 25 0,-8-22 0,-1-3 0,4 4 0,-3-1 0,-2-2 0,5 20 0,1 4 0,-3-11 0,3 10 0,-1-2 0,0 2 0,0 4 0,0 0 1126,-9-28-1126,11 49 749,2 1-749,-2 0 170,2 7-170,-2-4 0,2 6 0,-1-3 0,1 6 0,1-1 0,-1 2 0,1-2 0,-3 1 0,2-1 0,-2 2 0,0 0 0,2 0 0,-1 0 0,1 0 0,1 0 0,-1 0 0,1 0 0,-10 2 0,2 1 0,-6 2 0,4 1 0,6-1 0,-4 0 0,5 1 0,-3 1 0,2-1 0,2 2 0,1-3 0,-2 0 0,2 1 0,-1-1 0,1 0 0,1 3 0,2-2 0,-2 4 0,-3 3 0,1-1 0,-3 4 0,2-6 0,0 6 0,-4 0 0,3 1 0,-1 2 0,0-2 0,3-1 0,-4-3 0,6-5 0,4-5 0,-1-1 0,5-2 0</inkml:trace>
  <inkml:trace contextRef="#ctx0" brushRef="#br0" timeOffset="25886">16376 7101 24575,'-3'-2'0,"5"-4"0,39-32 0,3 6 0,5-3 0,-14 9 0,2 0 0,0-2-282,6-1 1,0-2 0,4-1 281,-1 2 0,3-3 0,0 1 0,-4 3-1255,10-9 1,-1 1 1254,0 0 0,4-3 0,-6 4 0,-2 1 0,-6 4 0,-14 8 0,0 0 0,11-7 0,-3 1 0,-8 4 0,2-1 0,-15 15 137,-1-1 0,-5 6 0,-7 1 1</inkml:trace>
  <inkml:trace contextRef="#ctx0" brushRef="#br0" timeOffset="27366">20066 7978 24575,'34'-20'0,"1"-1"0,0 0 0,2-2-1587,-3-2 1,0 0 1586,9-5 0,1-1 0,0-1 0,7-5 0,-8 8 0,7-6 0,3-2 0,-2 1 0,-5 4 0,0 0 0,-5 2 0,4-2-526,-2 2 1,5-4-1,1-1 1,-3 2-1,-9 5 526,1-3 0,-7 6 1274,21-15-1274,-15 13 0,-15 11 0,-17 13 0,-3 1 0</inkml:trace>
  <inkml:trace contextRef="#ctx0" brushRef="#br0" timeOffset="31683">20147 10630 24575,'3'15'0,"-4"1"0,-3 5 0,-4 7 0,-5 27 0,2-10 0,-4 18 0,5-25 0,7 13 0,1 3 0,-2 1 0,3 0 0,2 3 0,-1-21 0,0-1 0,0-2 0,0 2 0,0 16 0,0 3 0,0-7 0,0-1 0,2-3 0,1-1-217,0-1 0,0-3 217,3 17 0,1-11 0,0 0 0,0 11 0,-3-20 0,2 1 0,1-2 0,2 1 0,0 5 0,0 0 0,1-2 0,-1-1 0,1-1 0,-1-3 0,4-4 0,-3-7 0,3 2 0,-5-9 434,-1-6-434,-1 1 0,2-2 0,0 1 0,0-2 0,0 0 0,0 0 0,0-3 0,0-2 0,5 2 0,11-5 0,-4 3 0,18-3 0,-19 0 0,5 0 0,1-10 0,-6 2 0,7-8 0,8-10 0,-11 4 0,17-12 0,-12 0 0,-6 7 0,4-6 0,-8 3 0,11-13 0,-8 3 0,1-16 0,-12 21 0,-2-4 0,-4-9 0,-1-1 0,2 4 0,-2 0 0,-2 3 0,-2 1 0,1 1 0,0 1 0,0-7 0,0 10 0,0 1 0,0-4 0,0-16 0,0 13 0,0 5 0,0 1 0,0-6 0,0-14 0,0 16 0,0 0 0,0-9 0,0 5 0,0 0 0,0-4 0,0-8 0,0 0 0,5 0 0,-2 15 0,0 1 0,4-14 0,-4 13 0,-1 3 0,-2-3 0,0-5 0,0 0 0,0 6 0,0-9 0,0 0 0,0 6 0,0-3 0,0 3 0,-3 25 0,0-11 0,-5 8 0,3 3 0,-4-7 0,5 15 0,-4-2 0,0 1 0,0 5 0,-5-7 0,4 7 0,-6-4 0,6 1 0,-5 1 0,-1-2 0,3 6 0,-2-3 0,-10-2 0,12 5 0,-17-7 0,13 10 0,-14-2 0,7 3 0,-6 0 0,-9 0 0,13 0 0,-13 0 0,18 0 0,-10 0 0,12 0 0,-7 0 0,-4 12 0,14-5 0,-16 15 0,16 2 0,-6 24 0,5 2-402,5-14 1,2 1 401,3 28 0,3-28 0,0 0 0,3 29 0,0-32 0,0 3 0,0 28 0,0 2 0,3-22 0,0 0 0,-3 22 0,1-3 0,9-1 0,-3-7 0,-5-19 0,2-1 0,5 17 0,-8 2 0,11-5 0,-11-28 0,7 14 0,-8-25 0,2-2 200,1-4 1,0-3 0,-1-2 0</inkml:trace>
  <inkml:trace contextRef="#ctx0" brushRef="#br0" timeOffset="34337">21174 9530 24575,'30'-34'0,"1"0"0,-3 8 0,1-1 0,12-18 0,4-5 0,-4 7 0,4-1 0,-2 0 0,-8 5 0,-2 2 0,1-2-1265,6-4 0,2-1 1,-4 4 1264,-2 1 0,-4 4 409,-5 5 1,-3 4-410,2-4 700,16-18-700,-19 21 0,-4 9 0,1 0 1964,-12 8-1964,0 3 77,0-3 1,-5 7 0,-1 1 0</inkml:trace>
  <inkml:trace contextRef="#ctx0" brushRef="#br0" timeOffset="37271">21104 10471 24575,'0'10'0,"0"-1"0,0 9 0,0 15 0,0 0 0,0 15 0,0-10 0,0 9 0,0 2 0,0 8 0,0-11 0,0 8 0,0 1 0,0 1 0,0 2 0,0-1 0,0 2 0,0 0 0,0 1 0,1 7 0,0-1 0,1-11 0,4 4 0,-2-15 0,1 6 0,1-6 0,5 14 0,-3-16 0,1 6 0,-1-6 0,5 14 0,2 2 0,1-2 0,-3-9 0,-3-14 0,1-2 0,2 12 0,-5-19 0,4 6 0,-5-11 0,-4-7 0,7 15 0,-4-9 0,5 6 0,-3-8 0,-3-5 0,7 7 0,-2-6 0,3 6 0,-5-10 0,-1 2 0,2-4 0,4 7 0,-4-9 0,1 3 0,-5-7 0,5 0 0,-3 0 0,5 0 0,-3-2 0,10-8 0,-5 1 0,10-7 0,-8 4 0,11-12 0,3 0 0,-1 1 0,1-3 0,1-3 0,13-8 0,-3-2 0,-12 13 0,0-1 0,-1-5 0,-2-1 0,-4 6 0,-1 0 0,6-9 0,1-2 0,-2-3 0,-2 1 0,-1 4 0,0-1 0,2-7 0,0-3 0,1-10 0,-3 0-864,-8 11 1,-1 0 863,5-12 0,-3 0 0,-8 13 0,-3 0 0,-1-13 0,-1-1 0,0 11 0,0-3-306,-2-12 1,-1-7 0,-1 5 305,-2 0 0,0 3 0,2 10 0,-1-1 0,-1 4 0,-2 2 0,-2 5 0,-4-14-401,-5 0 401,3 0 0,-8 0 0,11 23 0,0 1 0,-12-18 0,-1-6 0,2 10 0,1-2 0,-1-2 0,5 17 0,0-2 0,-4-10 0,-1-5 0,2 6 0,3 11 0,0 2 0,-5-14 0,-1 1 0,-3 7 0,1 3 0,-12-14 0,12 22 0,0 3 1605,0 3-1605,4 6 978,-6 3-978,6 4 461,0 4-461,6 3 0,4 0 0,-6 0 0,4 3 0,-18 2 0,7 4 0,-4-3 0,9 2 0,13-8 0,2 3 0</inkml:trace>
  <inkml:trace contextRef="#ctx0" brushRef="#br0" timeOffset="38709">21784 6519 24575,'45'-21'0,"-1"-1"0,0 1 0,-4-1 0,4-2 0,2 0 0,9-4 0,5-2 0,1-1 0,-5 2-2458,1-2 0,-2 1 1,0 0-1,1 0 2359,-8 6 0,0 0 0,1 1 1,0-1-1,-2 1 99,9-6 0,0-1 0,-2 1 0,-3 3 120,-3 2 0,-3 3 1,-1 0-121,-4-1 0,0 1 0,-1 1 953,8-4 0,-1 1-953,2-3 0,-5 2 0,3 0 0,-11 3 0,-30 18 0</inkml:trace>
  <inkml:trace contextRef="#ctx0" brushRef="#br0" timeOffset="39635">24535 11029 24211,'43'-32'0,"0"0"0,0 0 0,-1 1 0,0 0 0,-3 2 0,7-2 0,-4 1 90,-2 1 1,-1 0-91,3-1 0,-3 1 0,11-13 0,-2 4 61,-32 19-61,-8 11 30,-3 0-30,3 0 92,-4 2-92,0-2 0,-4 5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43:07.45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13055 12947 24575,'9'-40'0,"3"3"0,8-24 0,-2 20 0,2 0 0,-1 8 0,1 0 0,3-8 0,0 1 0,-5 10 0,-1 1 0,9-12 0,-12 11 0,1 1 0,-6 1 0,1 5 0,0-10 0,-4 17 0,0-1 0,-4 14 0,-2 0 0</inkml:trace>
  <inkml:trace contextRef="#ctx0" brushRef="#br0" timeOffset="5280">19286 12815 24575,'24'-34'0,"0"-1"0,5-9 0,1 8 0,7-6 0,-4 4 0,-9 9 0,0 1 0,12-10 0,-2 4 0,-7 1 0,-2 5 0,-13 15 0,3-7 0,-5 9 0,-4 3 0,-1 2 0,-2 4 0</inkml:trace>
  <inkml:trace contextRef="#ctx0" brushRef="#br0" timeOffset="6081">20452 11519 24575,'5'-11'0,"4"-4"0,1-1 0,29-30 0,-19 19 0,20-20 0,-25 31 0,-3 2 0,0 2 0,-8 8 0,0-4 0</inkml:trace>
  <inkml:trace contextRef="#ctx0" brushRef="#br0" timeOffset="9050">19822 15317 24575,'47'0'0,"-1"0"0,-1-2 0,2-2 0,13 1 0,6-2-1254,-20 0 1,3-2-1,3 0 1,1-1 1253,-2 1 0,2-1 0,2 0 0,0 0 0,-1 0-922,0 1 1,0-1 0,0 0-1,0 0 1,0-1 921,3 0 0,-1-1 0,1-1 0,1 1 0,2-1 0,-1 1 0,2 0 0,2 0 0,-1 0 0,-2 1 0,-4-1 0,2-1 0,-4 0 0,-1 0 0,5 0 0,-4 2 0,4-1 0,2 0 0,-1 0 0,-2 1 0,-4 0-97,17-4 1,-5 2-1,-4 0 97,-16 2 0,-2 2 0,0-1-208,8 1 1,0 0-1,-7 1 208,14-3 375,-2 5 0,-34-1 0,-4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44:48.30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21140 13027 24575,'60'-6'0,"-1"0"0,1-1 0,-1 1 0,5-2 0,-1 0 0,2-1 0,1 0-1967,-6 1 1,2-1 0,1 0 0,0-1 0,-2 0 1870,-5 0 1,0 0 0,-1-1 0,-2 1 0,-3 0 95,9 0 0,-3 0 0,2-1-278,-1-1 0,4-1 0,0-1 0,-4 3 278,-1 2 0,-3 1 0,1-1 124,-4 0 1,3 0 0,-2 0 0,-5 2-125,12 0 0,-6 0 0,-6 1 0,0-1 0,0-1 0,-2 0 0,9 0 4005,-5-1-4005,-35 9 0,-8 0 0,-2 0 0</inkml:trace>
  <inkml:trace contextRef="#ctx0" brushRef="#br0" timeOffset="1467">23319 12556 24575,'59'-3'0,"-19"1"0,7 2 0,13 2 0,-4 1 0,2 0 0,-1 1-1104,-11-2 0,2 0 1,-3 1 1103,6 2 0,-5 0 1039,19 0-1039,-27 4 543,2-4-543,-32-1 0,-12 9 0,-14 10 1729,-9 6-1729,-6 4 0,4-4 0,8-8 0,1 2 0,-1 4 0,-5 5 0,0 2 0,6-8 0,10-10 0,4-8 0,1 2 0,0-4 0,-1 2 0,1-3 0,-1-2 0,-2-17 0,1 1 0,-2-15 0,2 8 0,0-1 0,-3-9 0,2 7 0,-2-6 0,4 12 0,-2 2 0,-1 0 0,1 5 0,0-3 0,5 8 0,-2 0 0,5 1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03:47.71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7998 6305 24575,'-44'-14'0,"6"1"0,17 6 0,0 0 0,-8 0 0,6 3 0,-7 1 0,-25-1 0,26 3 0,-6-1 0,0 0 0,3 2 0,-7 0 0,-1 0 0,-15 0 0,17-1 0,-5 2 0,-22 3 0,1 2 0,27-2 0,0 0-603,-29 2 0,2 0 603,0 5 0,-2-5-26,13 5 1,-11 4-1,0 2 26,15-2 0,-1 1 0,0 1 0,0-1 0,0-2 0,0 0 0,0 1 0,3 0 0,-11 7 0,3 2 0,5-4 0,8-3 0,4 0 0,-4 7 0,1 2 0,0-5 0,1 0 0,5 2 0,1 2 0,-3 5 0,2 1 0,5-8 0,0 1 0,-6 8 0,-2 3 0,-10 12 0,2 0 0,21-19 0,0 0 600,-16 19 1,2 3-601,17-11 0,4-1 0,-7 17 41,10-16 0,3 2-41,2 16 0,6-11 0,2 0 0,2 20-282,2-21 0,2-2 282,6-3 0,-1 3 0,1 2 0,6 4 0,-7-7 0,3 3 0,8-2 0,1-4 0,1 18 0,2-16 0,7 6 0,-1-5 0,-2-4 0,0-2 0,9 9 0,0-1 0,-9-13 0,1-4 0,9 4 0,0-3 0,13 6 0,-11-7 0,0-2 0,15-1 0,-13-4 0,21 0 0,-10-5 0,0 0 0,-18-7 0,0-1 0,21 7 0,2-1 0,-8-3 0,-4-3 0,20 1-380,-13 0 0,-1 0 380,14-1 0,-10-4 0,2 1 0,-13-1 0,2-1 0,15-2 0,0 0 0,-20 0 0,0 0 0,18 0 0,2 0 0,-16 0 0,0 0 0,12 1 0,0-2 0,-12-1 0,-3-2 0,-3 1 0,4-1 0,13-5 0,7-2 0,-4 0 0,1-1 0,0 0 0,-1-1 0,6 0 0,-1 0 0,-1-1 0,0 0 0,-2 1-1243,-11 2 0,-1 0 0,3 1 1243,-3 0 0,4-1 0,0 1 0,0-1 0,12-3 0,-1-1 0,-2 3 0,-13 3 0,-2 1 0,1-1-311,7-3 1,1-2 0,-2 1 310,-3 4 0,-1 0 0,-3 1 0,7-4 0,-1 1 0,-9 3 0,1 0 0,4-1 0,1-1 0,5-2 0,0 0 0,-5 1 0,-1 2 0,-4 0 0,4-1 0,5-2 0,4-1 0,2-1 0,-3 0 0,-6 1 0,0 0 0,-2 0 0,-3 1 0,14-4 0,0-1 0,0-1 0,4-2 0,-11 2-120,-21 3 1,-5 2 119,28-15 986,-27 8-986,-5 0 3684,3-16-3684,5-3 0,-6-9 0,6-1 0,-16 17 0,-1-1 0,0 3 0,-1-1 608,0-4 0,-2-3-608,0-6 0,-2-1 0,-3-19 0,0 0 0,-3-1 0,-6 28 0,-2 0 0,-2-11 0,-1-5 0,-1 5 0,1 9 0,-2 2-389,-8-21 1,-3 2 388,-4-2 0,4 25 0,-2 0 0,-13-19 0,13 26 0,-2 0 0,-9-8 0,-1 2 0,8 9 0,0 0-390,-14-11 0,1 1 390,-8-2 0,11 11 0,-6-2 0,2 3 0,0 0 0,-2 1-668,-2-1 1,-4-1 0,3 2 667,0 2 0,-1 1 0,1 2 0,-4-1 0,2 1 0,-4-1 0,-1 0 0,6 1 0,-2 0 0,-7 0 0,2 4 0,-8 0 0,-3 1 0,2 0 0,7 1 0,-5-1 0,6 0 0,-6 0-540,0 1 0,-6-1 0,-2 0 1,3 2-1,8 3 540,5 2 0,6 3 0,0 1 0,1-2 0,0 1 0,-2 0 0,-16 2 0,-4 0 0,3 0 0,10 0 0,3 0 0,-2 0-116,-7 0 1,-2 0 0,-2 0 115,8 1 0,-3 1 0,2-1 0,4 1 0,7 0 0,3 1 0,-2 0 0,-18 0 0,-3 0 0,6 4 0,3 6 0,7 2 0,14-6 0,0 2 284,-9 7 0,1 2-284,8 2 0,1 0 0,-16 9 851,19-8 0,0 0-851,-3-1 0,3-1 0,-9 7 2080,12-8 0,2-3-2080,11-4 511,1-4-511,4-1 0,2-3 0,2 1 0,4-3 0,0-1 0</inkml:trace>
  <inkml:trace contextRef="#ctx0" brushRef="#br0" timeOffset="52432">11416 8209 24575,'-52'-11'0,"0"-1"0,0 1 0,5 0 0,0 1 0,0 1 0,-1 1 0,-1 0 0,-1 0-1549,-4-2 0,0-1 0,5 2 1549,2 1 0,0 0 0,-6-1 0,-5 0 0,6 2 0,9 3 0,2 1 35,-17 0 1,1 1-36,20 1 0,1 2 0,-13-1 0,-1 0 0,10-1 0,0 2 0,-9 1 0,0 1 0,8 0 0,0 1 0,-13 7 0,-1 1 0,7-4 0,-1 0 0,0 4 0,-3 3 0,3-2 0,3-2 0,1 1 0,-12 4 0,-1 4 0,5 2 0,0 2 0,-1 1 0,1 0 0,0 2 0,1 2 0,2-1 0,1 2 0,8-1 0,1-1 0,5-4 0,-1 0 0,-4 6 0,-1 2 349,2-2 0,-1 2-349,-9 12 0,1 2 0,6-4 0,0 0-730,-6 5 1,3 0 729,19-16 0,1 0 0,-7 11 0,0 1 0,8-8 0,2 3 1040,-5 19 0,4 9-1040,13-10 0,4 4 0,1-4 0,-2 5 0,3-1 0,5-8 0,2 2 0,4-6 0,6-5 0,1-5 148,-2-7 1,1 0-149,9 11 0,0-1 0,8 11 0,-7-26 0,0 0 0,17 19 0,-5-17 0,4-2 0,-3-3 0,1-1 0,7 1 0,5-1 0,2-3 0,6-2 0,5-1 0,-13-6 0,3 0 0,2-2 0,1 1 0,0-1-984,2 0 1,2 0 0,0 0 0,0-1 0,0 0 983,1-2 0,1 1 0,0-2 0,-2-1 0,-3-2 0,-4-2 0,-3-2 0,0-1 0,3-2-504,1-2 0,4-1 0,0-1 0,-1-1 0,-5 0 504,8-2 0,-5-1 0,3 0-165,5-1 1,6 0-1,-1 0 1,-7-2 164,-8-2 0,-5-1 0,-4 1 0,3 2 0,0-2 0,-1-6 0,3-4 0,-9 4 0,5-5 0,-12 5 0,-4-4 409,-1-26-409,-13 26 0,-1-26 0,-3-3 0,-6 14 2057,-1-3 1,-1-3-2058,-7-15 0,1 26 0,-2 1 0,1 3 0,-1 0 0,-1-2 0,-1 3 0,-6-6 0,4 4 0,-1 1 0,-9-10 0,5 12 0,-1 0 5166,-8-7-5166,-3 6 0,-2-1 0,-11-11 0,14 17 0,1 3 1335,0 2-1335,-8 0 29,13 9-29,-20-11 0,18 11 0,0 1 0,7 3 0,6 3 0,1 3 0,3 2 0,2 0 0,1 3 0</inkml:trace>
  <inkml:trace contextRef="#ctx0" brushRef="#br0" timeOffset="53457">13960 9681 24575,'47'0'0,"0"0"0,-1 0 0,3 1 0,3-1 0,1 0 0,3-1 0,-5 1 0,1-1 0,2 0 0,4-1 0,5-1-984,-12 1 1,5-1 0,3 0 0,3 0 0,1-1 0,2 0 0,-1 0 0,0-1 0,-3 1 0,-2-1 796,5-1 1,-2 0 0,-2 0 0,0 0 0,0-1-1,1 0 1,2 0 0,3 0 186,-5 0 0,3 0 0,1 0 0,2 0 0,1 0 0,0 0 0,0-1 0,0 1 0,-2-1 0,-1 0 0,-2 0 0,1 0 0,0-1 0,-1 0 0,-1 0 0,-1-1 0,-1 1 0,-1 0 0,0 1 0,-1 0-308,7-1 0,-1 0 0,-1 1 0,-1 0 1,-2 0-1,-2 0 0,-2 0 308,4-1 0,-3-1 0,-2 1 0,-2 0 0,-2 2 710,21 1 0,-4 1 0,-11 2-710,-21-1 0,-5 2 0,22 2 0,-39 0 0</inkml:trace>
  <inkml:trace contextRef="#ctx0" brushRef="#br0" timeOffset="91625">3233 11161 24575,'57'0'0,"-21"0"0,-2 0 0,9 0 0,5 0 0,10 0 0,1 0 0,-5 0 0,10 0 0,2 0-1524,-16 0 1,7 0 0,3 0 0,-3 0 0,-7 0 1523,-2 0 0,-6 0 0,6 0 0,5 0 0,8 0 0,4 0 0,-3 0 0,-5 0 0,6 0 0,-6 0 0,7 0 0,-10 0 0,6 0 0,4 1 0,0-1 0,-1 0 0,-5-1 0,-1 0 0,-2 0 0,-2-1 0,-1 1 0,-2 0 0,5 0 0,-2 1 0,-1 0 0,1-1 0,3 0 0,3-1 0,-3 0 0,-6 1 1078,7 1 1,-6 0-1079,-5 0 0,-3 0 605,-3 0 0,-4 0-605,2 0 0,-27 0 0,-9 0 0</inkml:trace>
  <inkml:trace contextRef="#ctx0" brushRef="#br0" timeOffset="94776">16684 9832 24575,'-58'0'0,"3"0"0,-5 0 0,1 0 0,-1 0-1473,13 0 0,-1 0 1,1 0 1472,-17 2 0,4 2 0,15-1 0,-2 1 0,-13 5 0,-7 3 0,5-2 0,4-1 0,0 0 338,12-1 1,-3 1 0,-3 1 0,2 1-339,-1 0 0,0 1 0,1 0 0,2 1 0,-3 1 0,2 1 0,-2 0 240,-11 1 0,-3 2 0,4 2-240,10 3 0,2 1 0,7-2 0,-17 8 0,14-1 0,3 1 0,3 4 2343,15-7-2343,-1 2 0,11 7 0,4-15 0,2 16 0,5-8 0,3 18 0,4-5 0,1 14 0,18-1 0,-5-5-314,-2-17 1,2-1 313,11 19 0,4-1 0,-7-23 0,2 0 0,-3 0 0,3 2 0,6 0 0,6 2 0,-3-2 0,4 4 0,0-1 0,-3-4 0,2 0 0,3-1 0,1-2 0,3-2 0,5 0-655,-5-4 0,6-1 0,2-1 0,2 0 0,0-1 655,1 1 0,0-1 0,2-1 0,1-1 0,3 0-785,-10-3 1,4-1-1,1 0 1,1-1-1,-1 0 1,-2-1-1,-3-2 785,4 1 0,-3-2 0,-1-1 0,-1-1 0,1 0 0,12 0 0,0-1 0,-1-1 0,0 0-700,-2-1 0,-1 1 0,0-1 0,-3-1 700,5-1 0,-2 0 0,1-1-365,-4 2 1,2-1 0,-1 0 0,-4-1 364,-3-3 0,-3-1 0,3-1 0,1 0 0,4-1 0,1-1 0,-4 1 0,0-2 0,-2 0 0,2 0 0,-3 1 0,3-1 0,-2 0 0,-3 1 399,-3 1 1,-5 0 0,5-1-400,5-5 0,5-2 0,-1 0 0,-4 1 0,11-4 0,-1-1 0,0-1 0,4-2 0,-7 1 0,-2-2 0,-7 2 1641,-13 4 0,-1 0-1641,10-3 0,0-2 0,-4-4 0,-5 1 0,5-3 1769,-4-5 1,-5 1-1770,-16 11 3734,6-38-3734,-19 36 349,-1-14-349,-6 18 1162,-1 1-1162,-9-10 0,-18-9 0,-4-1 0,-1 11 0,-9-3 0,0 2 0,-6 2 0,-6 0-403,13 7 1,-5-3 0,-3-1 0,-1 2 0,2 2 402,-2 3 0,0 3 0,0 1 0,0-1-920,-3-2 1,0 0-1,0 1 1,2 1 919,-10 0 0,2 2 0,3 0 0,-2-1 0,-5 0 0,19 5 0,-8 0 0,-4-1 0,-1 0 0,3 1 0,5 1 0,-11-2 0,6 1 0,-9-1 0,7 2 0,-10-1 0,-3 1 0,0-1 0,5 2 0,10 1 0,3 2 0,8 2 0,-6 0 0,1 1 0,-6-1 0,-2 1 0,2 0 0,8 0 0,-19 0 0,4 2 0,2 0 0,-4 1 0,5 1-897,-8 3 1,5 1 896,13 0 0,0 0 0,7 0 0,-1 0 0,2-2 0,1-1 0,0-1 0,-5 4 0,-5 1 0,4-1 0,6-2 0,2-1-235,-23 7 0,4 0 235,13 0 1609,7-3-1609,10-1 3512,6-3-3512,11-2 0,8-2 0,-1 0 0</inkml:trace>
  <inkml:trace contextRef="#ctx0" brushRef="#br0" timeOffset="111456">12101 11397 24575,'-8'8'0,"-13"14"0,8-3 0,-19 21 0,14-8 0,-4 7 0,0 5 0,7-12 0,2 1 0,-6 14 0,2-2 0,-1 13 0,8-12 0,4 17 0,6-2 0,2-27 0,2-1 0,9 23 0,2-20 0,2 0 0,17 15 0,-10-12 0,2-1 0,18 3 0,-9-10 0,2-1 0,-9-7 0,3 0-1242,15 10 1,4 0 1241,2-2 0,8 0 0,-12-10 0,8 2 0,3 0 0,1 0 0,-4-2 0,-1 1 0,-3-3 0,1 1 0,4 0-458,-7-2 1,2 0-1,3 1 1,0-1-1,0-1 1,-2-1 457,6 0 0,0-2 0,-1-1 0,-2-1 0,-2-1-884,-1 1 1,-3-2 0,0 0-1,3 0 884,-1 0 0,2 1 0,1-1 0,3 0 0,0 0 0,1-1 0,4 0 0,1 0 0,-1-1 0,-2 0 0,-4 0 0,3 1 0,-5 0 0,1 0 0,8-1 0,-12-2 0,6 1 0,5-1 0,3 0 0,1 0 0,-2 0 0,-1-1 0,-6 0 0,-5-1-896,15 2 1,-8-2 0,-2 0 0,6-1 895,-8 0 0,3 0 0,2-1 0,1 1 0,1-1 0,-2-1 0,1 0 0,0 0 0,1-1 0,-1 0 0,1 0 0,-1-2 13,1-1 1,-2 0 0,0-2 0,2 0-1,1 0 1,3-1-14,-9 2 0,3-1 0,2 0 0,2-1 0,0 0 0,-1 1 0,0-2 0,-3 1 0,-3-1 0,12-2 0,-2-1 0,-3 0 0,-1-1 0,-1 0 0,-1-1-94,4-1 1,-1-1-1,-1 0 1,-5 0 0,-6 1 93,0-1 0,-7 1 0,-4 0 0,-1-1 0,-1-3 651,18-11 0,0-2-651,-19 8 0,0 0 982,2-4 0,2-2 0,-6 2-982,-7 1 0,-3 0 759,5 0 0,1-5-759,0-9 0,1-8 0,-3 4 0,-4 8 0,0-1 0,3-5 0,4-5 0,-6 3 0,-10 1 0,-3 4 2626,8-12-2626,-12 16 0,-2-3 1845,-4-26-1845,-5 2 0,-3 27 0,-3 0 0,-9-21 0,-11 9 0,-6 2 0,2 13 0,-7-6 0,2 5 0,-2 1 0,-1 1-264,-5-4 1,-4-1 0,3 3 263,0 3 0,0 4 0,4 5 0,-3 1 0,0 1-860,2 1 0,-1 0 0,-1 1 860,-5-1 0,-2 0 0,-5 0 0,6 2 0,-5-1 0,-3 0 0,2 1 0,3 1 0,-12-2 0,4 2 0,-8-1 0,11 2 0,-8-2 0,-3 0 0,-1 1 0,4 0 0,6 3-1095,2 1 1,6 1 0,0 2 0,-4-1 1094,-1 0 0,-4 0 0,-1 0 0,0 1 0,3 0 0,-1 0 0,3 1 0,-1 1 0,-4 1-566,8 1 1,-3 1 0,-1 1-1,-1 0 1,1 0 0,2 0 565,0-1 0,2 1 0,1-1 0,-2 1 0,-1 0 20,1 0 0,-1 1 0,-1 0 0,-2 1 1,1-1-1,-1 0-20,-4 0 0,-1 0 0,-2 0 0,2 0 0,2 0 0,3 0-299,-7 0 1,5 0 0,1 0 0,-5 0 298,8 0 0,-5 0 0,-1 0 0,0 0 0,4 0 0,6 0 0,-9 0 0,7 0 0,-4 0 161,-1 0 1,-4-1-1,1 1 1,2 1-162,-4 1 0,2 0 0,-2 1 620,7-2 1,-1 1 0,-2 0-1,-3 1-620,0 1 0,-4 2 0,-1 0 0,2 0 0,5 0 0,9-1 0,3-1 0,1 0 0,-4 1-19,-8 0 1,-5 1-1,-1-1 1,1 1-1,4 0 19,2 1 0,3 0 0,3 0 0,1 0 471,-6-1 0,3-1 1,-2 2-472,7-1 0,-2 1 0,0 0 0,4 0 0,2-1 0,2 1 0,-2 0 0,-2 2 0,-5 1 0,1 1 0,4-2 0,-12 4 0,-2 0 348,7-1 0,-7 2 0,1 0 0,11-2-348,8-1 0,3-1 64,-7 1 1,-4 0-1,8 0-64,-11 5 1519,-10-1-1519,24-4 2976,8-2-2976,5 0 2997,14-5-2997,4 0 0,5-3 0,0 1 0</inkml:trace>
  <inkml:trace contextRef="#ctx0" brushRef="#br0" timeOffset="151333">6547 14042 24575,'29'3'0,"-1"1"0,12-2 0,5 0 0,19 2 0,-18-4 0,6 0 0,-1 0 0,3 0 0,-4 0 0,0 0 0,2 0 0,5 0 0,9 0 0,5 0 0,-2 0-1569,-14 0 0,1 0 0,0 0 0,0 0 1,-2 0 1568,8 0 0,-1 0 0,0 0 0,1 0 0,-7 0 0,3 0 0,0 0 0,-4 0 0,-6 0-31,19 0 1,-6 0 30,1 0 0,3 0-351,-6 0 1,3 0 0,1 0 350,3 0 0,0 0 0,0 0 0,1 0 0,-1 1 0,0-2-535,-6-1 1,0 0 0,-4 0 534,4 2 0,-3-2 0,-4-3 0,4-2 686,-10 4 0,6 0 1,1-1-1,-2 0-686,9-2 0,-1-2 0,2 1 0,-6 1 0,2 1 0,0-1 0,-3 1 0,0 0 0,-3 1 0,1-1 0,5 1 0,2-1 0,-4 2 0,10 2 0,0 0-122,-8-2 0,3-2 1,-4 1 121,4 3 0,-3 0 0,0-4 0,2-2 2,-3 4 0,5 1 0,1-1-2,0-3 0,1-2 0,1 2 0,-12 1 0,2 2 0,-1-1 0,-2-1-37,13-1 0,-2-2 0,-5 2 37,7 1 0,-2 2 0,-11-1 0,3-1 0,-4 2 0,5-1 0,0 0 289,-1 2 0,5 0 1,-2-1-290,-8-3 0,0-1 0,-2 2 0,-2 3 0,-1 2 0,1-1 262,1-3 0,1 0 0,-3 0-262,1 4 0,0 0 0,-1 0 0,4 0 0,-3 0 0,6 0 0,0 0 0,-7 0 0,2 0 0,1 0 0,-1 0 0,1 0 0,-3 0 0,7 0 0,0 0 0,-7 1 0,2-1 0,1-1 0,10-2 0,2-1 0,-5-1 0,-3 1 0,0 0 0,12-2 0,7-1 0,-10 1 0,-23 2 0,-2 1 0,9 0 0,-2 1 1256,3 2-1256,-20 0 2600,9-3-2600,-24 2 223,8-2 0,-16 3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06:50.28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11894 7368 24575,'49'-14'0,"1"0"0,0 0 0,7-1 0,2-1 0,-6 1 0,6-2 0,1-1 0,-3 2-2412,2 0 0,-3 2 1,0-1 2411,1-2 0,-1 0 0,5-1 0,-12 4 0,5-1 0,0 0 0,0-1 0,-3 2 0,12-6 0,-3 1 0,2 0 0,-2 2 0,4 0 0,-2 1 0,-6 1 0,-11 3 0,-5 1 0,5-1-339,7-2 1,5 0 0,0-1 0,-8 3 338,3-1 0,-3 0 577,4-2 0,3-1 0,-13 3-577,-14 3 0,-15 6 0,-2-3 0,-9 6 0,0-1 0</inkml:trace>
  <inkml:trace contextRef="#ctx0" brushRef="#br0" timeOffset="4859">15271 8681 24575,'7'-7'0,"29"-25"0,-3 0 0,-5 7 0,2-2 0,2-3 0,0 0 0,18-14 0,-19 18 0,3-1 0,5-4 0,-1 1 0,15-11 0,-14 10 0,-1 1 0,-10 9 0,-2 2 0,21-16 0,-4 4 0,6-9 0,-24 18 0,9-9 0,-18 15 0,-6 8 0,-1 0 0,-2 3 0,-1-1 0,-1 1 0,-2-1 0,2 1 0,-2 0 0,0 2 0,-1 0 0</inkml:trace>
  <inkml:trace contextRef="#ctx0" brushRef="#br0" timeOffset="10254">17071 9992 24575,'19'-22'0,"-4"7"0,17-15 0,-5 11 0,3-1 0,21-22-311,-10 13 0,4-1 311,-8 6 0,1-1 0,1-1-1097,6-4 1,2 0 0,0 0 1096,0 1 0,1 1 0,-1-1 0,-1 1 0,0-1 0,0 1-218,-2 0 1,0-1-1,-1 2 218,-5 2 0,0 0 0,0 0 0,2-3 0,0-1 0,-2 1 0,5-2 0,-3 3 0,-9 6 0,-2 2 0,11-6 372,2-4-372,-21 14 3384,8-11-3384,-7 13 808,-3-2-808,-7 7 0,-7 3 0,1 0 0,-1 2 0,-2 0 0,-1 3 0</inkml:trace>
  <inkml:trace contextRef="#ctx0" brushRef="#br0" timeOffset="13120">9549 11615 24575,'0'-5'0,"14"-12"0,9 3 0,15-10 0,8-2 0,-14 9 0,2-2 0,5-3 0,6-2 0,1 1 0,9-4 0,1-1 0,-4 2-1773,-3 1 0,-3 0 1,4 0 1772,4-1 0,6-2 0,-1 0 0,-7 3 0,-10 3 0,-3 2 0,1-1 49,17-8 1,3-1-1,-1 1-49,-9 4 0,0 1 0,-1 0 0,2-3 0,0-1 0,-3 3 0,3 1 0,-6 2 0,3-6 0,-22 12 0,-6 4 0,-15 7 0</inkml:trace>
  <inkml:trace contextRef="#ctx0" brushRef="#br0" timeOffset="14517">19882 12503 24575,'10'-2'0,"4"-6"0,14-8 0,27-18 0,-24 14 0,2-1-1228,13-6 1,1 0 1227,-5-1 0,4-4 0,3 0 0,9-4 0,1-2 0,-5 3 0,-6 3 0,-3 1 0,5-3-764,-7 5 0,7-5 0,3-2 0,-1 1 0,-3 2 0,-5 4 764,5-3 0,-6 4 0,1-2 0,9-8 0,1-2 0,-4 3-567,0 2 0,-6 2 567,-8 4 0,-1 0 0,0 0 0,-1 2-100,-6 5 0,-2 1 100,19-17 1216,1 2-1216,-25 16 5124,6-1-5124,-22 18 0,-2 0 0,-1 3 0</inkml:trace>
  <inkml:trace contextRef="#ctx0" brushRef="#br0" timeOffset="16531">10917 14898 24575,'12'-13'0,"23"-13"0,9-8 0,-10 10 0,3-1 0,13-7 0,4-3-2015,-15 9 1,2 0-1,0-1 2015,2 0 0,-1 0 0,1-1 0,-2 0 0,0 0 0,0 0 595,-3 0 0,0 1 0,1-2-595,5-2 0,0-1 0,-2 2 0,9-6 0,-3 2 0,-2 0 0,-6 6 0,-17 11 974,-11 7-974,-7 5 0,1-1 0,-3 3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07:44.37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22441 13549 24575,'24'-13'0,"-8"2"0,25-10 0,-5 1 0,1 0 0,12-5 0,-8 2 0,2-3 0,-4 4 0,-2 0 0,13-9 0,0-2 0,-2 2 0,-12 8 0,-6 4 0,-1-1 0,4-4 0,19-9 0,-5-2 0,-12 11 0,2-1 0,4-2 0,1 1 0,-8 6 0,-1 0 0,5-1 0,-1-1 0,13-9 0,-8 8 0,0-6 0,5 1 0,-22 11 0,27-20 0,-32 22 0,9-6 0,-9 3 0,-9 11 0,6-8 0,-12 9 0,-2 3 0,0 1 0</inkml:trace>
  <inkml:trace contextRef="#ctx0" brushRef="#br0" timeOffset="6679">23790 13808 24575,'23'-13'0,"-9"3"0,13-3 0,-2-5 0,-2 5 0,6-6 0,-8 5 0,27-17 0,-19 13 0,2 0 0,3-3 0,4-2 0,5-1 0,4-3 0,-4 2 0,-6 1 0,-1 0 0,2 1 0,2 0 0,-1 0 0,9-7 0,-4 2 0,13-3 0,-20 10 0,-2 2 0,-7 3 0,2-1 0,-8 2 0,8-2 0,-9 7 0,9-11 0,-12 13 0,7-11 0,-10 9 0,1-1 0,1-1 0,3 0 0,-4 0 0,0 3 0,0 1 0,-3 0 0,-4 2 0,1 1 0,-5 0 0,1 4 0,-3-1 0,-1 2 0</inkml:trace>
  <inkml:trace contextRef="#ctx0" brushRef="#br0" timeOffset="9801">24671 9610 24575,'-5'-2'0,"-1"1"0,-7-6 0,4 6 0,-7-4 0,-25-1 0,10 4 0,-25-4 0,9 1 0,11 4 0,-1 1 0,-25-5-363,21 5 0,1 0 363,-16 0 0,15 0 0,1 0 0,-14 0 0,17 0 0,3 0 0,-5 0 0,4 0 0,-1 0 0,-18 5-224,13-5 0,1 1 224,-8 8 0,8-3 0,1-1 0,-16 7 0,18-4 0,1-1 0,-10 3 0,-9 4 0,12 1 0,-12 0 0,17 3 0,-18 5 0,11 5 68,15-11 0,1 2-68,-16 14 0,11-8 0,-1 6 0,0 2 0,-1 5-8,6-4 0,0 1 8,0 2 0,-3 20 0,12-26 0,4 1 0,2 2 0,5-5 571,-3 7-571,4-16 0,3-5 0,1-3 483,-4 8-483,3-8 0,-2 3 0,2 5 0,1-7 0,1 11 0,-1-12 0,4 17 0,-1-15 0,0 25 0,1-15 0,-1 3 0,2 11 0,6-9 0,-5 3 0,8-3 0,-6-18 0,6 14 0,-3-12 0,9 16 0,1-7 0,1 0 0,-2-1 0,0-6 0,7 7 0,10 4 0,0-5 0,-3-2 0,18 3 0,-17-7 0,2 1 0,4 2 0,0-1 0,3 0 0,-2-1 0,12 2 0,-17-5 0,-1-2 0,12 1 0,12 6 0,-17-9 0,23 5 0,8 1 0,-10 0 0,1 0 0,-10-4 0,2 0 0,-2 0-462,6 3 1,-7-2 461,7-1-39,-16-3 0,1 0 39,3 1 0,-1-1 0,1 1 0,-1 0 0,-1-3 0,-3-1 0,9 4 0,-8-8 0,-1-1 0,7 4 0,-7-3 0,1-2 0,17 1 0,-6 0 0,12 0 0,-6-4 0,-7-1 0,6-5 0,-1-4 0,-13 3 0,13-3 0,-19 2 0,1-2 0,-6 1 0,1-1 0,7-3 0,-1 0 0,17-11 0,-22 11 0,-2 0 0,10-10 0,-3 1 0,-2-2 0,-4-5 0,6-7 0,-14 0 0,-1 5 0,-7 3 0,-1 0 0,14-22 0,-5-3 0,-7-7 0,-4-1 0,-8 32 0,0-1 459,5-30 1,-1-2-460,-7 25 0,-4 1 0,-4-16 0,-3 0 0,4 12 0,-2 2 41,-4-11 0,-5 2-41,-4 13 0,-1 3 0,-11-22 0,0 9 0,-5 1 0,5 14 0,-1 2 0,-3-1 0,0 1 0,3 7 0,1 2 0,-16-3 0,1 4 0,6 6 0,-6-1 0,0 7 0,6 4 0,-14 2 0,-11 3 0,24 0 0,-1 0 0,3 2 0,1 1-236,-2 0 0,1 0 236,-16 8 0,20-3 0,-1 0 0,-23 4 0,23-4 0,0-1 0,-19 4 0,0 1 0,21-5 0,-3 1 0,0 5 0,-1 0 0,4-4 0,1 0 0,0 3 0,4-1 0,0-2 0,-3 1 0,11-3 0,1 0 118,6-2 0,9-4 0,1 1 0</inkml:trace>
  <inkml:trace contextRef="#ctx0" brushRef="#br0" timeOffset="30604">28247 11604 24575,'-50'-19'0,"14"7"0,0 2 0,-17-2 0,18 7 0,-3 0 0,4-1 0,-4 1 0,-11 3 0,-6 3 0,2-2 0,-1-2 0,-4 1 0,1 1 0,-9 0 0,-1 2 0,10 0-1590,1 1 1,2 1 1589,0 0 0,-4-1 0,5 1 0,6 0 0,2 1-213,0 2 0,-1-1 213,2-1 0,-4 0 0,-5 3 0,-5 2 0,4-1 0,3 0 0,0-1 0,1 1 0,-3-1 0,1 2 0,2 3 0,2 0 0,5 0 0,6-1 0,-1 0 0,-9 3 0,-7 2 0,8 1 0,12 1 0,4 0 0,-7-2 0,3 1 0,-14 19 0,19-10 0,2 2 0,-3 17 0,3-14 0,-1 4 0,4 5 0,4 2 0,-6 15 0,4-3 0,4 0 0,5 9 0,6-20 0,0 7 0,2-4 0,1 2 0,1-1 464,2 14 0,2-2-464,2-16 0,0-5 0,8 10 737,8 15-737,-2-13 0,7 8 0,0-24 0,7 2 0,0-3 0,4 0 0,2 0 0,0 1 0,2 3 0,-2-4 0,0-7 0,3-2 0,9 4 0,7 2 0,-4-4 0,-4-1 0,1-2-287,6 1 1,6 3-1,-2-3 287,-11-6 0,-1-1 0,-2-2-339,7 1 1,0-1 338,-6-1 0,2 2 0,-2-2 0,2-3 0,3-1 0,-2-3 0,8 0 0,0-1 0,-5-1 0,-5-1 0,-3-2 0,3 1 0,7 1 0,6-1 0,0 0 0,-3 0 0,2-3 0,-4 0 0,-1 0 0,12 0 0,0 0 0,-12-2 0,2 0 0,0-1 0,-2 0 0,-1-2 0,-2 0 0,6-2 0,0-1 0,-10 1 0,4-2 0,-1-1 0,3-3 0,1-1 0,-4-1 0,0 0 0,0-1 0,-5 2 0,2-1 0,0-2 0,2-5 0,0-3 0,-6 2 0,-5 4 0,-1-1 0,11-7 0,4-4 0,-3 0 0,0-6 0,-4 1 0,-7 5 0,-1 0-270,7-7 0,-4 1 270,0-8 0,-16 15 0,-1-1 0,13-18 0,-13 2 0,-2 1 0,2-4-146,-12 9 0,-4 2 146,-2-2 786,-5-5-786,-1-1 0,-3-3 0,-2 11 0,-2 0 0,3-12 0,-7-2 0,-12 8 0,-9 0 0,2 5 0,5 10 0,-2 1 533,-6-6 1,-4-3 0,-2 5-534,-19 2 0,1 7-551,11 5 1,0 3 550,1 2 0,-2 1 0,1 2 0,-3-1 0,-1 4 0,0 4 0,-4 2 0,2 1 0,-4-3 0,1 1 0,8 3 0,-1 0 0,-3 0 0,-12 0 0,-2 1 0,6-2 0,10 1 0,0 0 0,-7 2 0,-5 0 0,11-1 315,-7 1-315,22 3 0,4-3 0,24-1 98,0 1 0,5-2 0,0 0 0</inkml:trace>
  <inkml:trace contextRef="#ctx0" brushRef="#br0" timeOffset="32925">31589 13398 24575,'-6'0'0,"-2"0"0,0 0 0,0 0 0,-3 0 0,-1 0 0,-9 0 0,-9 0 0,-22 0 0,1 0 0,-8-2 0,-5-1 0,22 2 0,-2 1 0,-18-2 0,-9 0 0,5 1 0,-1 0 0,1 2-717,14-1 1,-1 0-1,3 0 717,-6 0 0,5 0 0,-14 0 0,4-1 0,0 2 0,26 1 0,0 1-144,-20-3 1,4 1 143,5 8 0,-10-4 0,22 4 0,-3-2 0,2 1 0,8 4 2116,-20 2-2116,26-4 321,5-4-321,-3 4 0,7-4 0,-8 7 0,-6 2 0,8-2 0,-7 2 0,-4 13 0,13-11 0,-19 26 0,-1 5 0,9-5 0,-5 9 0,2 2 0,13-4 0,-2 7 0,13 6 0,2-12 0,4 14 0,0-17 0,2-13 0,1 1 0,3 8 0,-1-7 0,3-2 0,10 7 0,-5-6 0,4-12 0,-8-14 0,7 10 0,1-5 0,5 6 0,4-5 0,-5-5 0,4 2 0,10-4 0,-16-4 0,29 3 0,-24-5 0,12 3 0,-3-3 0,23 5 0,-19-4 0,-1-2 0,-1 1 0,-2 0 0,7-3 0,7 2 0,1 0 0,-3-1 0,4 1 0,-1 0 0,-10-2 0,17 0 0,-12 0 0,-2-2 0,-1 0 0,-3 1 0,25-8 0,-32 4 0,9 0 0,16-8 0,4 2 0,1-4 0,-24 6 0,0 0 0,16-9 0,-3 0 0,-9 1 0,-1 0 0,0-3 0,-3 5 0,0-2 0,-5-1 0,-3 2 0,7-5 0,13-10 0,-17 3 0,-12 12 0,10-19 0,-20 22 0,6-11 0,-9 12 0,1-3 0,-2 4 0,-5-30 0,-1 2 0,-2-12 0,-4 14 0,-3 11 0,-7-5 0,-3-2 0,-1 6 0,-4-1 0,8 14 0,-13-5 0,-5-1 0,-11-2 0,10 3 0,-2 2 0,0 3 0,3 2 0,2-2 0,-18-3 0,38 12 0,2 2 0,0 0 0,3 3 0,3 0 0,2 0 0,0 0 0</inkml:trace>
  <inkml:trace contextRef="#ctx0" brushRef="#br0" timeOffset="35303">22761 16372 24575,'0'-8'0,"0"0"0,0-1 0,0-5 0,0 4 0,4-17 0,-3-16 0,7 0 0,-7-20 0,4 27 0,0-1 0,-4 2 0,-1 0 0,2-9 0,1-3 0,-3-10 0,0 0 0,0 11 0,0 0 0,0-14 0,0-5 0,0 13 0,0-2 0,0 3 0,0 1 0,0 0-148,0 3 1,-1-4-1,2 2 148,2-14 0,0 4 0,-3 16 0,1 0 0,2-10 0,2-6 0,-2 6 0,-2 9 0,-1 3-459,3-7 1,-1 3 458,-2 4 0,0 31 0,0 5 0</inkml:trace>
  <inkml:trace contextRef="#ctx0" brushRef="#br0" timeOffset="35886">22657 14513 24575,'-31'25'0,"1"-1"0,-17 9 0,0 0 0,12-7 0,0 1 0,-14 6 0,-4 1 0,15-8 0,-2 2 0,3-2 0,-9 8 0,1-1 0,-7 0 0,6-1 0,2 1 0,31-28 0,44-31 0,-24 19 0,29-21 0</inkml:trace>
  <inkml:trace contextRef="#ctx0" brushRef="#br0" timeOffset="36222">22431 14652 24575,'9'-6'0,"-2"1"0,-1 5 0,-1 0 0,7 5 0,3 5 0,-1 0 0,-1 5 0,-6-9 0,2 4 0,-1-4 0,2 4 0,-4-4 0,4 4 0,1-2 0,-2 0 0,1 0 0,-7-5 0,-1-1 0</inkml:trace>
  <inkml:trace contextRef="#ctx0" brushRef="#br0" timeOffset="37423">22677 14672 24575,'8'-6'0,"5"-1"0,3 0 0,1-1 0,7-1 0,-13 6 0,9-2 0,-12 5 0,0 0 0,2 0 0,3 5 0,-1-2 0,8 6 0,10 11 0,3-1 0,4 7 0,1 5 0,-12-7 0,12 14 0,-14-12 0,7 7 0,-15-12 0,16 21 0,-15-17 0,5 10 0,-13-20 0,-4-5 0,3 1 0,-1 4 0,1 1 0,1 1 0,-3-2 0,5 5 0,-5-5 0,3 3 0,-6-8 0,1-5 0,-5-2 0,-3 0 0,1-3 0,-2 0 0</inkml:trace>
  <inkml:trace contextRef="#ctx0" brushRef="#br0" timeOffset="41870">31511 8405 24575,'-6'-8'0,"-26"-17"0,-3 8 0,-9 0 0,-1-1 0,4-1 0,-2 0 0,-3 0-1384,-4 0 0,-4-1 0,-5 0 0,-6 0 1384,10 5 0,-6 0 0,-4-1 0,-3 0 0,-1 0 0,0 1 0,3 1 0,4 2-873,-1-1 0,3 3 1,1 0-1,1 0 0,-4 0 1,-5-1 872,10 1 0,-3-1 0,-3-1 0,-2 0 0,-1-1 0,-1 1 0,0 0 0,0 1 0,0 1 0,2 1-189,1 1 1,1 0-1,0 1 1,-1 1 0,1 1-1,-1-1 1,0 1 0,-1 0-1,0 0 1,-2 0 188,7 0 0,-1 1 0,0-1 0,0 1 0,-1 0 0,-1 0 0,0 0 0,0 0 0,-1 0 0,-1 1 0,-1-1 0,0 0-173,6 1 0,-2 0 0,-1-1 1,-1 1-1,0 0 0,-1 0 0,0 0 1,0-1-1,-1 2 0,2-1 0,-1 0 1,1 0-1,1 1 0,2 0 0,0-1 173,-6 1 0,1 0 0,1 0 0,0 1 0,1-1 0,0 1 0,1 0 0,0-1 0,1 1 0,1 0 0,0 1 0,0-1-101,-3 0 0,0 1 0,1 0 0,1 0 0,0 0 0,1 0 0,0 0 0,0 1 0,1-1 0,0 0 101,-3 0 0,0 0 0,0 0 0,1 0 0,0 0 0,1 0 0,2 0 0,0 0 0,3 0 0,-11 0 0,3 0 0,2 0 0,0 0 0,0 0 0,-4 0 0,7 0 0,-2 0 0,-2-1 0,-1 1 0,1 0 0,2 0 0,2 0 0,3 1 34,-8 0 0,3 0 1,2 1-1,2-1 0,-1 1-34,4-1 0,1-1 0,-1 1 0,0 1 0,-2 3 0,-1 1 0,-3 3 0,-2 1 0,1 1 0,2 0 0,2-1 0,-8 1 0,3 0 0,0 0 0,-2 3 0,10-1 0,-2 1 0,-1 1 0,0 1 0,2 0 0,4 0 288,-6 2 0,6 0 0,-2 1 0,-4 4-288,4-1 0,-4 4 0,-3 2 0,-2 1 0,1 1 0,2-1 0,4-2 144,-4 3 1,5-2 0,0 0-1,-1 2 1,-6 4-145,14-8 0,-2 2 0,-3 1 0,-2 1 0,-1 2 0,0 0 0,0 1 0,2-1 0,1 1 0,3-2-31,-3 5 1,1-1-1,2 1 1,1 0-1,1 0 1,-1 0-1,1 0 1,0 0 30,0 0 0,0 0 0,0-1 0,1 1 0,-1 0 0,1 0 0,1 1 0,-1 0 139,-5 4 0,1 0 0,0 0 0,0 1 1,0 2-1,0 2 0,0 5-139,11-9 0,-2 3 0,0 3 0,0 2 0,0 1 0,0 1 0,1 0 0,1-1 0,1-1 0,1-2 0,2-2-232,-6 9 1,2-4 0,2-1 0,2-1 0,-1 1 0,-1 3-1,-2 4 232,5-7 0,-1 2 0,-2 3 0,-1 2 0,-1 1 0,1 0 0,1 0 0,1-1 0,2-2 0,3-2 0,2-3 49,-4 11 0,4-5 0,3-2 0,1 0 0,1 3 0,-2 7-49,5-9 0,0 6 0,-1 2 0,1 3 0,-1 1 0,2 0 0,-1 0 0,2-2 0,0-3 0,2-4 0,-1 2 0,1-4 0,1-3 0,1 0 0,1 1 0,-1 2 0,-1 4 0,2-3 0,-1 4 0,0 3 0,0 2 0,-1 0 0,2 1 0,0-3 0,2-1 0,1-5 0,1-3-158,1 13 0,1-6 0,3-3 0,1 0 1,0 2 157,0 2 0,1-1 0,2 1 0,0 3 0,1 3 0,1-14 0,0 4 0,1 2 0,1 0 0,0 2 0,0-2 0,1-1 0,1-3 0,0 6 0,1-3 0,1 0 0,1-1 0,0 1 0,1 3-99,-1-6 1,1 3-1,-1 1 1,2 2-1,0-2 1,1 0 0,1-2-1,1-4 99,3 4 0,1-4 0,1-1 0,1-1 0,1 1 0,2 3 0,0-4 0,1 2 0,1 1 0,1 1 0,1 0 0,0-1 0,0-1 0,-1-2 0,2 1 0,-2-3 0,1 0 0,0-1 0,1 0 0,1 1 0,1 1 0,0 0 0,2 2 0,1 2 0,0-1 0,1 0 0,0-2 0,-1-1 0,0-3 0,1 2 0,0-3 0,-1-2 0,1-1 0,2 1 0,3 3 0,1-3 0,3 1 0,2 2 0,2 0 0,1-1 0,-1 0 0,-2-2 0,-1-2 0,3 3 0,-3-2 0,0-2 0,0 0 0,2 0 0,3 2 73,-5-4 1,2 2 0,0 0-1,2 1 1,1 0 0,2-1-1,2 0 1,3-1-74,-7-7 0,3 0 0,3 0 0,1 0 0,1-1 0,1 0 0,0-1 0,-1 0 0,-1-1 0,-3-1 0,-1-2 0,9 7 0,-2-2 0,-3-2 0,0-1 0,1 1 0,2 0 0,4 1 0,-9-5 0,2 2 0,4 0 0,0 2 0,2-1 0,0 0 0,0-1 0,-2-1 0,-1-1 0,-2-2 0,-4-3 0,14 5 0,-3-3 0,-3-2 0,-1-2 0,0-1 0,1 1 0,-3-2 0,-2 0 0,1-2 0,0 1 0,3-1 0,3 0 0,-7-3 0,3 0 0,2 0 0,2 0 0,0 0 0,-19-5 0</inkml:trace>
  <inkml:trace contextRef="#ctx0" brushRef="#br0" timeOffset="41870">27881 19049 8635,'52'-16'0,"9"-3"0,-1 1 0,1-1 0,-2 1 0,0 0 0,-1 1 0,-1 1 0,-2 0 0,-1 1 0,1-1 0,0 0 0,2-2 0,2-1 0,4-3 0,-8 2 0,5-1 0,2-3 0,2 0 0,2-2 0,0-1 0,1 1 0,0-2 0,-2 2 0,-1-1 0,-3 1 0,-2 2 0,-4 0 0,-4 2 0,10-5 0,-6 3 0,-4 0 0,-2 1 0,0-1 0,3-1 0,4-2 0,-3 2 0,3-2 0,2-1 0,2-1 0,1-1 0,0 0 0,-1 0 0,-2 1 0,-1 0 0,-4 0 0,8-4 0,-3 0 0,-1 1 0,-2-1 0,-1 2 0,-1-1 0,-1 2 0,7-5 0,-2 2 0,-2 0 0,0 0 0,3-3 0,-10 5 0,2-1 0,0 0 0,1-2 0,-1 0 0,0 0 0,-2-1 147,5-3 1,-2 0 0,-1 0 0,1-1 0,0-2 0,1-3-148,-9 7 0,1-2 0,0-2 0,1-1 0,0-1 0,0 0 0,0 1 0,-1 0 0,-2 2-76,6-5 0,-1 0 0,0 2 1,-2-1-1,1 1 0,0-2 0,0-1 76,-2 1 0,0 0 0,1-1 0,0-1 0,-1 0 0,-1-1 0,-2 2 0,-2-1 0,4-7 0,-2 0 0,-2 0 0,-2 1 0,-1 0 0,-2 2 0,0-1 0,-2 2 0,-1 1 0,-1-1 0,2-3 0,-1 0 0,1-2 0,0-1 0,-1-1 0,-1-2 0,-3 0 0,-5 5 0,-2-2 0,-1-1 0,-2 0 0,0 0 0,-2 1 0,-1 2 0,2-8 0,-3 2 0,-1 1 0,-1-1 0,1-3-115,-2 8 1,1-3 0,0-1 0,-1-1 0,-1 1-1,-1 2 1,-1 3 114,-2-3 0,-2 3 0,-1 1 0,-2-2 0,-1-5 0,-2 2 0,-2-5 0,0-4 0,-2-2 0,0 0 0,-1 1 0,0 3 0,1 4 0,-1 0 0,1 5 0,-1 2 0,0 0 0,-1-3 0,-1-3 0,0 6 0,0-4 0,-1-2 0,-1-2 0,0 0 0,-1 1 0,0 2 0,-1 4 0,0 3 0,-5-10 0,0 5 0,-2 3 0,-1 1 0,0-1 0,-2-1 0,-1-1 0,0 2 0,-2-1 0,-1 1 0,-2 0 0,-1 0 0,-2 0 0,-1 1 0,0 1 108,0 0 1,-1 1 0,-1 0 0,-3-1 0,-4-1-109,8 11 0,-1-1 0,-2-1 0,-2 0 0,-3 0 0,-3-1 0,-4-1 0,-5 1 0,13 12 0,-5-1 0,-4 0 0,-2-1 0,-4 0 0,-1 0 0,-2-1 0,-1 0 0,-1 1 0,0-1 0,0 1 0,1 1 0,1 0 0,2 0 0,1 1 0,4 2 0,2 0 0,-6-5 0,4 2 0,1 0 0,3 2 0,0 0 0,1 0 0,0 1 0,-2-1 0,-2 0 0,-2 0 0,-4 0 0,7 4 0,-3-1 0,-2-1 0,-3-1 0,-2 0 0,-1 0 0,0 0 0,-1 0 0,0 0 0,1 2 0,1 0 0,2 2 0,2 1 0,2 2 0,4 2 0,4 2 0,3 3 0,-24-8 0,9 6 0,5 4 0,-1 2 0,-6-3 0,4 1 0,-3 0 0,-3 0 0,0 0 0,0 1 0,2-1 0,3 2 0,-9-2 0,4 0 0,0 1 0,0 1 0,-5-2-78,9 3 0,-3-1 1,-2 1-1,-1-1 0,1 1 1,3 0-1,3 2 78,-3 0 0,4 1 0,1 1 0,0 1 0,-5 0 0,5 1 0,-4 1 0,-1 0 0,-1 1 0,1-1 0,1 2 0,2-1 0,-8 0 0,3 0 0,1 1 0,-1 0 0,-2 1 0,1 0 0,-3 0 0,-1 1 0,0 0 0,3 0 0,3 1 0,-7-1 0,4 1 0,2 0 0,-1 1 278,2 0 0,0 0 0,0 1 1,-3 1-279,10-1 0,-2 2 0,-1 0 0,-1 0 0,1 0 0,3 0 9,0 1 1,2 0-1,0 0 1,0 0-1,-2 1-9,-2 1 0,-2 0 0,0 1 0,-2 0 0,0 0 0,2 0 0,-1 1 0,1-1 0,-1 1 0,1 1 0,1-1 0,2 0 0,-2 1 0,3 0 0,0 1 0,0-1 0,-1 0 0,-8 1 0,-3 0 0,1 0 0,1 0 0,3-1 291,-3 1 0,3 0 0,3-1 1,6-2-292,-9 2 0,5-2 631,-11 2 1,17-4 0,41-6 0,8 0-1</inkml:trace>
  <inkml:trace contextRef="#ctx0" brushRef="#br0" timeOffset="47267">9328 11860 24575,'-27'-6'0,"-21"-1"0,15 3 0,-1 0 0,0 0 0,-2-1 0,-6 0 0,-5-1 0,-2 2 0,-5 0 0,2 0 0,-3 0 0,-2 1-1301,-2 1 0,-5 0 0,4 0 1301,2 1 0,-2 2 0,12 2 0,-4 1 0,-3 2 0,1-1 0,3 2 0,0 0 0,-1 1 0,0 0 0,-6 1 0,-1 0 0,1 0 0,2 1 0,-5 3 0,3 1 0,1 0 0,-1 1 0,2 0 0,3 0 0,-4 4 0,0 0 0,11-4 0,-3 2 0,4 1-260,-7 7 0,5 2 260,10-5 0,2 1 0,-2 4 0,2 1 0,-11 19-473,21-13 0,2 2 473,-10 19 0,12-20 0,0 6 0,5 17 0,4 10 0,2-7 0,1-9 0,2 1-114,1 4 1,1 10 0,2-1 0,3-9 113,5-4 0,4-4 0,2 12 0,4 2-363,1-11 0,3 2 0,-1-5 363,-1-3 0,3 0 0,2 0 0,5 8 0,2-1 0,-3-7 0,8 5 0,2-4 0,0-3 0,4 3 0,-1-5 0,5-2 0,3-2-197,3-3 1,6 2 0,1-2 196,-10-9 0,1-2 0,0 0 0,2 1 0,2 2 0,1 1 0,2 1 0,6-1 0,-9-6 0,4 1 0,5 1 0,0-1 0,-1-1 0,-2-1 0,-5-1-1068,8 3 0,-5-3 0,0-1 0,6 2 1068,-12-4 0,3 1 0,3 1 0,1 0 0,0-1 0,0-1 0,-3-2 0,3-1 0,-1-1 0,0-2 0,-1 0 0,0-1 0,-2 0-335,2 1 0,-2 0 1,0-1-1,0 0 1,4-1 334,2 0 0,2-1 0,1 0 0,2-1 0,0 0 0,0-1 0,1 0 0,2-2 0,0 0 0,-1 0 0,-1-1 0,-2-1-301,1 1 0,-3-1 1,0-1-1,0 1 1,3-1 300,1 1 0,3-1 0,1 0 0,0 1 0,-2-1 0,-5-1-289,8 1 1,-5-1-1,-1 0 1,0-1 288,-2 1 0,-2-1 0,3-1 0,5-2-2,-9 0 0,5-2 0,4-1 0,1-1 0,-1-1 0,-3 1 0,-6 0 2,-1 0 0,-7 1 0,-1-1 0,3-2 0,7-4 0,-8 1 0,6-2 0,5-3 0,2-1 0,2-1 0,-1-1 0,-1 0 0,-4 0 0,-4 1 0,-7 1 259,6-3 0,-8 1 0,-4 0 0,2-3 0,7-3-259,-3-1 0,6-4 0,3-2 0,3-3 0,0 0 0,-1-1 0,-3 1 0,-5 3 0,-6 2 54,11-9 1,-9 4 0,-2-1 0,5-3-55,-6 6 0,3-4 0,2 0 0,-1-1 0,-3 1 0,-6 1 0,2-6 0,-4 1 0,-4 1 0,-1 1 329,2-2 1,-3 2 0,1-2-330,5-6 0,1-2 0,-4 0 0,-8 1 0,-4-2 0,-1 3 0,4-7 0,-3-1 709,-6 8 0,-3-3 1,-2 2-710,-4-4 0,-5-1 0,-8-6 0,-5-7 0,-2 6 0,2 17 0,-1 4 0,-2-3 0,-7-18 0,-4-4 0,-2 9 0,-4 7 0,-10 4 0,-1 10 0,-11-3 0,-4-1 0,-1 2 0,7 5 0,-2-1 0,2 4 0,-5-2 0,11 5 0,-5-2 0,-2-2 0,-2 1 0,-1 3 0,0 4 0,1 4 0,-2 4 0,0 2 0,0 1 0,-1 2 0,-1-1 0,-2 1 0,-1 0 0,0 2 0,-1 0 0,-1 0 0,0 0-173,4 0 1,0 0 0,0-1-1,-2 1 1,0 1 0,-1 1 0,-2 1 172,-1 2 0,-2 1 0,-1 1 0,-1 1 0,-1 1 0,1 0 0,1 1 0,2 1-42,-1 0 1,0 2-1,2 1 1,1 0-1,-1 0 1,0 1-1,-2-1 42,6-1 0,-2 0 0,0 0 0,0 1 0,0-1 0,0 1 0,1 0 0,1 1-211,-5 1 1,1 0-1,-1 1 1,2 1 0,1-1-1,2 0 1,2 0 210,-5 1 0,3-1 0,2 1 0,-1-1 0,-3 2-238,-2-1 1,-3 2-1,-2 0 1,1 0-1,1-1 1,4 1 237,3-2 0,3 1 0,1-1 0,-1 1 0,-1-1 0,1 0 0,-1 0 0,-1 1 0,0-1 0,1 0 0,3 0 149,-1 0 1,1 1 0,1-1 0,2 0-1,2-1-149,-2 2 0,2 0 0,1 0 0,-1 0 0,-1-1 0,-2 1 0,2 0 0,4 0 0,-20 8 0,8-1 0,20-6 0,2 0 1068,-22 10 0,2-1-1068,3 3 1853,-1-3 1,4-2-1854,24-6 0,-4-2 0,21-7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09:59.53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19068 8524 24575,'0'8'0,"-12"23"0,4-15 0,-8 22 0,2-17 0,-2 17 0,0 0 0,-4 9 0,1 8 0,3-12 0,-6 12 0,8-8 0,1-14 0,1 4 0,6-16 0,2-4 0,2-7 0,2-5 0</inkml:trace>
  <inkml:trace contextRef="#ctx0" brushRef="#br0" timeOffset="3782">17944 8112 24575,'11'-31'0,"-4"5"0,9-23 0,-6 10 0,-3 5 0,1-3 0,4-17-1007,-5 13 1,2 1 1006,7-16 0,-5 12 0,1-1 0,-1 13 0,1 0-97,2-13 1,0 1 96,8-12 0,-6 16 0,1-1 0,-2 5 0,1 1 0,4-5 0,-1 1 0,-2 7 0,2 0 0,7-1 0,1 0 0,-6 7 0,2-2 0,19-21 0,3 0 0,-11 15 0,-1 0 207,5-5 1,0 2-208,-8 9 0,0 2 283,-5 3 1,0 2-284,10-6 0,10-9 0,-16 17 0,1 0 0,1 3 0,1-1 0,4-4 0,-1 0 0,20-7 0,-19 13 0,-1-1 0,20-7 0,-17 7 0,4 0 0,10-2 0,1 1 0,-3 3 0,1 2-712,5-4 1,0 1 711,-7 6 0,-1 1 0,2-1 0,-2 1 0,-7 4 0,0 0 0,13-5 0,-2 1 0,-15 7 0,0 1 0,12-3 0,0 0 0,-8 3 0,-2 0 505,6 0 1,1 0-506,-1 2 0,-1 1 0,18 3 61,-23-2 0,2 2-61,12 6 0,0 2 0,-6 1 0,-1 0 0,10 2 0,0 1 0,-1 2 0,-4 2 0,-19-7 0,-2-1 757,9 4 0,3 3-757,9 11 0,-1-1 0,-21-13 0,1-1 0,16 12 0,2 4 0,-10-4 0,-2 1 0,-2 3 0,0 1-497,4 1 0,-2 0 497,-8-2 0,-3-3 0,-3-3 0,7 22 0,-16-16 0,3 8 0,-8-2 0,-2 1 0,6 10 0,-4-7 0,-1-2 0,1-2 0,1 7 0,-4 3 994,0-5-994,0 1 0,-5-24 0,0 4 0,2-8 0,-1 3 0,1-9 0,-2-3 0,0 0 0,0-3 0,0-2 0,0 0 0</inkml:trace>
  <inkml:trace contextRef="#ctx0" brushRef="#br0" timeOffset="5174">21595 7465 24575,'12'20'0,"7"14"0,-2-7 0,1 4 0,7 10 0,1 3 0,-2-2 0,-1-1 0,-2-6 0,-1-3 0,4 14 0,-4-17 0,-9-10 0,2 5 0,-8-16 0,-4 2 0,4-15 0,11-36 0,0 4 0,-3 5 0,0-1 0,6-5 0,2-8 0,-1 10 0,1-1 0,-8 6 0,1 0-266,10-11 1,-1 3 265,-1-10 0,-2 16 0,1 0 0,2-10 0,8-7 0,-15 21 0,-3 13 0,-1-4 0,-4 10 0,0-2 531,-5 6-531,-3 1 0,-49 2 0,18 5 0,-15 1 0,-4 2 0,-12 5 0,25-3 0,-2 0 0,-8-2 0,2-1 0,-9 7 0,16-8 0,3-1 0,5 2 0,-4-4 0,17 0 0,-8 0 0,16 0 0,-6 0 0,8 0 0,2 0 0,3 0 0</inkml:trace>
  <inkml:trace contextRef="#ctx0" brushRef="#br0" timeOffset="12473">15709 8184 24575,'3'-5'0,"0"-3"0,-3 0 0,3-7 0,11-34 0,3 4 0,-5 10 0,3-3 0,7-10 0,1-1 0,-6 9 0,1-2 0,11-14 0,3-6 0,-9 19 0,2-4 0,0 1 0,-1 3-1093,-1 3 1,-2 2-1,2-2 1093,1-3 0,2-4 0,1 0 0,-1 3 0,4 1 0,0 3 0,-1 0-194,-1-1 1,-1 0-1,2 1 194,5-3 0,2 1 0,-2 2 0,1-5 0,-4 5 0,-7 13 0,0 4 0,26-7 0,-23 16 0,19-9 0,-25 15 3167,18 1-3167,-14 4 692,9 3-692,11 0 0,-22 3 0,41 10 0,-31 1 0,0 3 0,-1-1 0,0 1-339,7 5 0,-1 0 339,17 11 0,-7 2 0,2 1 0,-11-11 0,0 1 0,-4 1 0,2 3 0,0-1 0,17 9 0,-3 0 0,-14-4 0,-1 1 0,11 1 0,3 2 0,-7 0 0,2 3 0,-3-2 0,2 3 0,-2-1-382,-5-7 0,2 2 0,-6-4 382,9 19 0,-29-26 0,-3-7 639,-1 2-639,-4-5 0,-2-8 0,-1 3 0</inkml:trace>
  <inkml:trace contextRef="#ctx0" brushRef="#br0" timeOffset="13784">13623 8197 24575,'2'-7'0,"11"-28"0,11-19 0,-8 18 0,2-3-1577,1-6 1,2-1 1576,0 5 0,3-3 0,1-6 0,3-5 0,-1 2 0,-4 10 0,0 1 0,2-1 0,5-12 0,2-4 0,2 1 0,-6 13 0,1-1 0,1 1 0,1 0 0,-1 2 0,2-1 0,0 1 0,1 0 0,6-7 0,2-1 0,0 1 0,-1 3-1271,3-4 0,0 4 0,-2 4 1271,8-3 0,0 5 0,0 7 0,0 4 310,-13 13 1,0 1-311,8-8 0,3 4-83,13 8 0,1 5 83,-13 1 0,-1 1 0,15 3 0,-3 3 0,-16 3 0,-4 3 0,18 10 0,-9 4 0,6 1 0,3 6 0,-11-1 0,4 5 0,-17 2 0,-3-4 1218,-7-5-1218,-7-6 3892,-7-4-3892,0-1 1160,0 2-1160,-1-3 241,-5-5-241,2 0 0,-5 0 0,3-2 0,-1 2 0,-1-6 0,1 1 0</inkml:trace>
  <inkml:trace contextRef="#ctx0" brushRef="#br0" timeOffset="19952">13722 10142 24575,'30'0'0,"1"4"0,17-3 0,13 7 0,7 0 0,-21-6 0,6-1 0,-5 1 0,10 1 0,6 1 0,2-1 0,-3 0 0,-9-1-2180,8 0 1,-6-2 0,6 0 2179,-2 1 0,5 0 0,4 1 0,-2-1 0,-3 0 0,2-1 0,-2 0 0,-2 0 0,-2 0 0,6 0 0,-4 0 0,4 0 0,-4 0 0,4 0 0,0 0 0,2 0-349,-12 0 1,1 0 0,0 0 0,0 0 0,2 0 348,2 0 0,1 0 0,1 0 0,0 0 0,0 0-784,0 0 1,1 0 0,1 0-1,-1 0 1,0 0 783,-1 0 0,1 0 0,0 0 0,-2 0 0,-4 0 0,-3 0 0,-4 0 0,0 0 0,4 0 0,4 0 0,5 0 0,1 1 0,0-1 0,-5-1 0,0 0 0,-3-1 0,-1 0 0,3 0-166,-4 1 1,1 0-1,2-1 1,-2 1-1,-1-2 166,3-1 0,-2-1 0,-2-1 0,-2 0 0,0-1 0,-4-1 0,1 1 830,5 0 1,1 0 0,-6 0-831,3-5 0,-8 2 0,3-1 2567,-2 2-2567,-32 5 5917,-4 3-5917,1-4 2048,-5 4-2048,1-1 0,-1 0 0,-2 1 0,-1-1 0</inkml:trace>
  <inkml:trace contextRef="#ctx0" brushRef="#br0" timeOffset="20617">18799 9884 24575,'0'7'0,"0"24"0,0-1 0,0 11 0,0-16 0,3-1 0,-2-10 0,2 3 0,-3-12 0,0-2 0</inkml:trace>
  <inkml:trace contextRef="#ctx0" brushRef="#br0" timeOffset="20953">18796 9734 24575,'17'-4'0,"-2"2"0,0 2 0,2 0 0,3 0 0,10 0 0,-7 0 0,-2 0 0,-12 0 0</inkml:trace>
  <inkml:trace contextRef="#ctx0" brushRef="#br0" timeOffset="22177">18880 9766 24575,'38'4'0,"0"-3"0,26 15 0,-27-10 0,3 2 0,0 0 0,-6 1 0,21 0 0,-9 2 0,-10-4 0,1 1 0,-2-2 0,0 1 0,6 1 0,1 0 0,1 0 0,-4-1 0,6 0 0,5 2 0,-35-9 0,-9 2 0,-6 1 0,-6 5 0,-5 0 0,0 0 0,1 3 0,-24 10 0,13-8 0,-18 12 0,10-12 0,-11 10 0,-11 2 0,9-2 0,4-7 0,9 0 0,6-4 0,-3 1 0,11-4 0,4-4 0,3-2 0,2-1 0,4-2 0</inkml:trace>
  <inkml:trace contextRef="#ctx0" brushRef="#br0" timeOffset="25168">26630 10448 24575,'23'-8'0,"5"-5"0,7-3 0,3-3 0,0 1 0,3-1 0,-9 1 0,2-2 0,11-5 0,6-3 0,-3 1-2304,4-6 0,0-1 2304,1 1 0,4-3 0,-2 2 0,-11 7 0,-1 1 0,5-4 0,-6 3 0,6-4 0,3-2 0,2-2 0,0 0 0,-3 3 0,-6 3-953,6-3 0,-6 4 1,0 0-1,5-4 953,1-1 0,6-3 0,3-2 0,-2 0 0,-3 2 0,-8 4 0,2-1 0,-8 3 0,5-2-623,-4 4 1,5-3 0,2 0 0,-2 0 0,-3 1 622,5-7 0,-3 2 0,3-2-66,1 2 0,4-1 0,0 1 1,-3 0 65,0-2 0,-2 1 0,-5 4 0,0 1 0,-1 1 915,10-6 0,-3 3-915,-9 0 1058,-23 23 0,2-6 0,-17 16 1</inkml:trace>
  <inkml:trace contextRef="#ctx0" brushRef="#br0" timeOffset="28194">22782 8300 24575,'-3'-11'0,"-2"-5"0,-4-5 0,-6-9 0,-11-7 0,-5-4 0,0 2 0,-1-1-1983,-11-8 1,-2 2 1982,5 10 0,-1 3 0,0 7 0,-2 2-495,-3 3 0,-2 1 495,-10-4 0,-1 0 0,2 3 0,-6 1 0,16 6 0,-7-1 0,-3 1 0,1 0 0,5 2 0,-7-2 0,5 3 0,-6-1-681,6 1 1,-6-1-1,-1 0 1,1 2-1,7 1 681,0 3 0,5 1 0,-1 2 0,-2-1 0,0 2 0,-4-1 0,4 1 0,-4 1 0,0-1 0,2 1 0,-2 1 0,1 0 0,-1 0-224,3 0 0,-2 0 0,-1-1 0,1 2 224,-12 0 0,1 0 0,-1 3 0,16 1 0,-1 2 0,0 1 0,1-1-8,-15 0 1,1 1-1,1 1 8,8 3 0,2 1 0,0 2 0,1 1 0,1 1 0,3 0 0,-6 2 0,2 0 0,6 1 0,-2 3 0,4-2 0,2-3 0,0 3-84,1 6 0,-1 4 1,1-2 83,-3-1 0,-1 4 0,3 5 0,-6 8 0,1 2 0,7-4 0,-3 5 0,3 1 0,-1 1 0,-1 4 0,4 0 0,9-3 0,4 0 0,3-2 0,-4 7 0,3 3 0,5-10 0,-1 5 0,2 0 0,2-4 0,1 15 0,3 0 0,4-12 0,1 5 0,0 1 0,1-4 0,1-4 0,1-3 0,1 2 233,4 14 1,1 3-1,2-4-233,-2-13 0,1-3 0,2 2 0,4-2 0,3 3 0,1 0 0,-1-3 0,1 4 0,0-2 0,2 0 0,7 11 0,2 2 0,0-6 0,5 2 0,1-4 0,1-2 0,4 0 0,0-10 0,4 2 0,-1-3 0,-8-7 0,-2-2 0,3 1 0,9 5 0,3 1 0,2-2-39,5-1 0,2-2 0,2-2 39,1-1 0,1-3 0,2 1 0,-14-7 0,2 1 0,-1-2 0,2-1 0,-2-2 0,0-2 0,1-2 0,2-1 0,4-1 0,3-3 0,0-1 0,3-1-439,-8-2 0,2-2 1,1 0-1,0-1 0,1 1 439,0 0 0,0 0 0,1 0 0,0 0 0,-1-2 0,-2 0 0,-1 0 0,1-1 0,0-1 0,3 0-362,0 0 1,3-1 0,1 0 0,0-1 0,-2 0 0,-5 1 361,3 0 0,-5 0 0,1 0 0,7-2 0,-8 0 0,7-1 0,5-1 0,2-1 0,-1 0 0,-2 1 0,-5-1 0,-8 1 308,18-3 1,-10 1 0,8-3-309,-15 2 0,6-3 0,5-1 0,0 0 0,-2-1 0,-4 1 0,-8 1 0,8-4 0,-9 0 0,4-2 0,1 0 0,4-1 0,0-3 0,-4-5 0,0-8 0,-2-6 0,-3-2 0,-4 4 0,-6 5 0,-4 1 0,3-5-39,0-3 0,5-6 0,0-3 0,-2 0 0,-7 2 39,0-10 0,-7 1 0,-2-1 470,3-2 1,-2-1-1,-2 0-470,-4 2 0,-2-1 0,-4 3 0,-4 9 0,-4 1 0,-1-2 0,-2-14 0,-1-5 0,-1 3 0,-1 11 0,0 2 0,-2-1 0,-2 3 0,0-2 0,-2 1 0,0 3 0,-1 0 0,-1 4 0,-1-1 1266,-2 0 0,-2 0 1,-1-3-1267,1 2 0,-2-4 0,-1 0 0,0 4 0,0 0 0,-1 3 0,-5-3 0,-4-2 0,-5-4 0,-2-2 0,-1 2 0,3 7 0,-1 2 0,1 6 0,-3-2 0,-4-4 0,-3-2 0,-3 0 0,0 5 0,-1 7 0,-1 4 0,-1 2 0,2 2 0,-9-4 0,1 4 0,-1 0-343,8 4 0,-2-1 0,0 2 0,3 4 343,-1 3 0,2 3 0,-1 2 0,0 4 0,0 2 0,-1 1 214,-4 0 0,-2 0 0,-1 2-214,-9 4 0,-2 2 0,3 0 0,13-2 0,3-1 0,2 2 1447,-15 5 0,5 2-1447,15-2 0,6-1 0,-5-2 238,0 9 0,34-16 0,2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11:12.93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24507 12341 24575,'22'-13'0,"-6"2"0,32-15 0,-13 2 0,22-9 0,-10-1 0,4 1 0,-23 11 0,-1 0 0,6-4 0,4-8 0,-29 23 0,0 0 0,-5 6 0,-1 2 0</inkml:trace>
  <inkml:trace contextRef="#ctx0" brushRef="#br0" timeOffset="1772">26719 12307 24575,'32'-23'0,"-4"6"0,23-18 0,4-3 0,-6 3 0,-14 11 0,5-3 0,-6 1 0,11-18 0,0 11 0,-13 1 0,-17 20 0,-4 1 0,0-2 0,-3 3 0,-3 3 0,-2 4 0</inkml:trace>
  <inkml:trace contextRef="#ctx0" brushRef="#br0" timeOffset="6157">24458 13055 24575,'37'-31'0,"8"-8"0,-15 16 0,-1-1 0,-3 2 0,-1 0 0,27-17 0,-10 2 0,2 2 0,-15 11 0,-14 9 0,-4 9 0,-3-2 0,2 2 0,-4 1 0,2 0 0,-5 2 0,-1 0 0</inkml:trace>
  <inkml:trace contextRef="#ctx0" brushRef="#br0" timeOffset="7277">27008 13178 24575,'32'-25'0,"-5"4"0,3-3 0,17-13 0,2-1-1798,-5 3 1,0 0 1797,2-1 0,-4 1 0,-14 11 0,-2 1 341,4-3 0,-2 0-341,11-13 0,2-3 687,-17 19-687,-8 6 0,-8 9 0,-5 6 0</inkml:trace>
  <inkml:trace contextRef="#ctx0" brushRef="#br0" timeOffset="8489">24437 13923 24575,'28'-29'0,"21"-10"0,-9 3 0,2-2 0,-6 7 0,0 1 0,3-3 0,1-2 0,4-6 0,-1 2 0,-13 12 0,-1 0 0,7-6 0,-5 2 0,-11 10 0,-14 13 0,-1 3 0,-2 2 0,-1 1 0</inkml:trace>
  <inkml:trace contextRef="#ctx0" brushRef="#br0" timeOffset="9718">26927 14039 24575,'22'-17'0,"5"0"0,7-2 0,18-13 0,3-1-1594,-5 5 1,-1 0 1593,-1-2 0,-2 2 387,-14 7 1,-4 3-388,5-4 575,1 0-575,-26 16 0,-3 1 0,-2 2 0,0 0 0</inkml:trace>
  <inkml:trace contextRef="#ctx0" brushRef="#br0" timeOffset="13093">26477 9704 23929,'-51'0'0,"0"0"0,1 0 0,-1 0 0,1 0 0,2 0 0,-7 0 0,1 0-1299,-4 0 1,-4 0 1298,2 0 0,-5 0 0,-2 0-1325,10 1 1,-1 1 0,-1 0 0,1 0 1324,-1-1 0,1 1 0,-1 0 0,-4 1 0,9 0 0,-4 0 0,-2 0 0,0 1 0,3 0 0,4 1 0,-4 0 0,6 1 0,0 0 0,-4 0 0,2-1 0,-2-1 0,-2 0 0,-3 0 0,-3 3-351,6 0 1,-4 2 0,-4 2 0,-1 0 0,0-1-1,2 1 1,2-1 0,6-2 350,-4 0 0,6-1 0,1-1 0,-1 1 0,-7 1-231,4 1 1,-5 2-1,-3 0 1,-3 1 0,1 1-1,1 0 1,3-1 0,4 0 230,-9 3 0,3 0 0,3 0 0,2 1 0,2-1-424,-3 2 0,4 0 1,1 0-1,-4 1 424,1-1 0,-4 1 0,0 0 0,1 0 0,5 0 0,4-1 0,4 0 0,0 0 0,1 0 322,0 0 1,0-1 0,1 1 0,-3 3-323,-9 5 0,-3 2 0,0 2 0,4-2 0,11-4 0,2-1 0,1 0 0,-1 1 144,-6 5 1,-1 1 0,1 0 0,5 0-145,2-1 0,4 0 0,1 3 0,-8 10 0,0 4 0,4-2 230,10-10 1,3 0 0,0 1-231,-5 8 0,1 2 0,3 2 0,6 1 0,4 1 0,3-1 0,0 10 0,4 6 0,7-13 0,1 8 0,0 3 0,2-2 0,3-5 0,1 3 0,3-5 0,2 4 0,-1 4 0,2 5 0,2 0 0,2-4 0,2-11 0,3-2 0,1-1 0,3 0 0,3 4 0,4-1 0,0 0 0,1 0 0,-1 1 0,0 0 0,1 0 0,2-2 0,2 0 0,2 0 0,1-2 0,4 0 0,-2-8 0,4 0 0,0 0 0,1-2 0,-2-1 0,2 3 0,-2-1 0,1-1 0,4 1 292,1-1 1,2 2-1,3-1 1,3-1-1,5-1-292,-8-9 0,4-2 0,2 0 0,3 0 0,0-2 0,1-1 0,0 0 0,-3-1-348,4-1 1,-1 0-1,0-2 1,0-1 0,1 0-1,1 0 1,2 1 347,-6-3 0,2 2 0,1 0 0,1 0 0,1-1 0,-2 0 0,0-1 0,-1-2 0,-3-1 50,3-1 1,-2-2 0,-1-1 0,-1-1-1,0 0 1,1-2 0,1 1-51,5-1 0,2-1 0,1 0 0,-1-1 0,0-1 0,-1 1 0,-3-1-286,-1 0 0,-4 0 1,0 0-1,0-1 0,1 0 1,3 0 285,-2-1 0,2 1 0,2-1 0,1 0 0,0 0 0,0 0 0,-3-1 0,-3 1-196,2-1 0,-2 0 1,-1 0-1,-2-1 1,1 0-1,1 0 196,1-1 0,0-1 0,0 0 0,1 0 0,-1-1 0,-1 1 0,10-1 0,-1 0 0,0 1 0,0-2 0,-1 1 0,-1-1 0,-2 1 0,1-1 0,3-1 0,7-2-52,-19 2 1,5-1 0,4-1 0,2-1 0,2 0 0,1-1 0,-1 1 0,-1 0-1,-2 0 1,-3 0 0,-5 2 51,13-2 0,-7 0 0,-2 2 0,0-1 0,2-1 0,6 0 63,-9 1 0,3-1 0,4 0 0,2-1 0,0 0 0,1 0 0,-2 0 0,-3 0 0,-4 0 0,-4 1-63,14-3 0,-5-1 0,-4 1 0,-3 0 0,-1 1 0,-3 1 0,-3 1 0,0-1 0,2 0 0,11-4 0,3-1 0,0 0 0,-3-2 0,-6-1 0,0-2 0,-2 1 0,-5 1 469,-4 3 1,-4 0 0,2-1-470,13-6 0,3-1 0,-6-2 1070,-4-5 0,-7-2-1070,-8 7 0,-2-3 0,9-11 0,1-5 1133,-14 11 0,0-2 1,0-2-1134,2-9 0,0-2 0,-1 0 0,1 1 0,-1 2 0,0-2 444,0-4 1,-1 0-1,-2 2-444,-5 9 0,-1 2 0,-1 0 0,9-21 0,-1 0 0,-8 20 0,0 1 0,-3-3 0,0-12 0,-4-3 0,-1 1 0,0-8 0,-3-1 0,-3 11 0,-2-1 0,-8-5 0,-7 9 0,-6-4 0,-4-1 0,-2 0 0,0 5 0,-3 2 0,-1 3 0,-2 1 0,-1-3-263,1-1 0,-1-4 1,-1 0-1,-2 3 1,0 6 262,-13-2 0,-2 7 0,-1 3 0,1 3 0,-1 2 0,-1 2 0,3 4 0,-1 2 0,-3-1 0,2 2 0,-2-2 0,-2 1 0,0 3 0,5 4 0,0 3 0,0 0 0,-1 1 0,-4 0 0,-1 0 0,-1 0 0,0 2-577,-3-1 1,0 1 0,-1 1 0,0 0 576,0 1 0,0 0 0,0 1 0,-1-1 0,0 0 0,1 0 0,-2 0 0,-4 0 0,7 2 0,-4-1 0,-3 0 0,1 1 0,1-1 0,3 2 0,4-1 0,3 1 0,1 0 0,-3-1 0,-4 1 0,5 1 0,-5-1 0,-3 0 0,-2 0 0,0 0 0,2 0 0,3 1 0,5 0-531,-7 0 0,6 0 1,1 1-1,1 0 1,-4-1 530,2 1 0,-1 1 0,-1-1 0,-1 0 0,0 1 0,0 0 0,0 0 0,-1 0 0,0 1 0,1 0 0,1 0 0,3 1 0,-10-1 0,4 1 0,1 0 0,-4 1 0,1-1 0,-4 0 0,-1 0 0,1 0 0,5 0 98,6 0 1,3 0 0,0 0 0,-4 0-99,3 0 0,-4 0 0,-3 0 0,1 0 0,2 0 0,4 0 0,-2 0 0,5 0 0,0 0 0,-4 0 58,-4 0 1,-6 0-1,1 0 1,3 0-1,8 0-58,-9-1 0,2 2 0,-3 0 0,-5 1 0,5 0 855,6 2 1,0-1-856,2 0 0,-4-1 0,7 0 2104,11 1 1,5 0-2105,-11-3 1317,6 0-1317,32 0 0,2 0 0,4 0 0</inkml:trace>
  <inkml:trace contextRef="#ctx0" brushRef="#br0" timeOffset="27802">13910 6002 24575,'0'-6'0,"5"-4"0,-2 3 0,5-3 0,0-3 0,0 4 0,1-7 0,1 5 0,0-4 0,2 2 0,1-2 0,-2 4 0,-1 0 0,1 0 0,0 3 0,0-2 0,4 1 0,4-6 0,3 4 0,-3-2 0,1 5 0,-4 0 0,5-2 0,-4 5 0,8-3 0,-8 7 0,9-4 0,17-4 0,-16 7 0,12-6 0,-10 5 0,-15 3 0,10-3 0,-8 3 0,5 0 0,0 0 0,4 0 0,22 0 0,-20 0 0,13 4 0,1 1 0,-5-3 0,29 11 0,-10-4 0,-13-2 0,14 5 0,-1-6 0,-5 4 0,7-5 0,-11 0 0,1-5 0,10 0 0,-7 0 0,5 0 0,-15 0 0,-10 0 0,0 0 0,-4 0 0,-9 0 0,3-2 0,-9-1 0,5-5 0,-7 2 0,6-2 0,-2 0 0,-3 0 0,2 0 0,1-10 0,-4 3 0,4-2 0,-5 2 0,-5 7 0,2-6 0,-5 5 0,3-3 0,-3 6 0,2-5 0,-1 3 0,1 0 0,-2 0 0,2 2 0,-1-1 0,4 1 0,-5-2 0,5 5 0,-2 3 0,17 15 0,-5-3 0,13 9 0,-7-10 0,-1 2 0,9 0 0,-7 1 0,14 1 0,4 3 0,0-6 0,8 1 0,1 0 0,10-5 0,-13-3 0,8 1 0,-7-3 0,-12-2 0,-1-2 0,15 1 0,0 0 0,-13 0 0,-1 0 0,17 0 0,-16-2 0,1-1 0,-1-1 0,1-2 0,5-3 0,1 0 0,-3 1 0,-1 0 0,-1 2 0,-3 1 0,11-5 0,-10 5 0,-1-1 0,3-1 0,-4 0 0,1 0 0,15 0 0,-5 1 0,5 0 0,-13 6 0,10 0 0,-12 0 0,10 0 0,-15 0 0,-3 0 0,0 0 0,-3 0 0,-12 0 0,3 2 0,-7-1 0,0 4 0,-3-2 0,1 0 0,-1 1 0,0-3 0,1 4 0,6 5 0,-5-3 0,6 5 0,-6-2 0,2 2 0,-1-1 0,0 2 0,-3-5 0,5 7 0,-3-5 0,5 5 0,-6-9 0,-1 1 0,2 6 0,-3-6 0,6 13 0,-7-13 0,5 5 0,-5-2 0,-1-3 0,1 3 0,2-2 0,-4-2 0,6 1 0,-4 1 0,0-2 0,-1 6 0,1-5 0,-1 5 0,1-6 0,2 4 0,-4-1 0,6 6 0,-6-5 0,6 2 0,-6 1 0,1-4 0,-2 2 0,0-6 0</inkml:trace>
  <inkml:trace contextRef="#ctx0" brushRef="#br0" timeOffset="32434">17604 7639 24575,'36'-38'0,"-1"-1"0,14-6 0,-18 13 0,4-6 0,0 2-2310,12-9 1,-1 3 2309,-7 6 0,0-1 0,-7 4 0,1-2 0,-2 3 0,6-3 0,-3 3 0,-1-4 0,0 0-12,5-3 0,0 2 12,-12 11 0,0 0 525,5-5 1,-2 2-526,-2 2 0,-5 4 0,-10 11 575,-6 6 1,-3 3-1,-1 1 1</inkml:trace>
  <inkml:trace contextRef="#ctx0" brushRef="#br0" timeOffset="48320">19127 8919 24575,'6'0'0,"-1"0"0,0 0 0,0 0 0,3-3 0,1 0 0,-1-2 0,2 0 0,3-3 0,12-5 0,-1 3 0,1-3 0,3-3 0,-9 8 0,10-11 0,1 8 0,-7 0 0,6-2 0,9-6 0,-13 6 0,20-11 0,-15 11 0,1-4 0,1-1 0,13-5 0,-4 2 0,-1-1 0,-5 3 0,1 2 0,1 0 0,-1-2 0,13-4 0,-24 10 0,-1 1 0,-6 3 0,3 0 0,-6 1 0,-1 0 0,-6 5 0,3-2 0,-9 5 0,1 0 0</inkml:trace>
  <inkml:trace contextRef="#ctx0" brushRef="#br0" timeOffset="51822">19585 10004 24575,'-2'-6'0,"-1"1"0,-5 0 0,2-1 0,-2 3 0,-7-4 0,5 6 0,-13-7 0,11 8 0,-4-5 0,1 4 0,0-3 0,-6 3 0,7-1 0,-2 2 0,5 0 0,-4 0 0,2 0 0,-2 0 0,-3 0 0,0 0 0,-1 2 0,3 1 0,8 0 0,-2 2 0,-1-2 0,-1 2 0,-1 0 0,2 1 0,-2 1 0,2-1 0,-3 2 0,4 0 0,-10 4 0,6-3 0,-10 3 0,12-7 0,-13 6 0,15-4 0,-8 3 0,8 0 0,3-4 0,-3 4 0,2-2 0,2 0 0,-2 1 0,5-1 0,-4 2 0,6-4 0,-6 7 0,6-7 0,-4 4 0,2 3 0,0-4 0,1 6 0,2-9 0,0 9 0,0-5 0,0 5 0,0-4 0,0-3 0,0 12 0,2-9 0,-1 9 0,6 0 0,-4-7 0,3 8 0,1-6 0,-4 2 0,5 0 0,-5-2 0,2-4 0,-2 2 0,2 3 0,0-4 0,-2 1 0,7-1 0,-6-5 0,6 6 0,-5-6 0,1-1 0,1 4 0,-1-4 0,2 4 0,4 4 0,-2-3 0,5 3 0,-4-4 0,-2-4 0,1 1 0,3 3 0,-1-3 0,3 3 0,1-2 0,-4-2 0,3 1 0,-4-1 0,13 3 0,-5-5 0,10 5 0,-3-9 0,0 6 0,0-6 0,4 3 0,-12-3 0,2 0 0,-5 0 0,-3 0 0,7 0 0,-7 0 0,4 0 0,-1-3 0,2 0 0,5-4 0,-6 3 0,0-3 0,-3 1 0,-4 0 0,1-2 0,3-4 0,-6 2 0,5-3 0,-7 3 0,1 1 0,-1-6 0,1-7 0,-3-5 0,3 1 0,-5 0 0,2 10 0,-3-8 0,0 1 0,0 1 0,0-7 0,0 16 0,0-7 0,0 9 0,-2-14 0,1 11 0,-1-11 0,-1 14 0,3-4 0,-5 3 0,4-4 0,-4 5 0,2-5 0,-2 4 0,2-3 0,-2 4 0,2-2 0,-2 4 0,2-2 0,-5 1 0,5 4 0,-7-7 0,4 7 0,-2-2 0,2 3 0,1 2 0,-1-2 0,1 2 0,0-3 0,-1 1 0,1 2 0,-1-2 0,1 4 0,0-3 0,-1 3 0,3-1 0,1 2 0</inkml:trace>
  <inkml:trace contextRef="#ctx0" brushRef="#br0" timeOffset="57118">17914 9926 24575,'-7'-13'0,"3"6"0,-6-6 0,4 10 0,-6-2 0,4 2 0,-7 0 0,5 1 0,-2-1 0,-11 3 0,10-3 0,-8 3 0,11 0 0,1 0 0,-1 0 0,2 0 0,-3 0 0,0 0 0,-5 0 0,2 0 0,-7 0 0,6 0 0,0 0 0,4 0 0,0 0 0,2 3 0,-1-3 0,2 5 0,-8-2 0,6 0 0,-2 2 0,4-2 0,0 2 0,-1 0 0,1 1 0,0-1 0,2 0 0,-4 1 0,2 1 0,-1-1 0,2 2 0,1-3 0,-4 10 0,3-7 0,-5 16 0,6-9 0,-2 4 0,5 1 0,0-10 0,3 5 0,0-7 0,-3 26 0,2-13 0,-2 19 0,3-19 0,0 0 0,0 4 0,0-3 0,0-1 0,0-1 0,0 1 0,0 1 0,0 0 0,3-2 0,-3-8 0,3 3 0,-1 1 0,-1 0 0,3 1 0,0 3 0,-1-4 0,0 1 0,0-2 0,3 10 0,-3-11 0,5 11 0,-5-17 0,2 2 0,3 3 0,-2-3 0,4 5 0,-4-9 0,2 1 0,2 3 0,-4-3 0,7 3 0,0-2 0,-1-2 0,8 1 0,-4-1 0,5 0 0,0 1 0,22 2 0,-12 1 0,14-3 0,-20-2 0,-4-2 0,-5-2 0,-1 4 0,0-4 0,11 4 0,-3-5 0,2 3 0,9-1 0,-14-1 0,15 1 0,-6-2 0,-6 0 0,6 0 0,-8 0 0,13-8 0,-10 2 0,6-8 0,-7-3 0,4-13 0,-1-5 0,4-19 0,-12-10 0,-7 13 0,-4 2 0,-7 25 0,-2 3 0,-2-1 0,-1 1 0,-1 6 0,-1-5 0,0 2 0,-4-7 0,2 8 0,-9-17 0,10 19 0,-7-19 0,9 23 0,-7-9 0,6 8 0,-6-4 0,3 3 0,1 4 0,-4-4 0,2 4 0,3 3 0,2-1 0,1 4 0,5 0 0,-3 1 0</inkml:trace>
  <inkml:trace contextRef="#ctx0" brushRef="#br0" timeOffset="59355">13750 10390 24575,'5'-2'0,"3"-1"0,12-8 0,13-11 0,9-9 0,-3 4 0,-8 6 0,1 0-567,10-9 1,5-4 0,-7 5 566,5-5 0,-3 7 411,2-5-411,-11 11 0,0 0 0,15-10 0,-14 10 0,-2 1 0,8-3 0,-10 6 0,0-3 0,-7 5 1288,-8 7-1288,0-2 0,-12 10 0,-1-3 0</inkml:trace>
  <inkml:trace contextRef="#ctx0" brushRef="#br0" timeOffset="69559">13842 10215 24575,'0'5'0,"3"8"0,3 5 0,0 5 0,4 2 0,-4-5 0,7 9 0,-2-7 0,5 6 0,0 1 0,-2-7 0,17 27 0,-7-20 0,7 12 0,8-1 0,-1 1 0,-10-18 0,2 1 0,1 2 0,-1-2 0,21 4 0,-23-9 0,2 0 0,9 1 0,2-1 0,-5 0 0,0-1 0,12 3 0,3 0 0,7 0 0,-2-1-811,-14-6 1,0 0 810,13 3 0,4 2 0,-10-2 0,1 2 0,-2-2 0,6-1 0,0 1 0,-2 0 0,2 2 0,-1-2 0,10 2 0,-2-1 0,-17-3 0,-1 1 0,1-1 0,19 5 0,-2 0 0,-4 1 0,3 0 0,-10-5 0,6-1 0,0 1 0,-7-2 0,5 3 0,-2-1-168,-4-2 1,6 1 0,0-1 0,-6-2 167,12 1 0,-6-3 0,-13-3 0,2 0 0,12 1 0,6 1 0,-6-1 0,-6-1 0,-2 0-570,-1-1 1,3 1 0,-4-1 569,1 0 0,0 1 0,-1-1 0,4 1 0,-3-1 0,6 2 0,0-1 0,-3-3 0,2 1 0,-3-1 0,-1 2 0,0 0 0,0-5 0,3-1 0,1 0 248,-3 2 0,-1 0 1,2 0-249,7-2 0,0 0 0,0 0 0,-6 0 0,-1 0 0,-3 0 0,3 0 0,-3 0 0,-6 0 0,1 0 0,9-2 0,-2-1 0,10-3 0,-13 2 0,-2-2 0,5-7 0,1-4 317,-16 4 0,1-2-317,0-1 0,0-1 0,26-13 0,-30 16 0,3-1 0,13-10 0,1-1 0,-14 9 0,1 0 0,6-5 0,5-3 0,-5 3 591,-8 3 0,-2 2-591,6-1 0,1-1 0,8-6 0,-2 1 0,6-1 371,2-5 1,6-4-372,-2 1 0,0 1 0,-10 4 0,0-1-929,11-6 1,-5 3 928,-4 5 0,-10-3-463,16-9 463,-12 4 0,-1-1 0,3 0 0,8-4 0,-17 11 0,2-1 0,-3 0 0,-1 1 0,-7 7 0,-1-1 0,9-9 0,-1 0 0,8-13 0,-18 20 0,1-2 0,13-20 0,0 0 0,-11 15 0,0 0-137,14-19 0,-1 2 137,-3 3 0,-7 10 0,-1-1 0,11-12 0,-18 21 0,-1 2 0,13-17 0,-13 11 0,0 3 1781,-4 4-1781,-10 10 503,1 5-503,-1-3 251,-5 8 0,3 2 0,-3 1 0</inkml:trace>
  <inkml:trace contextRef="#ctx0" brushRef="#br0" timeOffset="71092">20324 8805 24575,'38'-15'0,"0"0"0,-7 4 0,2-1 0,6-2 0,5-2 0,-1 1-2614,16-6 0,-1 0 2614,-16 5 0,0-1 0,4-1 0,4-2 0,4-2 0,0 0 0,-2 2 0,0 0 0,-2 2 0,2-2 0,10-4 0,2-2 0,-6 2 0,-6 4 0,-5 1 314,-5 0 1,-4 2 0,2-3 0,-9 6 0</inkml:trace>
  <inkml:trace contextRef="#ctx0" brushRef="#br0" timeOffset="72961">21757 7939 24575,'24'-11'0,"2"4"0,4-2 0,-6 4 0,6 4 0,-15-1 0,12 2 0,-12 0 0,-6 2 0,4 1 0,5 10 0,-11-6 0,8 5 0,-9-4 0,-1 0 0,0 0 0,3 7 0,-5-5 0,2 5 0,-5-6 0,0 1 0,-3 3 0,-12 4 0,-17 10 0,2-7 0,-15 5 0,-3-8 0,13-1 0,-10-3 0,20 0 0,7-7 0,-2 3 0,16-6 0,23-9 0,-2 0 0,35-7 0,-28 9 0,14-1 0,-22 5 0,17 0 0,-13 0 0,22 5 0,6 4 0,-6 2 0,13 3 0,2 5 0,-15 4 0,0-3 0,-22 0 0,-15-12 0,-2 21 0,-1-9 0,-2 14 0,0-6 0,-8 3 0,-6 16 0,-6-7 0,-15 15 0,12-26 0,-6 2 0,0-14 0,15-7 0,-16 1 0,18-9 0,-3-2 0,4 0 0,-3 2 0,-1-1 0,0 4 0,-4-5 0,7 5 0,-22-1 0,19-1 0,-19 2 0,24-4 0,-2 1 0,6-2 0,3 0 0,1 0 0</inkml:trace>
  <inkml:trace contextRef="#ctx0" brushRef="#br0" timeOffset="90223">14721 13124 24575,'0'34'0,"-3"-13"0,-2 26 0,0 0 0,-2-12 0,6 18 0,-5-5 0,5-8 0,-2 3 0,3-25 0,0-10 0,0-3 0,28-2 0,-12-1 0,31-2 0,1 0 0,-6 5 0,13-4 0,-15 3 0,-10-4 0,0 0 0,-14 0 0,1 0 0,-10 0 0,0 0 0</inkml:trace>
  <inkml:trace contextRef="#ctx0" brushRef="#br0" timeOffset="90977">15125 13305 24575,'0'64'0,"0"-18"0,0 20 0,0-27 0,5 24 0,1-18 0,0 10 0,5-10 0,-6-20 0,3 13 0,-2-13 0,-6-7 0,3 0 0,-3-11 0,0-1 0,0-3 0,0-1 0</inkml:trace>
  <inkml:trace contextRef="#ctx0" brushRef="#br0" timeOffset="98784">16029 14547 24575,'14'0'0,"1"0"0,-6 0 0,6 0 0,10 0 0,8-3 0,8 2 0,-14-2 0,-3 3 0,-10 0 0,-5 0 0,5 0 0,0 7 0,0-2 0,-1 7 0,-3-4 0,-4 1 0,4 5 0,-6-6 0,1 6 0,-5-5 0,0 2 0,0-1 0,0 6 0,-10 5 0,-1-2 0,-11 3 0,2-8 0,-1 0 0,-25 11 0,18-12 0,-23 11 0,33-19 0,10 0 0,17-5 0,6 0 0,1 0 0,-6 2 0,-2-1 0,8 4 0,0-2 0,0 3 0,4 2 0,-3 0 0,0 1 0,5 3 0,-11-5 0,8 7 0,-12-7 0,7 8 0,-7-6 0,3 9 0,-7-7 0,2 5 0,-5-8 0,3 7 0,-3-5 0,0 5 0,-3 6 0,0-8 0,-5 12 0,-5-4 0,1-5 0,-4 3 0,-13-3 0,10-6 0,-25 8 0,25-11 0,-9 0 0,6-2 0,-5-5 0,5 3 0,-3-3 0,13 0 0,-3 0 0,-5 0 0,9 0 0,-11 0 0,10-3 0,1 3 0,1-3 0,7 3 0,0 0 0</inkml:trace>
  <inkml:trace contextRef="#ctx0" brushRef="#br0" timeOffset="102258">18610 12365 24575,'5'-14'0,"1"-4"0,0 7 0,1-9 0,3-13 0,-1 0 0,2-2 0,-3 7 0,2-5 0,12-17 0,-5 7 0,0 7 0,-1 3 0,-1 6 0,1-12 0,-7 21 0,-8 13 0,4 3 0,-12 54 0,5-26 0,-2 7 0,0 1 0,4-4 0,0 33 0,0-18 0,0 10 0,0-18 0,0-14 0,0 7 0,0-9 0,0 0 0,0-5 0,0 0 0,0-5 0,0 7 0,0-6 0,0 6 0,0-2 0,0-4 0,0 1 0,0-3 0,-2-7 0,1 2 0,-1-5 0</inkml:trace>
  <inkml:trace contextRef="#ctx0" brushRef="#br0" timeOffset="104150">19223 12026 24575,'-8'0'0,"0"3"0,-1-3 0,1 5 0,1-2 0,-4 7 0,-1-1 0,1 4 0,4-2 0,-1 2 0,2-4 0,-2 3 0,0 6 0,1 0 0,-1 12 0,2-12 0,2 1 0,1 1 0,3-2 0,0 3 0,0-2 0,0-7 0,0 3 0,0 0 0,3 6 0,0-4 0,2 3 0,0-9 0,10 14 0,0-6 0,7 10 0,-6-13 0,-3-5 0,2-1 0,2-2 0,0-2 0,-2-1 0,10-5 0,-7 0 0,28 0 0,11-10 0,-12 5 0,4-7 0,-29 3 0,-4 1 0,1-3 0,-4 2 0,-5 1 0,0-2 0,-2 4 0,1-5 0,-4 6 0,2-3 0,-2 0 0,0-3 0,-1 0 0,-2-2 0,0 1 0,0 1 0,0-1 0,0 3 0,-2-4 0,-1-3 0,-5-1 0,2 0 0,-4-3 0,4 8 0,-2-4 0,-2 0 0,-2-1 0,1 3 0,1 1 0,2 6 0,-1-2 0,1 1 0,0 0 0,3 2 0,-1 3 0,-2-1 0,-2 3 0,0-4 0,-5 2 0,6-2 0,-1 2 0,-3 0 0,1 3 0,-4 0 0,5 0 0,1 0 0,-3 0 0,6 0 0,-6 0 0,3 0 0,3 0 0,-6 0 0,7 0 0,-6 0 0,5 0 0,-3 0 0,5 0 0,-1 0 0,1 0 0,-1 0 0,1 0 0,-1 0 0,3 0 0,1 0 0</inkml:trace>
  <inkml:trace contextRef="#ctx0" brushRef="#br0" timeOffset="107995">28760 15129 24575,'-8'-8'0,"0"0"0,-9-7 0,6 5 0,-19-15 0,4 9 0,-2-1 0,-10 3 0,-9-3 0,10 8 0,-2 1 0,0 0 0,-1 0 0,-5 2 0,-1 2 0,-2 4 0,-2 0 0,-2 0 0,-1 0-857,-8 0 0,0 0 857,12 0 0,3 0 0,4 2 0,3 1 0,-17 4 0,16 0 0,-1 2 0,-21 3 0,9 0 0,0 2 0,-9 5 0,8 1 0,2 2 0,-2 2 0,15-2 0,-4 4 0,6-2 0,-16 16-392,10-9 0,3 0 392,4 5 0,7-8 0,-12 14 0,9-10 1643,-3 5-1643,4 1 0,17-14 0,-7 11 855,11-6-855,6-6 0,-5 2 0,6 4 0,-1-11 0,1 20 0,3-8 0,0 25 0,0-12 0,0 12 0,5-17 0,6 8 0,4 4 0,-1-8 0,2 1 0,4 14 0,0-2 0,-4-14 0,0-1 0,8 8 0,0-4 0,1 6 0,-2-12 0,0-3 0,-8-15 0,0-3 0,2-1 0,12 4 0,2-2 0,-1-2 0,0 0 0,13 6 0,-4-6 0,2 0 0,11 1-289,-16-7 1,1-1 288,19 3 0,8-6 0,1-1 0,-29-5 0,2 0 0,11 0 0,0 0 0,-9 0 0,0 0 0,10 0 0,-1 0 0,16-5 0,-16-4 0,11-3 0,2-1 0,-6 0 0,-9 1 0,-4-1 0,4 0-695,10-2 1,6-1 0,0 0 0,-9 1 694,1-3 0,-4 0-887,12-7 1,-3 0 886,-20 10 0,-2 0 0,19-9 0,0-1 0,-15 9 0,-3 0 0,-8 4 0,0-1 59,6-2 1,-1-1-60,18-11 0,-22 12 0,1-1 0,22-18 0,-22 18 0,-2 1 2508,11-14-2508,-2 5 2076,-11 0-2076,-5 4 0,5-20 0,-13 9 424,11-20-424,-16 11 0,-5-15 0,-2 13 0,-4-22 0,-2 19 0,0 0 0,0 13 0,-2-2 0,-8-12 0,-5-6 0,0 7 0,0 9 0,-3 2 0,-11-18 0,-5 0 0,-2 9 0,0 3-575,11 10 0,0 1 575,-12-6 0,-1 1 0,6 3 0,2 3 0,5 8 0,-1 2 0,-6-7 0,-2 1 0,-5-2 0,-1 3 0,6 9 0,0 0-596,-14-9 1,1 1 595,12 9 0,0 1 0,-3-4 0,-1 1 0,-1 1 0,0 1 0,-6-4 0,-4 1 0,7 6 0,-3 2 0,-1 0 0,-4 0 0,-1 1 0,0 0 0,5 2 0,1 0 0,1 2 0,-21-1 0,5 2 0,26 1 0,1 2-346,-10-1 0,1 0 346,-17 0 486,25 0 1,3 0-487,3 0 0,-11 0 0,22 2 1209,-9-1-1209,20 1 0,4-2 0,3 0 0</inkml:trace>
  <inkml:trace contextRef="#ctx0" brushRef="#br0" timeOffset="113143">27698 6340 24575,'-5'-6'0,"-11"-4"0,-14-4 0,-5 0 0,-19 0 0,-4 1 0,24 9 0,-2 0 0,-11-1 0,-7-1 0,6 2-791,7 3 0,2 2 791,-9-1 0,-2 0 0,0 0 0,1 0 0,9 0 0,0 0 0,-6 2 0,2 1 384,-20 3-384,30 1 0,1 2 0,-18 7 0,-5 5 0,18 4 0,2 4 0,-9 10-441,6-6 0,2 1 441,2 11 0,-4-1 0,10 6 0,2 1 0,15-20 0,1 2 0,-4 16 0,1 0 0,3-12 0,1 0 0,0 15 0,3 1 0,3-12 0,3 0 0,3 7 0,1-1 0,-1-3 0,2-1 572,3-1 0,2-3-572,2-6 0,2-1 0,17 26 0,-14-28 0,3 0 0,16 16 0,3-2 0,-11-16 0,2 1 0,10 8 0,6 6 0,-3-6-501,-3-7 0,0-2 501,-4-1 0,2 2 0,-2-4 0,3-1 0,1-2 0,1 1 0,4 1 0,-2-2 0,5 1 0,0-2 0,-4-2 0,3 1 0,-1-1 0,15 4 0,-3-4 0,-16-8 0,0 0-310,8 4 1,-2-2 309,9-7 0,-11-3 0,0-1 0,4-2 0,-10-1 0,0-2 0,0-13 0,2 0 0,6-10 0,-19 4 0,0-1 0,18-15 533,-16 9 1,-1-1-534,11-20 0,-8 4 0,-1-2 0,-10 12 0,-1-2 0,8-19 0,0-3 0,-5-1 0,-4-3 0,-8 18 0,-2-2 0,0 0 0,1-2 0,-1-1 0,-2 1 0,-1 3 0,-1 1 0,-4-3 0,-5 0 0,-4-3 0,-1 1 0,0 4 0,-2-14 0,-3-2 0,1 15 0,-2-7 0,-2-3 0,0 3 0,-1 8 0,-3 3 0,-1 6 0,-1-1-335,-1-11 1,-1-2 0,0 6 334,-4 5 0,-4 5 0,-14-4 0,0 4 0,19 15 0,1 1 0,-18-13 0,-1 4 0,0 8-397,10 10 0,-1 1 397,-25-2-162,25 4 1,1 2 161,-11 5 717,8-4-717,10 5 1621,7 0-1621,11 0 0,8 0 0,1 0 0</inkml:trace>
  <inkml:trace contextRef="#ctx0" brushRef="#br0" timeOffset="-193236.73">12777 4128 24575,'23'0'0,"4"0"0,16-5 0,0-3 0,10-3 0,-3-1 0,4-2 0,4-3-1335,-11 4 0,7-3 1,4-1-1,-2 0 1,-6 1 1334,5-3 0,-4 1 0,5-2 0,0 1 0,8-3 0,2 0 0,-2 0 0,-6 1 0,7-1 0,-6 0 0,3 0 0,-1 1 0,2 0 0,2-2 0,-2 1-39,-5 1 1,0-1-1,-2 1 1,0 0 38,-6 2 0,-1 0 0,-1 1 0,1-1 0,5-2 0,1 0 0,-2 1 0,-6 1 0,13-5 0,-9 4 0,6-2 0,-39 13 0,-12 6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17:22.63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8881 11420 24575,'-3'16'0,"-1"-1"0,1 1 0,-5 17 0,3-9 0,-5 31 0,6-21 0,0 5 0,1 0 0,3-16 0,0 7 0,0-10 0,0 0 0,6 10 0,8 20 0,-2-13 0,7 10 0,-10-30 0,20 22 0,-13-18 0,19 23 0,0-6 0,-4-6 0,11 9 0,-3-8 0,-1-1 0,3 5-209,1-5 1,-2-4 208,-14-7 0,13 4 0,0-2 0,3 2 0,-3-1 0,1 0 0,9 4 0,4-2 0,-11-6 0,3-1 0,-2-1 0,12 5 0,1-1-747,-10-6 0,2 1 1,-3-1 746,10 5 0,-1-1 0,8-1 0,-2-1 0,-18-4 0,0-1 0,14 3 0,2-1 0,1 1 0,4-2 0,-4-8 0,4-2 0,-1 1 0,-10 2 0,-2 0 0,2-2 0,10-2 0,1-1 0,-7-1 0,-8-1 0,-4 0 0,-3 0 0,1 0 0,19 0 0,1 0 0,-17 0 0,1 0-669,17 0 0,-1 0 669,-21 0 0,1 0 0,3 0 0,5 0 0,-6 0 0,-3 0 0,-1 0 0,23-2 0,3-2 0,-15-1 0,-4-2 0,-6 1 0,0-1 0,8-2 0,1 0 0,-5 1 0,-2 0 0,-8-1 0,0-1-257,11-1 1,-1-1 256,-9 0 0,2-1 0,18-5 0,2 0 0,-12 4 0,0 0 0,11-4 0,2-1 0,3-2 0,-2 0 0,-17 6 0,-2 1 0,11-6 0,3-1 0,3-1 0,-3 1 0,6-5 0,-21 7 0,6-3 0,-9 4 0,0-4 0,-4 1 0,0-1 2008,9-6-2008,-15 5 0,0-1 1459,17-15-1459,-11-1 0,-21 5 0,-5 0 0,-2 4 0,-3-19 0,-4 0 0,-8 13 1041,-6-19-1041,-3 20 0,-11-5 0,-4 2 0,-10-6 0,1 3 0,-1 4 0,-3-1-760,8 7 0,-4-4 1,-1 1-1,4 6 760,-9 3 0,2 4 0,-1-1 0,-4 0 0,-5 2 0,-7-1 0,4 2 0,3 0 0,0 1 0,0 0 0,-6 0 0,2 1 0,7 3 0,2 2 0,2 1 0,-8 0 0,0 0 0,3 0 0,-5-2 0,1 1 0,-1 3 0,1 2 0,2-2 0,9 0 0,2 0 0,-2 0 0,-12 0 0,-2 1 0,0 0 0,-3-1 0,0 0 0,2 3 0,15 3 0,1 1 0,-1 0 0,-15-1 0,-2-1 0,1 1 0,4 2 0,0 0 0,3 0 0,10 2 0,2-1 0,-2 1 0,-8-2 0,-2-1 0,0 2 0,1 0 0,-1 1 0,4 1 0,-4-1 0,0 0-120,8 0 0,-3 0 0,-3 0 120,3 0 0,-4 0 0,1 0 0,3 0 0,2-1 0,4 1 0,-4 1 0,-3-1 0,-3 1 0,-2 1 0,0 1 0,-2 1 0,-2 1 0,1 1 0,5-1-286,7-2 1,3 0 0,-7 2 285,1 1 0,-10 1 0,-4 2 0,0-1 0,4 0 0,8-2 0,-1-2 0,7-1 0,-7 3 0,3 1 0,-7 3 0,-4 0 0,0 2 0,4-2 0,9-2 0,1-1 0,7-1 0,-3 1-449,-4 3 0,-4 1 0,2 1 1,7-2 448,1 0 0,4-1 0,2 3 0,1 1 1020,2-2 0,2 1-1020,0 2 0,0 1 347,-25 13-347,16-3 0,0 3 887,19-9-887,2 1 2203,7-4-2203,2-6 573,5-1-573,1-2 0,5 1 0,5 3 0,4 0 0,6 3 0,11 7 0,4 1 0,12 8 0,6 4 0,3 2 0,-22-17 0,-2-1 0,6 3 0,2 0 0,13 1 0,0-3 0,2 0 0,-4-3 0,-2-1 0,-5-6 0,-11-2 0,1-4 0,-17-3 0,3 0 0,-6 0 0,-4-3 0,-3 3 0,-2-3 0</inkml:trace>
  <inkml:trace contextRef="#ctx0" brushRef="#br0" timeOffset="2067">6792 12946 24575,'-7'18'0,"1"0"0,2 11 0,-6 10 0,3 27 0,-1-5 0,2-26 0,2 3 0,1 12 0,4 6 0,7 5 0,3 6 0,0-3 0,-4-17 0,0-3 0,3 2-553,5 15 1,3 3-1,2-14 553,19 0 0,0-10 0,9-12 0,14 1 0,0-2 0,-4-5 0,0-2 0,4 0-1245,-3 1 1,4 1 0,2-1 0,-2-3 1244,-5-3 0,-1-3 0,1-1 0,5 0 0,-6-2 0,5 0 0,2 0 0,1-1 0,-2 0 0,-4 0 0,-3-2 0,-5 0 0,0 0 0,2-1 0,6 1 0,-5-1 0,3 0 0,4 0 0,1 0 0,2-1 0,0 1 0,2-1 0,-1-1-459,-7-1 0,3-1 1,0 0-1,2 0 1,0 0-1,0-1 1,-2 0-1,-1 0 0,-2 0 1,-3 1 458,14-1 0,-6 0 0,-2 0 0,1 0 0,1 0 0,6 0 0,-13-1 0,5 1 0,3-1 0,2 0 0,1 0 0,-2 0 0,-1 0 0,-4-1 0,-5 0 0,-5-2-548,15-1 0,-9-3 0,-3 1 0,1-1 548,3 1 0,-1 0 0,0-1 0,-3-2 176,8-4 1,-3-1-1,-1-3-176,5-1 0,1-2 0,-5-1 0,-11 0 0,-2-1 0,1 0 477,8-1 1,2 1 0,-5-2-478,4-8 0,-7 1 0,-13 11 0,-1-2 0,7-8 0,3-6 0,-4 3 0,-5 4 0,-1 0 1490,0 0 1,4-4 0,-2 1-1491,9-14 0,-4 2 0,-5 6 0,-2 1 1455,10-11 1,-2 1-1456,-14 12 0,-3 2-170,1 1 1,-3 0 169,3-19 1148,-7 21 1,-3 1-1149,-7 0 0,-4-8 0,-2 15 1429,-3-2-1429,0 5 666,-5 1-666,4 2 15,-11-3-15,7 11 0,-3-2 0,4 4 0,1 3 0,0-3 0,-2 6 0,4-4 0,-1 5 0,2-3 0</inkml:trace>
  <inkml:trace contextRef="#ctx0" brushRef="#br0" timeOffset="7396">10612 15536 24575,'51'0'0,"9"0"0,10 0 0,-7 0 0,3 0 0,1 0-1630,-4 0 0,0 0 1,4 0 1629,-10 1 0,4 0 0,2 1 0,-2-1 0,-5 1-1166,5 0 1,-4 1-1,2 0 1166,-3 1 0,1 0 0,4 0 0,5-1 0,-9-1 0,5 0 0,3-1 0,2 0 0,-1 0 0,-2-1 0,-5 2-574,4-1 1,-5 1-1,-1-1 1,1 0-1,6 0 574,-8 0 0,3-1 0,3 0 0,1 0 0,1 0 0,0 0 0,-2-1 0,-2 1 0,-1 0 0,-1 0 0,-1 0 0,-1 0 0,0 0 0,1 0 0,1 0-437,6 0 1,0 0-1,1 0 1,1 0-1,-1 0 1,1 0-1,-2 0 437,-1 0 0,-1 0 0,1 0 0,-1 0 0,0 0 0,0 0 0,0 0-105,-2 0 1,0 0 0,-1 0 0,1 0 0,-1 0 0,1 0 0,-1 0 104,2 0 0,1 0 0,0 0 0,0 0 0,-1 0 0,-2 0 0,-2 0-146,7 0 0,-4 0 1,-1 0-1,1 0 1,4 0 145,-6 0 0,3 0 0,2 0 0,0 0 0,-1 0 0,-2 0 0,-4 0 235,1 0 0,-5 0 0,-1 0 0,2 0 0,8 0-235,-5 0 0,5 0 0,5 0 0,2 0 0,2 0 0,-1 0 0,-1 0 0,-3 0 0,-5 0 0,6 0 0,-5 0 0,-2 0 0,0 0 0,2 0 0,5 0 0,-7 0 0,4 0 0,2 0 0,1 0 0,1 0 0,2 0 0,-2 0 0,1 0 0,-3 0 0,0 0 0,0 0 0,1 0 0,0 0 0,-1 0 0,-1 0 0,-2 0 0,-2 0 0,-3 0-44,5 0 1,-6 0 0,-2 0-1,0 0 1,4 0 0,6 0 43,-11 0 0,5 0 0,4 0 0,1 0 0,3 0 0,0 0 0,0 0 0,-1 0 0,-2 0 0,-2 0 0,-4 0 0,11 0 0,-3 0 0,-2 0 0,-2 0 0,0 0 0,0 0 0,2 0 0,1 0 0,1 0 0,-1 0 0,1 0 0,1 0 0,0 0 0,1 0 0,-1 0 0,2 0 0,1 0 0,0 0 0,0 0 0,-2 0 0,-3 0 0,-4 0 0,10 0 0,-5 0 0,-3 0 0,1 0 0,2 0 0,-2 0 0,1 0 0,0 0 0,1 0 0,0 0 0,0 0 0,-1 0 0,1 0 0,0 0 0,-1 0 0,-1 0 0,-2 0-225,-2 0 0,-2 0 1,0 0-1,-1 0 1,4 0 224,-1 0 0,3 0 0,2 0 0,-1 0 0,-2 0 0,-3 0 337,9 0 1,-5 0-1,1 0 1,6 0-338,-14 0 0,4 0 0,4 0 0,1 0 0,1 0 0,-1 0 0,-4 0 0,-3 0-107,7 0 1,-5 1 0,-2-1 0,2 0 0,5-1 106,-8 1 0,3-1 0,4 1 0,0-1 0,1 0 0,-1 0 0,-3 0 0,-4-1 0,11 0 0,-4-1 0,-3 1 0,2-2 0,4 0 0,-7 0 0,2-1 0,2-1 0,1 0 0,-1 0 0,-1 1 0,-2-1 0,1 0 0,-3 1 0,-1-1 0,1 0 0,-1 0 0,2 1 213,6-2 0,2 1 1,1 0-1,-1-1 1,-2 1-1,-2 0-213,0 0 0,-2-1 0,-2 1 0,-1 1 0,-1 0 0,3 0 0,-3 1 0,0 0 0,6 0 0,-5-1 0,3 0 0,3 1 0,1-1 0,1-1 0,-2 2-254,3-2 0,0 1 0,1 0 0,-1 0 1,-1 0-1,-2 0 254,1 0 0,-2 0 0,-2 0 0,1 0 0,1-1 0,-5 2 0,2-2 0,1 1 0,-3 0 0,-3 1 0,-6 0 771,2 1 0,-6 1 0,4-1-771,10-1 0,5-1 0,1-1 0,-4 2 0,0-1 0,-2 0 0,1 0 512,-4 1 0,3 0 1,-2 1-1,-6-2-512,13-3 0,-5-1 644,-3 1 1,-5 1-645,3-2 2658,-14 1 1,-7 2-2659,-22 3 441,2 0-441,-4 0 2817,1 1-2817,-5 2 293,0 0 0,-2 0 0,0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18:48.36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5261 10341 24575,'9'-8'0,"-2"5"0,9-2 0,-6 5 0,10 0 0,7 0 0,-4 0 0,1 2 0,-8 4 0,-4-3 0,1 4 0,-3-1 0,-4 0 0,-1 1 0,0 1 0,-5 3 0,3 0 0,-3 2 0,0 7 0,-3-3 0,-4 18 0,-7-3 0,-1-1 0,0-5 0,2-7 0,-1-5 0,-1 2 0,3-5 0,2-6 0,5-3 0,-1-2 0,6 0 0,16 0 0,0 0 0,21 0 0,28 13 0,-11-5 0,-11 4 0,-2 2 0,4 2 0,-11 2 0,-14-6 0,-12 6 0,-2-11 0,-4 11 0,-7-5 0,2-4 0,-23 16 0,-2-1 0,-4 1 0,4-2 0,-4 1 0,-8 5 0,-5 1 0,4-2 0,5-6 0,2-2 0,-13 5 0,3-4 0,5-5 0,5-8 0,19-5 0,1 0 0,11-3 0</inkml:trace>
  <inkml:trace contextRef="#ctx0" brushRef="#br0" timeOffset="1178">7558 9760 24575,'13'-11'0,"-2"2"0,27-18 0,11-6-1433,-19 14 0,2 0 1433,8-6 0,5-1 0,-4 3 0,3-1 0,-2 1 0,11-11 0,0 1-730,-8 6 1,3 0 0,-4 1 729,4-5 0,0 1 0,-8 7 0,1-1 0,-1 1 0,2-2 0,0 1 566,6-6 1,-2 2-567,9-6 0,-23 13 0,0 4 0,-24 11 324,0 1 0,-5 2 0,-1 0 0</inkml:trace>
  <inkml:trace contextRef="#ctx0" brushRef="#br0" timeOffset="2305">11353 7348 24575,'56'-19'0,"-1"0"0,1 0 0,0 0 0,4-1 0,0-1 0,2 0 0,3-1-1639,-12 3 1,3 0-1,1-1 1,0 0 0,0 0-1,-1 1 1341,6-4 0,-1 1 0,-1 0 0,2 0 0,0-1 298,-6 2 0,0-1 0,1 0 0,1 0 0,-1 1 0,0-1-360,1 0 1,-1 0 0,1 0 0,0 0 0,-1 0 0,1 0 359,0-1 0,1 0 0,0 0 0,-1 0 0,-1 1 0,-1 0 0,3-2 0,-1 1 0,0 1 0,-4 0 0,-4 2 537,5-3 1,-4 1 0,0-1-538,9-2 0,1-1 0,-5 2 0,-3-1 0,-2 1 0,14-5 0,-8 3 0,-21 5 0,-9 6 0,-22 13 0</inkml:trace>
  <inkml:trace contextRef="#ctx0" brushRef="#br0" timeOffset="5175">26452 12555 22386,'-59'-12'0,"1"0"0,-1 0 0,1 0 0,-1 0 0,1 1 0,2-1 0,1 1 0,0 1 0,1-1 0,-1 1 0,1 0 0,-11 0 0,-1 1 0,1 0 0,1 1 0,2-1-2378,-2 0 0,2 1 1,0-1-1,-3 1 2378,9 1 0,-3 0 0,-1 1 0,0-1 0,2 1 0,3 0 0,-5 0 0,6 0 0,-2 0 0,-11 2-180,17 1 1,-6 1 0,-5 0 0,-4 1 0,-2-1 0,-1 1 0,0 0 0,1 0 0,4 0 0,4 0 0,5 0 179,-16-1 0,9 0 0,2 0 0,-2 0 0,-8 1 131,13 0 0,-4-1 1,-5 0-1,-2 0 0,-2 0 1,0 1-1,1 0 0,3 1 1,2 1-1,6 2-131,-12 2 0,4 2 0,2 1 0,4 1 0,2-1 0,2 0-512,-1-1 1,6 0-1,0 1 1,-6 1 511,2 0 0,-7 2 0,-2 1 0,2 0 0,3 1 0,8-1 0,-3 5 0,7-1 0,-1 1 821,-4 0 1,-2-1-1,-4 4-821,6 1 0,-5 5 0,-2 1 0,2-1 0,3-2 0,-9 1 0,3-2 0,-4 4 138,12-4 1,-4 5 0,-3 1-1,1 0 1,4-1 0,7-3-139,-1 0 0,7-3 0,-1 2 0,-16 10 0,-3 1 0,7-1-65,3 1 0,4-2 65,1 1 0,2-1 0,3 0 0,-1 1 0,7-3 0,0 1 0,2 0 0,-2 3 0,2 1 0,-8 5 0,2 2 1733,8-4 0,4-1-1733,4 2 0,2 1 0,-4 12 0,3 1 0,8-10 0,4-1 358,2-3 0,4 1-358,6 13 0,4-2 0,3 8 2434,-1-12 1,3 0-2435,3-18 0,4-2 0,7 5 0,2 0 0,-2-2 0,1 0 1093,4 1 0,3-1-1093,8-1 0,1-2 0,-10-5 0,1 0-584,16 7 0,9 0 584,0-9 0,6 0 0,-1-3-1332,-14-4 0,-2-1 1,3 0 1331,5 1 0,5 1 0,1 0 0,-5-3 0,2 0 0,-3-3 0,1 0 0,3 1 0,0 0 0,1 1 0,0-1 0,0 0 0,0 0 0,3-2 0,0 0 0,6 0 0,-19-3 0,5 1 0,3 1 0,0-1 0,-2 0 0,-3-1-1104,7 0 0,-4-1 0,0 0 0,4 1 1104,-9 0 0,1 0 0,2 0 0,2 0 0,2 0 0,1-1 0,-4-2 0,3 1 0,2-1 0,1 0 0,0-1 0,-1 1 0,-1-1 0,-2 1-602,8-1 0,-4 1 0,0-1 0,0 1 1,2-1-1,2 0 602,-9 0 0,1 0 0,3 0 0,1 0 0,1 0 0,-2 0 0,-1-1 0,-1 1 0,-4-1-187,7-1 0,-3 1 0,-2-1 0,-1 0 0,1-1 1,1 0 186,7-1 0,0-1 0,2 1 0,-1-2 0,-1 1 0,-3 0-194,-1-1 1,-3 0-1,-1 0 1,1-1-1,3 0 194,-7 0 0,2 0 0,2 0 0,1 0 0,-1-1 0,0-1 0,-2 1 0,6-2 0,0-1 0,-1-1 0,-1 0 0,-1 1 0,-3-1-39,12-1 1,-4-1-1,-1 0 1,3-1 38,-12 3 0,2-2 0,2 1 0,-2-1 0,-2 0 0,-4 1 548,1-1 0,-6 0 1,1 0-1,6-3-548,4-2 0,6-4 0,4-1 0,-1-1 0,-2 1 0,-8 3 222,9-3 0,-7 2 1,6-4-223,-10 3 0,7-3 0,4-2 0,-3 0 0,-6 2 0,-10 3 0,1-3 0,-5-1 0,4-4 0,2-3 0,-7 1 1678,-14 3 1,-3 1-1679,9-8 0,-5-1 0,-9-27 0,-11 32 0,-3-2 0,-2-26 0,-4-2 0,-1 19 0,-1 0 0,-2-19 0,-1 1 0,2 24 0,-2 1 2524,-3-9 0,-2-1-2524,0 3 0,-4-1 0,-4 2 0,-6-3 0,0 2-919,-10-9 1,-4 1 918,5 12 0,-4-1 0,-9 0 0,3 10 0,-8-1 0,-4 0 0,-3 1 0,2 1 0,4 2-293,-6-1 0,4 2 1,-1 2-1,-8-3 293,11 6 0,-4-1 0,-5-2 0,-2 0 0,-1 1 0,2 1 0,1 1 0,5 4-661,0 1 0,2 2 0,1 3 0,1 0 0,1 1 1,-1-1 660,-8-1 0,0 0 0,1 1 0,0 0 0,-1 2 0,-1 1 0,0 2 0,-1 0 0,3 1 0,3 1-428,5 2 1,3 0 0,2 1 0,-1 0 427,-17 0 0,0 1 0,3 1 0,12 0 0,1 1 0,1 1 88,-2 0 0,1 2 1,3 0-89,-1 1 0,0 2 446,-2 2 0,-4 1 0,9-1-446,-5 2 4574,-7 5-4574,46-12 772,2-4 1,4 1 0,3-2 0</inkml:trace>
  <inkml:trace contextRef="#ctx0" brushRef="#br0" timeOffset="13482">9021 6735 24575,'42'-31'0,"1"-1"0,10-5 0,-9 9 0,12-7 0,2-1 0,-8 7-1314,-2 3 0,1 1 1314,-6 3 0,8-5 0,2-1 0,-1 1 0,-7 4 0,13-4 0,-1 0 0,-5 4 0,7-4 0,0 1 0,-6 3 0,-7 4 0,-4 1 0,2 1 0,13-6 0,2 0 0,1 2 0,-3 5 0,0 2 0,-3 2-1014,7-4 1,0 2 1013,-12 6 0,3 1 0,-5 2 0,-5 2 0,-1 1-237,21 1 1,-1 2 236,-20 1 0,2 1-23,5 0 1,5 0 0,1 4 22,1 5 0,1 3 0,-2 0 0,-9-5 0,-1 0 0,1 1 362,9 3 0,1 3 0,-1 0-362,0 1 0,-1 2 0,-2-3 0,9 2 0,0-1 168,-9-1 0,2 1 1,-5-2-169,-6-5 0,-3-1 627,3-4 1,-3-1-628,7 1 80,15-1-80,-40-5 0,4 0 0,1-3 1802,-3 0-1802,1-6 467,-8 2-467,13-17 0,-11 11 0,6-10 0,-14 12 0,6-2 0,-7 4 0,4-1 0,-8 4 0,1 3 0,1 1 0,2 2 0,6 3 0,1-3 0,30 8 0,9 3 0,-19-3 0,1 0-831,9 1 0,7 2 0,-3 0 831,5 2 0,0 1 0,7 0 0,3 0 0,-21-4 0,1-1 0,3 1 0,4 0 0,4 1 0,1 0 0,-4-1 0,4 1 0,-2-1 0,5 2 0,-5-1 0,5 2 0,2 0 0,-1 0 0,-6-1 0,4 0 0,-4-2 0,2 2-762,-3 0 1,3 1 0,-1-1 0,-5 0 761,16 2 0,-4 0 0,-1 2 0,1 2-636,-9 1 1,1 2 0,-5-1 635,-8-3 0,-1 1 0,19 9 0,-7 3 0,-26 7 0,-6-1 1806,0 13-1806,-13-19 3025,1 6-3025,0-5 2613,-1-1-2613,2 12 0,-3-17 0,-1 0 0,-4-16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0T00:21:31.04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2057 12967 24575,'-15'3'0,"-2"0"0,-4 3 0,-16 13 0,-4 2 0,12-2 0,-2 2-458,1 0 1,1 1 457,2 0 0,0 3 112,-7 7 1,1 2-113,7-4 0,2 0 0,-2 2 0,3 0 0,-5 27 0,18-16 0,5 2 0,1-8 0,1 0 0,-1 14 0,3 5 0,4-6 0,4 4 0,0-3 0,0 0 0,2 0 90,-1-1 0,2 5 0,2-3-90,8 7 0,2-4-931,-2-13 1,1 0 930,6 12 0,2 1 0,3-3 0,3-1 0,-6-14 0,2-1 0,0-1 0,-2 0 0,-1 0 0,3-1 0,2-1 0,3-2 0,4 1 0,9 1 0,6 1 0,4 0 0,-2-2 0,0-2 0,1-2 0,0 0 0,2 0-982,-6-1 1,1 0 0,2 1 0,-2-2 0,0-3 981,3 1 0,-1-2 0,0-2 0,6-1 0,-6-4 0,5-1 0,2 0 0,1-2 0,-1 0 0,-3-2-881,2 0 0,-3-2 1,-1-1-1,2 0 1,3 1 880,-7-1 0,3 2 0,3 0 0,-1 0 0,0-1 0,-3-1 0,-3-2-237,14-1 1,-5-2-1,-1-2 1,1 1 236,-11-1 0,-1 1 0,1-1 0,0 0 0,1-1 0,2-1 0,1-1 0,1 0 0,-1 0 0,0 0-286,-2 1 1,-1 1 0,1-1 0,-1 0-1,-1-1 286,10-2 0,-2-1 0,0-1 0,2-3 0,-7 0 0,2-2 0,0-2 0,-3 1 0,-4 0 0,4-1 0,-5 0 0,3-2 0,6 0 0,4-2 0,0-1 0,-5-2 317,2-7 0,-4-2 0,-6 2-317,-4 4 0,-1-1 926,3-3 1,3-5 0,-9 5-927,8-13 375,-16 9 1,-2-2-376,10-16 0,-17 16 0,2-6 0,-4 4 0,-6 6 0,-1-1 0,3-7 0,0-5 0,-3 3 0,-6 5 0,-3 0 0,1-10 0,-2 0 0,-3 9 0,-2-2 0,-3-11 0,-1-6 0,-1 4 0,0 0 0,-1 0 0,-1-4 0,-1-5 0,-3 2 0,-4 6 0,-3 1 0,0 3 0,-6-13 0,-2 0 0,2 10 0,-2-2 0,-4-3 0,2 13 0,-5-3 0,0-1 0,-1 2 0,3 3 0,-4-6 0,2 2 0,-4-2 120,2 4 0,-4-4 0,-2 0 0,2 1 0,3 6-120,1 2 0,2 3 0,-1 2 0,-2 0 0,-2 0 0,-2 1 399,-9-6 1,-3 0 0,-1 1-400,-1 1 0,-2 1 0,0 0 0,1 2 0,-1 0 0,2 2-199,4 2 1,1 1 0,3 2 198,-4-1 0,2 2 0,2 2 0,-6 0 0,-1 2 0,-9-3 0,-3 0 0,3 3 0,-3 1 0,2 2 0,-5 0 0,10 2 0,-4-1 0,-2 0 0,2 1 0,5 3 0,-8 0 0,6 3 0,0 2 0,6 3 0,1 2 0,-1 1 0,-1 0 0,-1 0 0,0 3 0,-1 2 0,1 3 0,-1-1 0,0 1 0,0 0 0,2 1 0,3 0 0,1 0 0,2 2 0,-6 4 0,-3 2 0,7-1 0,-7 3 0,-4 1 0,1 1 0,5-2 0,-8 3 0,5 0 0,-4 1 0,7-2 0,-4 1 0,-2 2 0,4-2 0,8-2 0,-11 5 0,10-2 0,-8 7 190,20-6 1,3 0-191,-4 1 1723,6 2 1,1-1-1724,7-6 1328,-1 3-1328,12-10 2478,4-2-2478,4-2 0,0-1 0,4-2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15/04/2021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5.bin"/><Relationship Id="rId7" Type="http://schemas.openxmlformats.org/officeDocument/2006/relationships/customXml" Target="../ink/ink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5" Type="http://schemas.openxmlformats.org/officeDocument/2006/relationships/customXml" Target="../ink/ink12.x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png"/><Relationship Id="rId5" Type="http://schemas.openxmlformats.org/officeDocument/2006/relationships/customXml" Target="../ink/ink13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8.bin"/><Relationship Id="rId7" Type="http://schemas.openxmlformats.org/officeDocument/2006/relationships/customXml" Target="../ink/ink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png"/><Relationship Id="rId5" Type="http://schemas.openxmlformats.org/officeDocument/2006/relationships/customXml" Target="../ink/ink15.x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png"/><Relationship Id="rId5" Type="http://schemas.openxmlformats.org/officeDocument/2006/relationships/customXml" Target="../ink/ink17.x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png"/><Relationship Id="rId5" Type="http://schemas.openxmlformats.org/officeDocument/2006/relationships/customXml" Target="../ink/ink18.x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3.bin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432378E-C67B-4CF2-811E-D9AB9579E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stemas Operacionais - parte 1 -">
            <a:extLst>
              <a:ext uri="{FF2B5EF4-FFF2-40B4-BE49-F238E27FC236}">
                <a16:creationId xmlns:a16="http://schemas.microsoft.com/office/drawing/2014/main" id="{5B1F5EBB-8CDB-4A3E-B23E-FF61331BF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8" r="12676" b="-2"/>
          <a:stretch/>
        </p:blipFill>
        <p:spPr bwMode="auto">
          <a:xfrm>
            <a:off x="446533" y="641102"/>
            <a:ext cx="3703322" cy="34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828843F-E496-4F5F-A941-33BE9F2E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FD7D01C-EBFF-4843-AFB4-AAF9248C3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2438EB3-F9AB-47D8-A3C4-1DD3D4A93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1237BAB-80E3-450D-8711-FA5DB5542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1D5EA71-EE9A-4419-B82F-C7E2D6FBC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34837"/>
            <a:ext cx="10993549" cy="1140874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</a:rPr>
              <a:t>Sistemas operacionais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AULA  - </a:t>
            </a:r>
            <a:r>
              <a:rPr lang="pt-BR" dirty="0">
                <a:solidFill>
                  <a:srgbClr val="0070C0"/>
                </a:solidFill>
              </a:rPr>
              <a:t>Gerência do processador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pt-BR" sz="1200" dirty="0">
                <a:solidFill>
                  <a:schemeClr val="bg1"/>
                </a:solidFill>
              </a:rPr>
              <a:t>Professora Silvana </a:t>
            </a:r>
            <a:r>
              <a:rPr lang="pt-BR" sz="1200" dirty="0" err="1">
                <a:solidFill>
                  <a:schemeClr val="bg1"/>
                </a:solidFill>
              </a:rPr>
              <a:t>dal-bó</a:t>
            </a:r>
            <a:endParaRPr lang="pt-BR" sz="1200" dirty="0">
              <a:solidFill>
                <a:schemeClr val="bg1"/>
              </a:solidFill>
            </a:endParaRPr>
          </a:p>
          <a:p>
            <a:pPr rtl="0">
              <a:lnSpc>
                <a:spcPct val="90000"/>
              </a:lnSpc>
            </a:pPr>
            <a:r>
              <a:rPr lang="pt-BR" sz="1200" dirty="0">
                <a:solidFill>
                  <a:schemeClr val="bg1"/>
                </a:solidFill>
              </a:rPr>
              <a:t>Silvana.dalbo@unisul.br</a:t>
            </a:r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30" r="-1" b="-1"/>
          <a:stretch/>
        </p:blipFill>
        <p:spPr>
          <a:xfrm>
            <a:off x="4241830" y="641102"/>
            <a:ext cx="7496845" cy="346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B81A09BC-9687-44B3-BA68-BC626BCD9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 SJF </a:t>
            </a:r>
            <a:endParaRPr lang="en-US" altLang="pt-BR"/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3C7BB759-981A-4980-A2F4-98D521A0D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5857" y="2041044"/>
            <a:ext cx="7772400" cy="4114800"/>
          </a:xfrm>
        </p:spPr>
        <p:txBody>
          <a:bodyPr/>
          <a:lstStyle/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Escalonamento </a:t>
            </a:r>
            <a:r>
              <a:rPr lang="pt-BR" altLang="pt-BR" dirty="0" err="1"/>
              <a:t>Shortest-Job-First</a:t>
            </a:r>
            <a:endParaRPr lang="en-US" altLang="pt-BR" dirty="0"/>
          </a:p>
        </p:txBody>
      </p:sp>
      <p:graphicFrame>
        <p:nvGraphicFramePr>
          <p:cNvPr id="13316" name="Object 6">
            <a:extLst>
              <a:ext uri="{FF2B5EF4-FFF2-40B4-BE49-F238E27FC236}">
                <a16:creationId xmlns:a16="http://schemas.microsoft.com/office/drawing/2014/main" id="{8A4F7A1C-5581-4763-A8B5-47D3D9570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45670"/>
              </p:ext>
            </p:extLst>
          </p:nvPr>
        </p:nvGraphicFramePr>
        <p:xfrm>
          <a:off x="581192" y="2154239"/>
          <a:ext cx="5834062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orelDRAW" r:id="rId3" imgW="3286125" imgH="1619250" progId="CorelDRAW.Graphic.10">
                  <p:embed/>
                </p:oleObj>
              </mc:Choice>
              <mc:Fallback>
                <p:oleObj name="CorelDRAW" r:id="rId3" imgW="3286125" imgH="1619250" progId="CorelDRAW.Graphic.10">
                  <p:embed/>
                  <p:pic>
                    <p:nvPicPr>
                      <p:cNvPr id="13316" name="Object 6">
                        <a:extLst>
                          <a:ext uri="{FF2B5EF4-FFF2-40B4-BE49-F238E27FC236}">
                            <a16:creationId xmlns:a16="http://schemas.microsoft.com/office/drawing/2014/main" id="{8A4F7A1C-5581-4763-A8B5-47D3D9570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92" y="2154239"/>
                        <a:ext cx="5834062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CaixaDeTexto 1">
            <a:extLst>
              <a:ext uri="{FF2B5EF4-FFF2-40B4-BE49-F238E27FC236}">
                <a16:creationId xmlns:a16="http://schemas.microsoft.com/office/drawing/2014/main" id="{7891215E-4D12-4994-9073-47B9B8B9A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4652964"/>
            <a:ext cx="2632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</a:rPr>
              <a:t>Tempo de espera = 3,3 u.t.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42524AD-2375-0849-854F-FB33DCBCB11B}"/>
                  </a:ext>
                </a:extLst>
              </p14:cNvPr>
              <p14:cNvContentPartPr/>
              <p14:nvPr/>
            </p14:nvContentPartPr>
            <p14:xfrm>
              <a:off x="1864440" y="2144520"/>
              <a:ext cx="8188560" cy="32464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42524AD-2375-0849-854F-FB33DCBCB1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5080" y="2135160"/>
                <a:ext cx="8207280" cy="326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5D62047-7B9D-4843-A680-E62903471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 SJF </a:t>
            </a:r>
            <a:endParaRPr lang="en-US" altLang="pt-B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E8057EC-CF58-40FE-80FF-6ED04F7BD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7493663" cy="367830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altLang="pt-BR" sz="2000" dirty="0"/>
              <a:t>Seleciona o processo que tiver o menor tempo de processador ainda para executar no estado de pronto.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000" dirty="0"/>
              <a:t>Foi utilizado nos primeiros sistemas operacionais exclusivamente batch.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000" dirty="0"/>
              <a:t>Principal problema: impossibilidade de estimar o tempo para processos interativos.</a:t>
            </a:r>
            <a:endParaRPr lang="en-US" altLang="pt-BR" sz="2000" dirty="0"/>
          </a:p>
        </p:txBody>
      </p:sp>
      <p:pic>
        <p:nvPicPr>
          <p:cNvPr id="64514" name="Picture 2" descr="Resultado de imagem para escalonamento sjf">
            <a:extLst>
              <a:ext uri="{FF2B5EF4-FFF2-40B4-BE49-F238E27FC236}">
                <a16:creationId xmlns:a16="http://schemas.microsoft.com/office/drawing/2014/main" id="{01C09345-C4DA-4E10-BF4F-8D40A300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989" y="2913917"/>
            <a:ext cx="3509820" cy="262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C2C2C65-8524-4D7B-AC3C-B75FFB667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 Cooperativo</a:t>
            </a:r>
            <a:endParaRPr lang="en-US" altLang="pt-B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450C3D0-B378-4844-B859-97EC448FF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170466"/>
            <a:ext cx="7772400" cy="3160712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000" dirty="0"/>
              <a:t>Processo em execução libera voluntariamente a UCP</a:t>
            </a:r>
          </a:p>
          <a:p>
            <a:pPr eaLnBrk="1" hangingPunct="1"/>
            <a:r>
              <a:rPr lang="pt-BR" altLang="pt-BR" sz="2000" dirty="0"/>
              <a:t>Verifica a fila de mensagens periodicamente</a:t>
            </a:r>
          </a:p>
          <a:p>
            <a:pPr eaLnBrk="1" hangingPunct="1"/>
            <a:r>
              <a:rPr lang="pt-BR" altLang="pt-BR" sz="2000" dirty="0"/>
              <a:t>Podem ocorrer problemas – o processo não verificar a fila de mensagens.</a:t>
            </a:r>
          </a:p>
          <a:p>
            <a:pPr eaLnBrk="1" hangingPunct="1"/>
            <a:r>
              <a:rPr lang="pt-BR" altLang="pt-BR" sz="2000" dirty="0"/>
              <a:t>Exemplo: primeiros sistemas </a:t>
            </a:r>
          </a:p>
          <a:p>
            <a:pPr eaLnBrk="1" hangingPunct="1">
              <a:buFontTx/>
              <a:buNone/>
            </a:pPr>
            <a:r>
              <a:rPr lang="pt-BR" altLang="pt-BR" sz="2000" dirty="0"/>
              <a:t>  MS-Windows</a:t>
            </a:r>
            <a:endParaRPr lang="en-US" altLang="pt-B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ED4283B-C52C-7846-BB76-833BFAED3C09}"/>
                  </a:ext>
                </a:extLst>
              </p14:cNvPr>
              <p14:cNvContentPartPr/>
              <p14:nvPr/>
            </p14:nvContentPartPr>
            <p14:xfrm>
              <a:off x="551520" y="4259520"/>
              <a:ext cx="1959480" cy="12996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ED4283B-C52C-7846-BB76-833BFAED3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160" y="4250160"/>
                <a:ext cx="1978200" cy="131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52F55E8-3ED1-42E7-B7D9-28EBE9AE1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cs typeface="Times New Roman" panose="02020603050405020304" pitchFamily="18" charset="0"/>
              </a:rPr>
              <a:t>Escalonamento Circular</a:t>
            </a:r>
            <a:r>
              <a:rPr lang="en-US" altLang="pt-BR"/>
              <a:t> 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D9FA8E9F-DDF9-4F28-A71E-89A340504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476500"/>
          <a:ext cx="73914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orelDRAW" r:id="rId3" imgW="5257800" imgH="1762125" progId="CorelDRAW.Graphic.10">
                  <p:embed/>
                </p:oleObj>
              </mc:Choice>
              <mc:Fallback>
                <p:oleObj name="CorelDRAW" r:id="rId3" imgW="5257800" imgH="1762125" progId="CorelDRAW.Graphic.10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D9FA8E9F-DDF9-4F28-A71E-89A340504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76500"/>
                        <a:ext cx="73914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>
            <a:extLst>
              <a:ext uri="{FF2B5EF4-FFF2-40B4-BE49-F238E27FC236}">
                <a16:creationId xmlns:a16="http://schemas.microsoft.com/office/drawing/2014/main" id="{4E525BD4-218F-4324-A158-A9094C6B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5445125"/>
            <a:ext cx="812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Escalonamento Preemptivo projetado para tempo compartilhado!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6742E17-72C5-F947-B2E0-5B9164F51FCC}"/>
                  </a:ext>
                </a:extLst>
              </p14:cNvPr>
              <p14:cNvContentPartPr/>
              <p14:nvPr/>
            </p14:nvContentPartPr>
            <p14:xfrm>
              <a:off x="3748680" y="1311840"/>
              <a:ext cx="7008840" cy="39546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6742E17-72C5-F947-B2E0-5B9164F51F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9320" y="1302480"/>
                <a:ext cx="7027560" cy="397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853A4B7-1E43-4CA1-B3B7-2BE20A4E4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661" y="334787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cs typeface="Times New Roman" panose="02020603050405020304" pitchFamily="18" charset="0"/>
              </a:rPr>
              <a:t>Escalonamento Circular</a:t>
            </a:r>
            <a:r>
              <a:rPr lang="en-US" altLang="pt-BR" dirty="0"/>
              <a:t> 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088D3820-3E4F-4822-883E-1CEF9837D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661" y="2219501"/>
            <a:ext cx="10376606" cy="3160712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pt-BR" altLang="pt-BR" sz="2400" dirty="0"/>
              <a:t>Bastante semelhante ao FIFO, mas com fatia de tempo ou </a:t>
            </a:r>
            <a:r>
              <a:rPr lang="pt-BR" altLang="pt-BR" sz="2400" i="1" dirty="0"/>
              <a:t>quantum</a:t>
            </a:r>
            <a:r>
              <a:rPr lang="pt-BR" altLang="pt-BR" sz="2400" dirty="0"/>
              <a:t>.</a:t>
            </a:r>
          </a:p>
          <a:p>
            <a:pPr eaLnBrk="1" hangingPunct="1"/>
            <a:r>
              <a:rPr lang="pt-BR" altLang="pt-BR" sz="2400" dirty="0"/>
              <a:t>Toda vez que um processo é escalonado para execução uma nova fatia de tempo é concedida.</a:t>
            </a:r>
          </a:p>
          <a:p>
            <a:pPr eaLnBrk="1" hangingPunct="1"/>
            <a:r>
              <a:rPr lang="pt-BR" altLang="pt-BR" sz="2400" dirty="0"/>
              <a:t>Valor da fatia de tempo: muito alto, fica semelhante ao </a:t>
            </a:r>
            <a:r>
              <a:rPr lang="pt-BR" altLang="pt-BR" sz="2400" dirty="0" err="1"/>
              <a:t>fifo</a:t>
            </a:r>
            <a:r>
              <a:rPr lang="pt-BR" altLang="pt-BR" sz="2400" dirty="0"/>
              <a:t>. Muito baixa, grande número de preempções com excessivas mudanças de contexto. (10 a 100 milissegundos).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3840215-A260-3742-B24B-1BFCC7934389}"/>
                  </a:ext>
                </a:extLst>
              </p14:cNvPr>
              <p14:cNvContentPartPr/>
              <p14:nvPr/>
            </p14:nvContentPartPr>
            <p14:xfrm>
              <a:off x="6007320" y="2818440"/>
              <a:ext cx="3602880" cy="198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3840215-A260-3742-B24B-1BFCC7934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7960" y="2809080"/>
                <a:ext cx="3621600" cy="21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936D953-A818-4F72-8421-769DB107E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 Circular </a:t>
            </a:r>
            <a:endParaRPr lang="en-US" altLang="pt-B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7905A66-2D70-4022-B472-EFA7CA41C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</a:t>
            </a:r>
            <a:endParaRPr lang="en-US" altLang="pt-BR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9366DE8E-5B93-4177-A62E-7BB15461A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2924175"/>
          <a:ext cx="6019800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CorelDRAW" r:id="rId3" imgW="3267075" imgH="1628775" progId="CorelDRAW.Graphic.10">
                  <p:embed/>
                </p:oleObj>
              </mc:Choice>
              <mc:Fallback>
                <p:oleObj name="CorelDRAW" r:id="rId3" imgW="3267075" imgH="1628775" progId="CorelDRAW.Graphic.10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9366DE8E-5B93-4177-A62E-7BB15461A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924175"/>
                        <a:ext cx="6019800" cy="299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6679C87-9BDB-5A49-85AA-2066CE542FE5}"/>
                  </a:ext>
                </a:extLst>
              </p14:cNvPr>
              <p14:cNvContentPartPr/>
              <p14:nvPr/>
            </p14:nvContentPartPr>
            <p14:xfrm>
              <a:off x="3752640" y="2953080"/>
              <a:ext cx="4062600" cy="21006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6679C87-9BDB-5A49-85AA-2066CE542F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3280" y="2943720"/>
                <a:ext cx="4081320" cy="211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D54223E-F7C1-40A3-AA20-710EA43D8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 Circular</a:t>
            </a:r>
            <a:endParaRPr lang="en-US" alt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92E570-6997-4035-94ED-A5DD84220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cs typeface="Times New Roman" panose="02020603050405020304" pitchFamily="18" charset="0"/>
              </a:rPr>
              <a:t>Escalonamento circular virtual</a:t>
            </a:r>
            <a:endParaRPr lang="en-US" altLang="pt-BR">
              <a:cs typeface="Times New Roman" panose="02020603050405020304" pitchFamily="18" charset="0"/>
            </a:endParaRP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24CB24BF-0B79-4AA8-B6A9-71C29EA84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3213100"/>
          <a:ext cx="6669087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CorelDRAW" r:id="rId3" imgW="5257800" imgH="2181225" progId="CorelDRAW.Graphic.10">
                  <p:embed/>
                </p:oleObj>
              </mc:Choice>
              <mc:Fallback>
                <p:oleObj name="CorelDRAW" r:id="rId3" imgW="5257800" imgH="2181225" progId="CorelDRAW.Graphic.10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24CB24BF-0B79-4AA8-B6A9-71C29EA84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213100"/>
                        <a:ext cx="6669087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0A74EEB-04C4-704D-BC99-C823F68DDECD}"/>
                  </a:ext>
                </a:extLst>
              </p14:cNvPr>
              <p14:cNvContentPartPr/>
              <p14:nvPr/>
            </p14:nvContentPartPr>
            <p14:xfrm>
              <a:off x="3996360" y="2849400"/>
              <a:ext cx="5380560" cy="2700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0A74EEB-04C4-704D-BC99-C823F68DDE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7000" y="2840040"/>
                <a:ext cx="5399280" cy="27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6409743-E495-4881-85C4-0654F28F0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cs typeface="Times New Roman" panose="02020603050405020304" pitchFamily="18" charset="0"/>
              </a:rPr>
              <a:t>Escalonamento por Prioridades</a:t>
            </a:r>
            <a:r>
              <a:rPr lang="en-US" altLang="pt-BR"/>
              <a:t> 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E0975976-A4D2-41C5-B55B-9B35E6783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2060576"/>
          <a:ext cx="746760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CorelDRAW" r:id="rId3" imgW="5734050" imgH="3019425" progId="CorelDRAW.Graphic.10">
                  <p:embed/>
                </p:oleObj>
              </mc:Choice>
              <mc:Fallback>
                <p:oleObj name="CorelDRAW" r:id="rId3" imgW="5734050" imgH="3019425" progId="CorelDRAW.Graphic.10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E0975976-A4D2-41C5-B55B-9B35E6783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060576"/>
                        <a:ext cx="7467600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>
            <a:extLst>
              <a:ext uri="{FF2B5EF4-FFF2-40B4-BE49-F238E27FC236}">
                <a16:creationId xmlns:a16="http://schemas.microsoft.com/office/drawing/2014/main" id="{45E0C782-FD51-43B0-A1E1-90DC71CD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092825"/>
            <a:ext cx="892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None/>
            </a:pPr>
            <a:r>
              <a:rPr lang="pt-BR" altLang="pt-BR" sz="2400" dirty="0">
                <a:latin typeface="Times New Roman" panose="02020603050405020304" pitchFamily="18" charset="0"/>
              </a:rPr>
              <a:t>Processo com maior prioridade é escolhido, não existe fatia de tempo.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9ED0B90-6C16-9540-A9E8-1899E8E83CB6}"/>
                  </a:ext>
                </a:extLst>
              </p14:cNvPr>
              <p14:cNvContentPartPr/>
              <p14:nvPr/>
            </p14:nvContentPartPr>
            <p14:xfrm>
              <a:off x="423360" y="1090800"/>
              <a:ext cx="10283760" cy="57672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9ED0B90-6C16-9540-A9E8-1899E8E83C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000" y="1081440"/>
                <a:ext cx="10302480" cy="578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A2B400E-4FC0-40C5-BBF0-4C2169A84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 por Prioridades </a:t>
            </a:r>
            <a:endParaRPr lang="en-US" altLang="pt-B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9253C9C-EA5C-411E-8F74-DCBCF194F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</a:t>
            </a:r>
            <a:endParaRPr lang="en-US" altLang="pt-BR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486EA5E1-42D7-4BAA-8B58-89443305C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284538"/>
          <a:ext cx="7704138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CorelDRAW" r:id="rId3" imgW="5657850" imgH="1666875" progId="CorelDRAW.Graphic.10">
                  <p:embed/>
                </p:oleObj>
              </mc:Choice>
              <mc:Fallback>
                <p:oleObj name="CorelDRAW" r:id="rId3" imgW="5657850" imgH="1666875" progId="CorelDRAW.Graphic.10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486EA5E1-42D7-4BAA-8B58-89443305C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284538"/>
                        <a:ext cx="7704138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>
            <a:extLst>
              <a:ext uri="{FF2B5EF4-FFF2-40B4-BE49-F238E27FC236}">
                <a16:creationId xmlns:a16="http://schemas.microsoft.com/office/drawing/2014/main" id="{6082F014-C9F0-46EE-B3E6-D2582679A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949951"/>
            <a:ext cx="913423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 perda do processador ocorrerá no caso de uma mudança para o estado</a:t>
            </a:r>
          </a:p>
          <a:p>
            <a:pPr eaLnBrk="1" hangingPunct="1"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de espera ou quando um processo de maior prioridade estiver em pronto.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A50A272-394D-46B7-82D3-252B83FBA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cs typeface="Times New Roman" panose="02020603050405020304" pitchFamily="18" charset="0"/>
              </a:rPr>
              <a:t>Escalonamento Circular com Prioridades</a:t>
            </a:r>
            <a:r>
              <a:rPr lang="en-US" altLang="pt-BR"/>
              <a:t> 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087E70BF-A001-41AF-B1E0-1F2EF715B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2565401"/>
          <a:ext cx="746760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CorelDRAW" r:id="rId3" imgW="5943600" imgH="3019425" progId="CorelDRAW.Graphic.10">
                  <p:embed/>
                </p:oleObj>
              </mc:Choice>
              <mc:Fallback>
                <p:oleObj name="CorelDRAW" r:id="rId3" imgW="5943600" imgH="3019425" progId="CorelDRAW.Graphic.10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087E70BF-A001-41AF-B1E0-1F2EF715B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565401"/>
                        <a:ext cx="7467600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A44579C-E680-594C-AC56-A7271EE8B31A}"/>
                  </a:ext>
                </a:extLst>
              </p14:cNvPr>
              <p14:cNvContentPartPr/>
              <p14:nvPr/>
            </p14:nvContentPartPr>
            <p14:xfrm>
              <a:off x="4429080" y="2706840"/>
              <a:ext cx="3332160" cy="1951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A44579C-E680-594C-AC56-A7271EE8B3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9720" y="2697480"/>
                <a:ext cx="3350880" cy="197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B256B4-9BDE-4524-BA86-F0E7D463A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925" y="610128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dirty="0"/>
              <a:t>Agenda</a:t>
            </a:r>
            <a:endParaRPr lang="en-US" altLang="pt-BR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BD65C85-50B0-4791-ADF8-2644DEA67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0035" y="2133072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800" dirty="0"/>
              <a:t>Gerência do Processador</a:t>
            </a:r>
          </a:p>
          <a:p>
            <a:pPr eaLnBrk="1" hangingPunct="1"/>
            <a:r>
              <a:rPr lang="pt-BR" altLang="pt-BR" sz="2800" dirty="0"/>
              <a:t>Escalonador</a:t>
            </a:r>
          </a:p>
          <a:p>
            <a:pPr eaLnBrk="1" hangingPunct="1"/>
            <a:r>
              <a:rPr lang="pt-BR" altLang="pt-BR" sz="2800" dirty="0"/>
              <a:t>Tipos de Escalonamento</a:t>
            </a:r>
          </a:p>
          <a:p>
            <a:pPr marL="0" indent="0" eaLnBrk="1" hangingPunct="1">
              <a:buNone/>
            </a:pPr>
            <a:endParaRPr lang="en-US" altLang="pt-BR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05BE7D9-625F-4CF0-85DB-A8D300219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cs typeface="Times New Roman" panose="02020603050405020304" pitchFamily="18" charset="0"/>
              </a:rPr>
              <a:t>Escalonamento Circular com Prioridades</a:t>
            </a:r>
            <a:r>
              <a:rPr lang="en-US" altLang="pt-BR"/>
              <a:t> 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96EE76BB-3C73-4A2A-8248-A8FC5909E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600" y="1856493"/>
            <a:ext cx="11311289" cy="374491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Implementa fatia de tempo e prioridades.</a:t>
            </a:r>
          </a:p>
          <a:p>
            <a:pPr eaLnBrk="1" hangingPunct="1"/>
            <a:r>
              <a:rPr lang="pt-BR" altLang="pt-BR" sz="2400" dirty="0"/>
              <a:t>Permite um melhor balanceamento no uso do processador em sistemas de tempo compartilhado. </a:t>
            </a:r>
          </a:p>
          <a:p>
            <a:pPr eaLnBrk="1" hangingPunct="1"/>
            <a:r>
              <a:rPr lang="pt-BR" altLang="pt-BR" sz="2400" dirty="0"/>
              <a:t>Prioridade estática ou dinâmica – permanece ou não inalterada no contexto de software ao longo da existência do processo.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BC7EA8C-D1E4-1248-BCA4-24125163CFC1}"/>
                  </a:ext>
                </a:extLst>
              </p14:cNvPr>
              <p14:cNvContentPartPr/>
              <p14:nvPr/>
            </p14:nvContentPartPr>
            <p14:xfrm>
              <a:off x="756720" y="2469600"/>
              <a:ext cx="10128240" cy="15674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BC7EA8C-D1E4-1248-BCA4-24125163CF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360" y="2460240"/>
                <a:ext cx="10146960" cy="158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A154587-B3E6-42E9-8D2D-32A13CC86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Políticas em Sistemas de Tempo Compartilhado</a:t>
            </a:r>
            <a:endParaRPr lang="en-US" altLang="pt-B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8E2BFE3-C886-4971-A794-7A804A727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022" y="2413707"/>
            <a:ext cx="7772400" cy="3935413"/>
          </a:xfrm>
        </p:spPr>
        <p:txBody>
          <a:bodyPr/>
          <a:lstStyle/>
          <a:p>
            <a:pPr eaLnBrk="1" hangingPunct="1"/>
            <a:endParaRPr lang="pt-BR" altLang="pt-BR" dirty="0">
              <a:cs typeface="Times New Roman" panose="02020603050405020304" pitchFamily="18" charset="0"/>
            </a:endParaRPr>
          </a:p>
          <a:p>
            <a:pPr eaLnBrk="1" hangingPunct="1"/>
            <a:endParaRPr lang="pt-BR" altLang="pt-BR" dirty="0">
              <a:cs typeface="Times New Roman" panose="02020603050405020304" pitchFamily="18" charset="0"/>
            </a:endParaRPr>
          </a:p>
          <a:p>
            <a:pPr eaLnBrk="1" hangingPunct="1"/>
            <a:endParaRPr lang="pt-BR" altLang="pt-BR" dirty="0">
              <a:cs typeface="Times New Roman" panose="02020603050405020304" pitchFamily="18" charset="0"/>
            </a:endParaRPr>
          </a:p>
          <a:p>
            <a:pPr eaLnBrk="1" hangingPunct="1"/>
            <a:endParaRPr lang="pt-BR" altLang="pt-BR" dirty="0">
              <a:cs typeface="Times New Roman" panose="02020603050405020304" pitchFamily="18" charset="0"/>
            </a:endParaRPr>
          </a:p>
          <a:p>
            <a:pPr eaLnBrk="1" hangingPunct="1"/>
            <a:endParaRPr lang="pt-BR" altLang="pt-BR" dirty="0">
              <a:cs typeface="Times New Roman" panose="02020603050405020304" pitchFamily="18" charset="0"/>
            </a:endParaRPr>
          </a:p>
          <a:p>
            <a:pPr eaLnBrk="1" hangingPunct="1"/>
            <a:endParaRPr lang="pt-BR" altLang="pt-BR" dirty="0">
              <a:cs typeface="Times New Roman" panose="02020603050405020304" pitchFamily="18" charset="0"/>
            </a:endParaRPr>
          </a:p>
          <a:p>
            <a:pPr eaLnBrk="1" hangingPunct="1"/>
            <a:endParaRPr lang="pt-BR" altLang="pt-BR" dirty="0">
              <a:cs typeface="Times New Roman" panose="02020603050405020304" pitchFamily="18" charset="0"/>
            </a:endParaRPr>
          </a:p>
          <a:p>
            <a:pPr eaLnBrk="1" hangingPunct="1"/>
            <a:r>
              <a:rPr lang="pt-BR" altLang="pt-BR" dirty="0">
                <a:cs typeface="Times New Roman" panose="02020603050405020304" pitchFamily="18" charset="0"/>
              </a:rPr>
              <a:t>Escalonamento FIFO (exemplo)</a:t>
            </a:r>
            <a:endParaRPr lang="en-US" altLang="pt-BR" dirty="0">
              <a:cs typeface="Times New Roman" panose="02020603050405020304" pitchFamily="18" charset="0"/>
            </a:endParaRP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211E75BA-39A3-46DC-87C3-7A3F1B379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900637"/>
              </p:ext>
            </p:extLst>
          </p:nvPr>
        </p:nvGraphicFramePr>
        <p:xfrm>
          <a:off x="3354917" y="2154235"/>
          <a:ext cx="5879394" cy="343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CorelDRAW" r:id="rId3" imgW="4933950" imgH="2886075" progId="CorelDRAW.Graphic.10">
                  <p:embed/>
                </p:oleObj>
              </mc:Choice>
              <mc:Fallback>
                <p:oleObj name="CorelDRAW" r:id="rId3" imgW="4933950" imgH="2886075" progId="CorelDRAW.Graphic.10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211E75BA-39A3-46DC-87C3-7A3F1B379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917" y="2154235"/>
                        <a:ext cx="5879394" cy="3438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BB10B64-9286-6E40-B5F8-1053C56AF3CB}"/>
                  </a:ext>
                </a:extLst>
              </p14:cNvPr>
              <p14:cNvContentPartPr/>
              <p14:nvPr/>
            </p14:nvContentPartPr>
            <p14:xfrm>
              <a:off x="5075640" y="2030400"/>
              <a:ext cx="3988800" cy="2500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BB10B64-9286-6E40-B5F8-1053C56AF3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6280" y="2021040"/>
                <a:ext cx="4007520" cy="251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D0F458E-0C49-4604-8A5C-C8F079565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Políticas em Sistemas de Tempo Compartilhado</a:t>
            </a:r>
            <a:endParaRPr lang="en-US" altLang="pt-B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A2D279D-9B6D-4134-9F02-8CD419D42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856" y="2684639"/>
            <a:ext cx="7772400" cy="3995738"/>
          </a:xfrm>
        </p:spPr>
        <p:txBody>
          <a:bodyPr/>
          <a:lstStyle/>
          <a:p>
            <a:pPr eaLnBrk="1" hangingPunct="1"/>
            <a:r>
              <a:rPr lang="pt-BR" altLang="pt-BR" dirty="0">
                <a:cs typeface="Times New Roman" panose="02020603050405020304" pitchFamily="18" charset="0"/>
              </a:rPr>
              <a:t>Escalonamento circular (exemplo)</a:t>
            </a:r>
            <a:endParaRPr lang="en-US" altLang="pt-BR" dirty="0">
              <a:cs typeface="Times New Roman" panose="02020603050405020304" pitchFamily="18" charset="0"/>
            </a:endParaRP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658131E3-F0BD-421E-81FA-18263DF73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500693"/>
              </p:ext>
            </p:extLst>
          </p:nvPr>
        </p:nvGraphicFramePr>
        <p:xfrm>
          <a:off x="3056820" y="2013657"/>
          <a:ext cx="5813425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CorelDRAW" r:id="rId3" imgW="4924425" imgH="3257550" progId="CorelDRAW.Graphic.10">
                  <p:embed/>
                </p:oleObj>
              </mc:Choice>
              <mc:Fallback>
                <p:oleObj name="CorelDRAW" r:id="rId3" imgW="4924425" imgH="3257550" progId="CorelDRAW.Graphic.10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658131E3-F0BD-421E-81FA-18263DF73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820" y="2013657"/>
                        <a:ext cx="5813425" cy="385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DDD467B-9386-CD4C-9EC6-311524121104}"/>
                  </a:ext>
                </a:extLst>
              </p14:cNvPr>
              <p14:cNvContentPartPr/>
              <p14:nvPr/>
            </p14:nvContentPartPr>
            <p14:xfrm>
              <a:off x="4699800" y="4069080"/>
              <a:ext cx="3476520" cy="1445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DDD467B-9386-CD4C-9EC6-3115241211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0440" y="4059720"/>
                <a:ext cx="3495240" cy="146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2372F39-6252-4515-B228-7288D3861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Políticas em Sistemas de Tempo Real</a:t>
            </a:r>
            <a:endParaRPr lang="en-US" altLang="pt-BR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37A84EA-E6EE-4F19-BDDD-84D2AD2E6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1715956"/>
            <a:ext cx="8153400" cy="4348162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Tempos de respostas rígidos</a:t>
            </a:r>
          </a:p>
          <a:p>
            <a:pPr eaLnBrk="1" hangingPunct="1"/>
            <a:r>
              <a:rPr lang="pt-BR" altLang="pt-BR" sz="2400" dirty="0"/>
              <a:t>Aplicações de controle de processos</a:t>
            </a:r>
          </a:p>
          <a:p>
            <a:pPr eaLnBrk="1" hangingPunct="1"/>
            <a:r>
              <a:rPr lang="pt-BR" altLang="pt-BR" sz="2400" dirty="0"/>
              <a:t>Utiliza prioridades estáticas</a:t>
            </a:r>
          </a:p>
          <a:p>
            <a:pPr eaLnBrk="1" hangingPunct="1"/>
            <a:r>
              <a:rPr lang="pt-BR" altLang="pt-BR" sz="2400" dirty="0"/>
              <a:t>Não utiliza fatias de tempo</a:t>
            </a:r>
          </a:p>
          <a:p>
            <a:pPr eaLnBrk="1" hangingPunct="1"/>
            <a:r>
              <a:rPr lang="pt-BR" altLang="pt-BR" sz="2400" dirty="0"/>
              <a:t>Exemplo: </a:t>
            </a:r>
            <a:r>
              <a:rPr lang="pt-BR" altLang="pt-BR" sz="2400" dirty="0" err="1"/>
              <a:t>OpenVMS</a:t>
            </a:r>
            <a:r>
              <a:rPr lang="pt-BR" altLang="pt-BR" sz="2400" dirty="0"/>
              <a:t> </a:t>
            </a:r>
            <a:endParaRPr lang="en-US" alt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66DC000-F344-C44A-BCE2-304DD86ADEC0}"/>
              </a:ext>
            </a:extLst>
          </p:cNvPr>
          <p:cNvSpPr/>
          <p:nvPr/>
        </p:nvSpPr>
        <p:spPr>
          <a:xfrm>
            <a:off x="5509942" y="3244334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f4be83E4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2372F39-6252-4515-B228-7288D3861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Para responder...</a:t>
            </a:r>
            <a:endParaRPr lang="en-US" altLang="pt-BR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37A84EA-E6EE-4F19-BDDD-84D2AD2E6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1" y="1715956"/>
            <a:ext cx="10877745" cy="4348162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Que tipo de escalonamento é interessante em sistemas de tempo real e porque.</a:t>
            </a:r>
          </a:p>
          <a:p>
            <a:pPr eaLnBrk="1" hangingPunct="1"/>
            <a:r>
              <a:rPr lang="pt-BR" altLang="pt-BR" sz="2400" dirty="0"/>
              <a:t>Qual a relação da fatia de tempo no sistema de tempo compartilhado?</a:t>
            </a:r>
          </a:p>
          <a:p>
            <a:pPr eaLnBrk="1" hangingPunct="1"/>
            <a:r>
              <a:rPr lang="pt-BR" altLang="pt-BR" sz="2400" dirty="0"/>
              <a:t>Qual a base do FIFO?</a:t>
            </a:r>
          </a:p>
          <a:p>
            <a:pPr eaLnBrk="1" hangingPunct="1"/>
            <a:r>
              <a:rPr lang="pt-BR" altLang="pt-BR" sz="2400" dirty="0"/>
              <a:t>Pesquise um SO qual tipo de escalonamento é usado.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A93ADD0-1EC1-0E40-812A-CF6A1B1CC7F2}"/>
                  </a:ext>
                </a:extLst>
              </p14:cNvPr>
              <p14:cNvContentPartPr/>
              <p14:nvPr/>
            </p14:nvContentPartPr>
            <p14:xfrm>
              <a:off x="7610400" y="4518360"/>
              <a:ext cx="1059840" cy="1717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A93ADD0-1EC1-0E40-812A-CF6A1B1CC7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1040" y="4509000"/>
                <a:ext cx="1078560" cy="1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25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C35B5F-59FB-4E4A-A4E6-85CC504D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794" r="9091" b="13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66203B4-6411-4E9D-AAC1-D798EF73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0D9114-A47D-47E3-9417-1858C7C6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6705EF-CBA4-4963-9FCA-08B27801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Obrigada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Silvana.dalbo@unisul.br</a:t>
            </a:r>
          </a:p>
          <a:p>
            <a:pPr rtl="0"/>
            <a:endParaRPr lang="pt-BR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pPr rtl="0"/>
            <a:endParaRPr lang="pt-BR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F644B71-47B8-4E35-AC6A-C5EF08943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Introdução</a:t>
            </a:r>
            <a:endParaRPr lang="en-US" altLang="pt-B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B0A2CE6-8BDD-4293-9484-B659F840C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</a:t>
            </a:r>
            <a:endParaRPr lang="en-US" altLang="pt-BR"/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A8FBA74B-3712-4256-9965-A080E3366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29666"/>
              </p:ext>
            </p:extLst>
          </p:nvPr>
        </p:nvGraphicFramePr>
        <p:xfrm>
          <a:off x="3416125" y="2084484"/>
          <a:ext cx="502920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3" imgW="2895600" imgH="2228850" progId="CorelDRAW.Graphic.10">
                  <p:embed/>
                </p:oleObj>
              </mc:Choice>
              <mc:Fallback>
                <p:oleObj name="CorelDRAW" r:id="rId3" imgW="2895600" imgH="2228850" progId="CorelDRAW.Graphic.10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A8FBA74B-3712-4256-9965-A080E3366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125" y="2084484"/>
                        <a:ext cx="5029200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3A5A010-4155-4A43-AB3D-57E550E166DC}"/>
                  </a:ext>
                </a:extLst>
              </p14:cNvPr>
              <p14:cNvContentPartPr/>
              <p14:nvPr/>
            </p14:nvContentPartPr>
            <p14:xfrm>
              <a:off x="5424480" y="2081160"/>
              <a:ext cx="3633840" cy="3396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3A5A010-4155-4A43-AB3D-57E550E166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5120" y="2071800"/>
                <a:ext cx="3652560" cy="341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F11767B-CF5D-4A5A-8CB9-8059D55B1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Funções Básicas</a:t>
            </a:r>
            <a:endParaRPr lang="en-US" altLang="pt-B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D510C0-B8DC-4539-83B3-53456F266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5217" y="1898827"/>
            <a:ext cx="7047946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Manter a UCP ocupada a maior parte do tempo</a:t>
            </a:r>
          </a:p>
          <a:p>
            <a:pPr eaLnBrk="1" hangingPunct="1"/>
            <a:r>
              <a:rPr lang="pt-BR" altLang="pt-BR" sz="2400" dirty="0"/>
              <a:t>Balancear o uso da UCP entre processos</a:t>
            </a:r>
          </a:p>
          <a:p>
            <a:pPr eaLnBrk="1" hangingPunct="1"/>
            <a:r>
              <a:rPr lang="pt-BR" altLang="pt-BR" sz="2400" dirty="0"/>
              <a:t>Privilegiar a execução de aplicações críticas</a:t>
            </a:r>
          </a:p>
          <a:p>
            <a:pPr eaLnBrk="1" hangingPunct="1"/>
            <a:r>
              <a:rPr lang="pt-BR" altLang="pt-BR" sz="2400" dirty="0"/>
              <a:t>Maximizar o </a:t>
            </a:r>
            <a:r>
              <a:rPr lang="pt-BR" altLang="pt-BR" sz="2400" dirty="0" err="1"/>
              <a:t>throughput</a:t>
            </a:r>
            <a:r>
              <a:rPr lang="pt-BR" altLang="pt-BR" sz="2400" dirty="0"/>
              <a:t> – número processos</a:t>
            </a:r>
          </a:p>
          <a:p>
            <a:pPr eaLnBrk="1" hangingPunct="1"/>
            <a:r>
              <a:rPr lang="pt-BR" altLang="pt-BR" sz="2400" dirty="0"/>
              <a:t>Oferecer tempos de resposta razoáveis para usuários interativos</a:t>
            </a:r>
          </a:p>
        </p:txBody>
      </p:sp>
      <p:pic>
        <p:nvPicPr>
          <p:cNvPr id="71684" name="Picture 4" descr="Resultado de imagem para funções processador cpu">
            <a:extLst>
              <a:ext uri="{FF2B5EF4-FFF2-40B4-BE49-F238E27FC236}">
                <a16:creationId xmlns:a16="http://schemas.microsoft.com/office/drawing/2014/main" id="{230701A5-AE79-46C7-98C5-2BCB5B06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91" y="2504049"/>
            <a:ext cx="44500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7D6E92C-9218-DD49-8856-CFBB5DCD1FC3}"/>
                  </a:ext>
                </a:extLst>
              </p14:cNvPr>
              <p14:cNvContentPartPr/>
              <p14:nvPr/>
            </p14:nvContentPartPr>
            <p14:xfrm>
              <a:off x="1163880" y="2132640"/>
              <a:ext cx="5820840" cy="29286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7D6E92C-9218-DD49-8856-CFBB5DCD1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4520" y="2123280"/>
                <a:ext cx="5839560" cy="294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987E82E-EEB3-4111-AB8D-374E91746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Critérios de Escalonamento</a:t>
            </a:r>
            <a:endParaRPr lang="en-US" altLang="pt-B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2DB467-7B37-40A0-8C58-C8C03DBC5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 dirty="0"/>
              <a:t>Utilização do processador</a:t>
            </a:r>
          </a:p>
          <a:p>
            <a:pPr algn="just" eaLnBrk="1" hangingPunct="1"/>
            <a:r>
              <a:rPr lang="pt-BR" altLang="pt-BR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Throughput</a:t>
            </a:r>
            <a:r>
              <a:rPr lang="pt-BR" altLang="pt-BR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– número de processos</a:t>
            </a:r>
            <a:endParaRPr lang="pt-BR" altLang="pt-BR" sz="2400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Tempo de Processador / Tempo de UCP</a:t>
            </a:r>
            <a:endParaRPr lang="pt-BR" altLang="pt-BR" sz="2400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Tempo de Espera</a:t>
            </a:r>
            <a:endParaRPr lang="pt-BR" altLang="pt-BR" sz="2400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Tempo de Turnaround – tempo total do processo</a:t>
            </a:r>
            <a:endParaRPr lang="pt-BR" altLang="pt-BR" sz="2400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Tempo de Resposta</a:t>
            </a:r>
            <a:endParaRPr lang="pt-BR" altLang="pt-BR" sz="2400" dirty="0"/>
          </a:p>
          <a:p>
            <a:pPr eaLnBrk="1" hangingPunct="1"/>
            <a:endParaRPr lang="en-US" altLang="pt-BR" dirty="0"/>
          </a:p>
        </p:txBody>
      </p:sp>
      <p:pic>
        <p:nvPicPr>
          <p:cNvPr id="70658" name="Picture 2" descr="Resultado de imagem para criterios">
            <a:extLst>
              <a:ext uri="{FF2B5EF4-FFF2-40B4-BE49-F238E27FC236}">
                <a16:creationId xmlns:a16="http://schemas.microsoft.com/office/drawing/2014/main" id="{7707AB3C-4CE5-44C6-BF86-D1B9EDD9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39" y="3744252"/>
            <a:ext cx="4227061" cy="27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597B725-46B1-FA46-8E58-0AB4B8098BDD}"/>
                  </a:ext>
                </a:extLst>
              </p14:cNvPr>
              <p14:cNvContentPartPr/>
              <p14:nvPr/>
            </p14:nvContentPartPr>
            <p14:xfrm>
              <a:off x="3437640" y="2430360"/>
              <a:ext cx="4345200" cy="2933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597B725-46B1-FA46-8E58-0AB4B8098B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8280" y="2421000"/>
                <a:ext cx="4363920" cy="295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8233774-F316-4599-8978-24F957CCA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Escalonamentos </a:t>
            </a:r>
            <a:br>
              <a:rPr lang="pt-BR" altLang="pt-BR"/>
            </a:br>
            <a:r>
              <a:rPr lang="pt-BR" altLang="pt-BR"/>
              <a:t>Não-Preemptivo e Preemptivo</a:t>
            </a:r>
            <a:endParaRPr lang="en-US" altLang="pt-B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F6CC51-D184-45C2-B069-DAB59A3B5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517907"/>
            <a:ext cx="6874685" cy="2624138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Preempção – possibilidade do SO interromper um processo em execução e substituí-lo por outro</a:t>
            </a:r>
          </a:p>
          <a:p>
            <a:pPr eaLnBrk="1" hangingPunct="1"/>
            <a:r>
              <a:rPr lang="pt-BR" altLang="pt-BR" sz="2400" dirty="0"/>
              <a:t>Escalonamento não-preemptivo</a:t>
            </a:r>
          </a:p>
          <a:p>
            <a:pPr eaLnBrk="1" hangingPunct="1"/>
            <a:r>
              <a:rPr lang="pt-BR" altLang="pt-BR" sz="2400" dirty="0"/>
              <a:t>Escalonamento preemptivo</a:t>
            </a:r>
            <a:endParaRPr lang="en-US" altLang="pt-BR" sz="2400" dirty="0"/>
          </a:p>
        </p:txBody>
      </p:sp>
      <p:pic>
        <p:nvPicPr>
          <p:cNvPr id="69634" name="Picture 2" descr="Resultado de imagem para escalonamento preemptivo e não preemptivo">
            <a:extLst>
              <a:ext uri="{FF2B5EF4-FFF2-40B4-BE49-F238E27FC236}">
                <a16:creationId xmlns:a16="http://schemas.microsoft.com/office/drawing/2014/main" id="{3AE5F9C1-2BF6-4BDF-9F40-03F1075A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43" y="3263943"/>
            <a:ext cx="4178026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5EEE9A0-3F1D-8149-89C1-1EB189927B69}"/>
                  </a:ext>
                </a:extLst>
              </p14:cNvPr>
              <p14:cNvContentPartPr/>
              <p14:nvPr/>
            </p14:nvContentPartPr>
            <p14:xfrm>
              <a:off x="2424960" y="2778840"/>
              <a:ext cx="9739800" cy="4079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5EEE9A0-3F1D-8149-89C1-1EB189927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5600" y="2769480"/>
                <a:ext cx="9758520" cy="409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34DF575-6587-409A-8BAE-CDDCFDB13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 FIFO</a:t>
            </a:r>
            <a:endParaRPr lang="en-US" altLang="pt-B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F325CC8-B5DF-4FCD-A0F6-92D19AFCD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Escalonamento </a:t>
            </a:r>
            <a:r>
              <a:rPr lang="pt-BR" altLang="pt-BR" dirty="0" err="1"/>
              <a:t>First</a:t>
            </a:r>
            <a:r>
              <a:rPr lang="pt-BR" altLang="pt-BR" dirty="0"/>
              <a:t>-In-</a:t>
            </a:r>
            <a:r>
              <a:rPr lang="pt-BR" altLang="pt-BR" dirty="0" err="1"/>
              <a:t>First</a:t>
            </a:r>
            <a:r>
              <a:rPr lang="pt-BR" altLang="pt-BR" dirty="0"/>
              <a:t>-Out</a:t>
            </a:r>
            <a:endParaRPr lang="en-US" altLang="pt-BR" dirty="0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5876C849-447C-4647-A38D-63FFEBC8C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396886"/>
              </p:ext>
            </p:extLst>
          </p:nvPr>
        </p:nvGraphicFramePr>
        <p:xfrm>
          <a:off x="2710039" y="2663745"/>
          <a:ext cx="723900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orelDRAW" r:id="rId3" imgW="5257800" imgH="1514475" progId="CorelDRAW.Graphic.10">
                  <p:embed/>
                </p:oleObj>
              </mc:Choice>
              <mc:Fallback>
                <p:oleObj name="CorelDRAW" r:id="rId3" imgW="5257800" imgH="1514475" progId="CorelDRAW.Graphic.10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5876C849-447C-4647-A38D-63FFEBC8C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039" y="2663745"/>
                        <a:ext cx="7239000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D19C63F-F653-624B-9382-A52CDA754B28}"/>
                  </a:ext>
                </a:extLst>
              </p14:cNvPr>
              <p14:cNvContentPartPr/>
              <p14:nvPr/>
            </p14:nvContentPartPr>
            <p14:xfrm>
              <a:off x="4904280" y="2233440"/>
              <a:ext cx="5681880" cy="1796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D19C63F-F653-624B-9382-A52CDA754B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4920" y="2224080"/>
                <a:ext cx="5700600" cy="181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50B5E5AB-92F3-4D32-8FDA-FC6B5B214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 FIFO</a:t>
            </a:r>
            <a:endParaRPr lang="en-US" altLang="pt-BR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E58B7F22-E178-47D9-838B-C936A8F8E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</a:t>
            </a:r>
            <a:endParaRPr lang="en-US" altLang="pt-BR"/>
          </a:p>
        </p:txBody>
      </p:sp>
      <p:graphicFrame>
        <p:nvGraphicFramePr>
          <p:cNvPr id="11268" name="Object 6">
            <a:extLst>
              <a:ext uri="{FF2B5EF4-FFF2-40B4-BE49-F238E27FC236}">
                <a16:creationId xmlns:a16="http://schemas.microsoft.com/office/drawing/2014/main" id="{7FC82327-6392-4618-AAFD-CE64A9F2F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1989138"/>
          <a:ext cx="553402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orelDRAW" r:id="rId3" imgW="4972050" imgH="3819525" progId="CorelDRAW.Graphic.10">
                  <p:embed/>
                </p:oleObj>
              </mc:Choice>
              <mc:Fallback>
                <p:oleObj name="CorelDRAW" r:id="rId3" imgW="4972050" imgH="3819525" progId="CorelDRAW.Graphic.10">
                  <p:embed/>
                  <p:pic>
                    <p:nvPicPr>
                      <p:cNvPr id="11268" name="Object 6">
                        <a:extLst>
                          <a:ext uri="{FF2B5EF4-FFF2-40B4-BE49-F238E27FC236}">
                            <a16:creationId xmlns:a16="http://schemas.microsoft.com/office/drawing/2014/main" id="{7FC82327-6392-4618-AAFD-CE64A9F2F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1989138"/>
                        <a:ext cx="5534025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CaixaDeTexto 1">
            <a:extLst>
              <a:ext uri="{FF2B5EF4-FFF2-40B4-BE49-F238E27FC236}">
                <a16:creationId xmlns:a16="http://schemas.microsoft.com/office/drawing/2014/main" id="{1E288045-4FCC-4F67-9CE0-68EC0E719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2349500"/>
            <a:ext cx="282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anose="02020603050405020304" pitchFamily="18" charset="0"/>
              </a:rPr>
              <a:t>Tempo médio de espera = 8 u.t. </a:t>
            </a:r>
          </a:p>
        </p:txBody>
      </p:sp>
      <p:sp>
        <p:nvSpPr>
          <p:cNvPr id="11270" name="CaixaDeTexto 2">
            <a:extLst>
              <a:ext uri="{FF2B5EF4-FFF2-40B4-BE49-F238E27FC236}">
                <a16:creationId xmlns:a16="http://schemas.microsoft.com/office/drawing/2014/main" id="{61DA4B52-292C-4C59-9EEB-DA12E4A6B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5516564"/>
            <a:ext cx="2928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panose="02020603050405020304" pitchFamily="18" charset="0"/>
              </a:rPr>
              <a:t>Tempo médio de espera = 3,7 u.t.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3CBE74E-86D7-B646-A283-D5414F931462}"/>
                  </a:ext>
                </a:extLst>
              </p14:cNvPr>
              <p14:cNvContentPartPr/>
              <p14:nvPr/>
            </p14:nvContentPartPr>
            <p14:xfrm>
              <a:off x="4599720" y="1203120"/>
              <a:ext cx="6212520" cy="48312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3CBE74E-86D7-B646-A283-D5414F9314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0360" y="1193760"/>
                <a:ext cx="6231240" cy="484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A16A9C5-E9E3-426D-A3DD-A6D4BB531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Escalonamento FIFO</a:t>
            </a:r>
            <a:endParaRPr lang="en-US" altLang="pt-B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1902A4D-0222-4393-85DB-8B33A64A7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/>
              <a:t>Deficiências:</a:t>
            </a:r>
          </a:p>
          <a:p>
            <a:pPr lvl="1" algn="just" eaLnBrk="1" hangingPunct="1"/>
            <a:r>
              <a:rPr lang="pt-BR" altLang="pt-BR" sz="2400" dirty="0"/>
              <a:t>Impossibilidade de prever quando um processo terá sua execução iniciada;</a:t>
            </a:r>
          </a:p>
          <a:p>
            <a:pPr lvl="1" algn="just" eaLnBrk="1" hangingPunct="1"/>
            <a:r>
              <a:rPr lang="pt-BR" altLang="pt-BR" sz="2400" dirty="0"/>
              <a:t>O algoritmo não se preocupa em melhorar o tempo médio de espera dos processos – tempo de turnaround.</a:t>
            </a:r>
          </a:p>
          <a:p>
            <a:pPr lvl="1" algn="just" eaLnBrk="1" hangingPunct="1"/>
            <a:r>
              <a:rPr lang="pt-BR" altLang="pt-BR" sz="2400" dirty="0"/>
              <a:t>Os processos CPU-</a:t>
            </a:r>
            <a:r>
              <a:rPr lang="pt-BR" altLang="pt-BR" sz="2400" dirty="0" err="1"/>
              <a:t>bound</a:t>
            </a:r>
            <a:r>
              <a:rPr lang="pt-BR" altLang="pt-BR" sz="2400" dirty="0"/>
              <a:t> levam vantagem no uso do processador sobre processos I/O </a:t>
            </a:r>
            <a:r>
              <a:rPr lang="pt-BR" altLang="pt-BR" sz="2400" dirty="0" err="1"/>
              <a:t>bound</a:t>
            </a:r>
            <a:r>
              <a:rPr lang="pt-BR" altLang="pt-BR" sz="2400" dirty="0"/>
              <a:t>.</a:t>
            </a:r>
          </a:p>
          <a:p>
            <a:pPr lvl="1" algn="just" eaLnBrk="1" hangingPunct="1"/>
            <a:r>
              <a:rPr lang="pt-BR" altLang="pt-BR" sz="2400" dirty="0"/>
              <a:t>Foi projetado para sistemas </a:t>
            </a:r>
            <a:r>
              <a:rPr lang="pt-BR" altLang="pt-BR" sz="2400" dirty="0" err="1"/>
              <a:t>monoprogramáveis</a:t>
            </a:r>
            <a:r>
              <a:rPr lang="pt-BR" altLang="pt-BR" sz="2400" dirty="0"/>
              <a:t> (processamento batch)</a:t>
            </a:r>
          </a:p>
          <a:p>
            <a:pPr lvl="1" eaLnBrk="1" hangingPunct="1"/>
            <a:endParaRPr lang="en-US" altLang="pt-B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986D277-F79B-F942-A24E-19128D207B0F}"/>
                  </a:ext>
                </a:extLst>
              </p14:cNvPr>
              <p14:cNvContentPartPr/>
              <p14:nvPr/>
            </p14:nvContentPartPr>
            <p14:xfrm>
              <a:off x="2425320" y="3957120"/>
              <a:ext cx="7941240" cy="16527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986D277-F79B-F942-A24E-19128D207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5960" y="3947760"/>
                <a:ext cx="7959960" cy="167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577</Words>
  <Application>Microsoft Macintosh PowerPoint</Application>
  <PresentationFormat>Widescreen</PresentationFormat>
  <Paragraphs>114</Paragraphs>
  <Slides>25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Calibri</vt:lpstr>
      <vt:lpstr>Gill Sans MT</vt:lpstr>
      <vt:lpstr>Roboto</vt:lpstr>
      <vt:lpstr>Times New Roman</vt:lpstr>
      <vt:lpstr>Wingdings 2</vt:lpstr>
      <vt:lpstr>Dividendo</vt:lpstr>
      <vt:lpstr>CorelDRAW</vt:lpstr>
      <vt:lpstr>Sistemas operacionais AULA  - Gerência do processador</vt:lpstr>
      <vt:lpstr>Agenda</vt:lpstr>
      <vt:lpstr>Introdução</vt:lpstr>
      <vt:lpstr>Funções Básicas</vt:lpstr>
      <vt:lpstr>Critérios de Escalonamento</vt:lpstr>
      <vt:lpstr>Escalonamentos  Não-Preemptivo e Preemptivo</vt:lpstr>
      <vt:lpstr>Escalonamento FIFO</vt:lpstr>
      <vt:lpstr>Escalonamento FIFO</vt:lpstr>
      <vt:lpstr>Escalonamento FIFO</vt:lpstr>
      <vt:lpstr>Escalonamento SJF </vt:lpstr>
      <vt:lpstr>Escalonamento SJF </vt:lpstr>
      <vt:lpstr>Escalonamento Cooperativo</vt:lpstr>
      <vt:lpstr>Escalonamento Circular </vt:lpstr>
      <vt:lpstr>Escalonamento Circular </vt:lpstr>
      <vt:lpstr>Escalonamento Circular </vt:lpstr>
      <vt:lpstr>Escalonamento Circular</vt:lpstr>
      <vt:lpstr>Escalonamento por Prioridades </vt:lpstr>
      <vt:lpstr>Escalonamento por Prioridades </vt:lpstr>
      <vt:lpstr>Escalonamento Circular com Prioridades </vt:lpstr>
      <vt:lpstr>Escalonamento Circular com Prioridades </vt:lpstr>
      <vt:lpstr>Políticas em Sistemas de Tempo Compartilhado</vt:lpstr>
      <vt:lpstr>Políticas em Sistemas de Tempo Compartilhado</vt:lpstr>
      <vt:lpstr>Políticas em Sistemas de Tempo Real</vt:lpstr>
      <vt:lpstr>Para responder...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– AULA 7 – COMUNICAÇÃO ENTRE PROCESSOS</dc:title>
  <dc:creator>Silvana Madeira Alves Dal Bo</dc:creator>
  <cp:lastModifiedBy>Silvana Madeira Alves Dal Bo</cp:lastModifiedBy>
  <cp:revision>7</cp:revision>
  <dcterms:created xsi:type="dcterms:W3CDTF">2020-09-30T22:12:12Z</dcterms:created>
  <dcterms:modified xsi:type="dcterms:W3CDTF">2021-04-16T00:49:25Z</dcterms:modified>
</cp:coreProperties>
</file>