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6d3e0b5d9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356d3e0b5d9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6d3e0b5d9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356d3e0b5d9_1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6c018d6f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56c018d6fb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1596620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3515966206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6c018d6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56c018d6f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6c018d6f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56c018d6f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6d3e0b5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56d3e0b5d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6d3e0b5d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56d3e0b5d9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6c018d6f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56c018d6fb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6c018d6f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56c018d6fb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4.png"/><Relationship Id="rId7"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9.jpg"/><Relationship Id="rId5" Type="http://schemas.openxmlformats.org/officeDocument/2006/relationships/image" Target="../media/image2.png"/><Relationship Id="rId6" Type="http://schemas.openxmlformats.org/officeDocument/2006/relationships/hyperlink" Target="http://drive.google.com/file/d/1vMSNZKNIBsLZ4fk9Sn1P2DpdL_fnrl1Y/view" TargetMode="External"/><Relationship Id="rId7" Type="http://schemas.openxmlformats.org/officeDocument/2006/relationships/image" Target="../media/image10.jpg"/><Relationship Id="rId8" Type="http://schemas.openxmlformats.org/officeDocument/2006/relationships/hyperlink" Target="http://drive.google.com/file/d/1tQj9iOROSgE_0L6yj3j2Xl6_EdI774yQ/vie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7.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8.png"/><Relationship Id="rId7" Type="http://schemas.openxmlformats.org/officeDocument/2006/relationships/image" Target="../media/image6.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12.png"/><Relationship Id="rId5" Type="http://schemas.openxmlformats.org/officeDocument/2006/relationships/image" Target="../media/image2.png"/><Relationship Id="rId6"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100000">
              <a:srgbClr val="5C69F5"/>
            </a:gs>
          </a:gsLst>
          <a:lin ang="2700000" scaled="0"/>
        </a:gradFill>
      </p:bgPr>
    </p:bg>
    <p:spTree>
      <p:nvGrpSpPr>
        <p:cNvPr id="83" name="Shape 83"/>
        <p:cNvGrpSpPr/>
        <p:nvPr/>
      </p:nvGrpSpPr>
      <p:grpSpPr>
        <a:xfrm>
          <a:off x="0" y="0"/>
          <a:ext cx="0" cy="0"/>
          <a:chOff x="0" y="0"/>
          <a:chExt cx="0" cy="0"/>
        </a:xfrm>
      </p:grpSpPr>
      <p:sp>
        <p:nvSpPr>
          <p:cNvPr id="84" name="Google Shape;84;p13"/>
          <p:cNvSpPr/>
          <p:nvPr/>
        </p:nvSpPr>
        <p:spPr>
          <a:xfrm>
            <a:off x="-1103384" y="-1675084"/>
            <a:ext cx="6000534" cy="3567590"/>
          </a:xfrm>
          <a:custGeom>
            <a:rect b="b" l="l" r="r" t="t"/>
            <a:pathLst>
              <a:path extrusionOk="0" h="3567590" w="6000534">
                <a:moveTo>
                  <a:pt x="0" y="0"/>
                </a:moveTo>
                <a:lnTo>
                  <a:pt x="6000534" y="0"/>
                </a:lnTo>
                <a:lnTo>
                  <a:pt x="6000534" y="3567591"/>
                </a:lnTo>
                <a:lnTo>
                  <a:pt x="0" y="3567591"/>
                </a:lnTo>
                <a:lnTo>
                  <a:pt x="0" y="0"/>
                </a:lnTo>
                <a:close/>
              </a:path>
            </a:pathLst>
          </a:custGeom>
          <a:blipFill rotWithShape="1">
            <a:blip r:embed="rId3">
              <a:alphaModFix/>
            </a:blip>
            <a:stretch>
              <a:fillRect b="0" l="0" r="0" t="0"/>
            </a:stretch>
          </a:blipFill>
          <a:ln>
            <a:noFill/>
          </a:ln>
        </p:spPr>
      </p:sp>
      <p:sp>
        <p:nvSpPr>
          <p:cNvPr id="85" name="Google Shape;85;p13"/>
          <p:cNvSpPr/>
          <p:nvPr/>
        </p:nvSpPr>
        <p:spPr>
          <a:xfrm rot="10800000">
            <a:off x="12542441" y="8591206"/>
            <a:ext cx="6000534" cy="3567590"/>
          </a:xfrm>
          <a:custGeom>
            <a:rect b="b" l="l" r="r" t="t"/>
            <a:pathLst>
              <a:path extrusionOk="0" h="3567590" w="6000534">
                <a:moveTo>
                  <a:pt x="0" y="0"/>
                </a:moveTo>
                <a:lnTo>
                  <a:pt x="6000534" y="0"/>
                </a:lnTo>
                <a:lnTo>
                  <a:pt x="6000534" y="3567590"/>
                </a:lnTo>
                <a:lnTo>
                  <a:pt x="0" y="3567590"/>
                </a:lnTo>
                <a:lnTo>
                  <a:pt x="0" y="0"/>
                </a:lnTo>
                <a:close/>
              </a:path>
            </a:pathLst>
          </a:custGeom>
          <a:blipFill rotWithShape="1">
            <a:blip r:embed="rId3">
              <a:alphaModFix/>
            </a:blip>
            <a:stretch>
              <a:fillRect b="0" l="0" r="0" t="0"/>
            </a:stretch>
          </a:blipFill>
          <a:ln>
            <a:noFill/>
          </a:ln>
        </p:spPr>
      </p:sp>
      <p:sp>
        <p:nvSpPr>
          <p:cNvPr id="86" name="Google Shape;86;p13"/>
          <p:cNvSpPr/>
          <p:nvPr/>
        </p:nvSpPr>
        <p:spPr>
          <a:xfrm>
            <a:off x="-2741048" y="537816"/>
            <a:ext cx="6000534" cy="3567590"/>
          </a:xfrm>
          <a:custGeom>
            <a:rect b="b" l="l" r="r" t="t"/>
            <a:pathLst>
              <a:path extrusionOk="0" h="3567590" w="6000534">
                <a:moveTo>
                  <a:pt x="0" y="0"/>
                </a:moveTo>
                <a:lnTo>
                  <a:pt x="6000534" y="0"/>
                </a:lnTo>
                <a:lnTo>
                  <a:pt x="6000534" y="3567590"/>
                </a:lnTo>
                <a:lnTo>
                  <a:pt x="0" y="3567590"/>
                </a:lnTo>
                <a:lnTo>
                  <a:pt x="0" y="0"/>
                </a:lnTo>
                <a:close/>
              </a:path>
            </a:pathLst>
          </a:custGeom>
          <a:blipFill rotWithShape="1">
            <a:blip r:embed="rId3">
              <a:alphaModFix/>
            </a:blip>
            <a:stretch>
              <a:fillRect b="0" l="0" r="0" t="0"/>
            </a:stretch>
          </a:blipFill>
          <a:ln>
            <a:noFill/>
          </a:ln>
        </p:spPr>
      </p:sp>
      <p:sp>
        <p:nvSpPr>
          <p:cNvPr id="87" name="Google Shape;87;p13"/>
          <p:cNvSpPr/>
          <p:nvPr/>
        </p:nvSpPr>
        <p:spPr>
          <a:xfrm rot="10800000">
            <a:off x="14180105" y="6181594"/>
            <a:ext cx="6000534" cy="3567590"/>
          </a:xfrm>
          <a:custGeom>
            <a:rect b="b" l="l" r="r" t="t"/>
            <a:pathLst>
              <a:path extrusionOk="0" h="3567590" w="6000534">
                <a:moveTo>
                  <a:pt x="0" y="0"/>
                </a:moveTo>
                <a:lnTo>
                  <a:pt x="6000534" y="0"/>
                </a:lnTo>
                <a:lnTo>
                  <a:pt x="6000534" y="3567590"/>
                </a:lnTo>
                <a:lnTo>
                  <a:pt x="0" y="3567590"/>
                </a:lnTo>
                <a:lnTo>
                  <a:pt x="0" y="0"/>
                </a:lnTo>
                <a:close/>
              </a:path>
            </a:pathLst>
          </a:custGeom>
          <a:blipFill rotWithShape="1">
            <a:blip r:embed="rId3">
              <a:alphaModFix/>
            </a:blip>
            <a:stretch>
              <a:fillRect b="0" l="0" r="0" t="0"/>
            </a:stretch>
          </a:blipFill>
          <a:ln>
            <a:noFill/>
          </a:ln>
        </p:spPr>
      </p:sp>
      <p:sp>
        <p:nvSpPr>
          <p:cNvPr id="88" name="Google Shape;88;p13"/>
          <p:cNvSpPr/>
          <p:nvPr/>
        </p:nvSpPr>
        <p:spPr>
          <a:xfrm>
            <a:off x="-2904533" y="-494599"/>
            <a:ext cx="5081972" cy="3021463"/>
          </a:xfrm>
          <a:custGeom>
            <a:rect b="b" l="l" r="r" t="t"/>
            <a:pathLst>
              <a:path extrusionOk="0" h="3021463" w="5081972">
                <a:moveTo>
                  <a:pt x="0" y="0"/>
                </a:moveTo>
                <a:lnTo>
                  <a:pt x="5081972" y="0"/>
                </a:lnTo>
                <a:lnTo>
                  <a:pt x="5081972" y="3021464"/>
                </a:lnTo>
                <a:lnTo>
                  <a:pt x="0" y="3021464"/>
                </a:lnTo>
                <a:lnTo>
                  <a:pt x="0" y="0"/>
                </a:lnTo>
                <a:close/>
              </a:path>
            </a:pathLst>
          </a:custGeom>
          <a:blipFill rotWithShape="1">
            <a:blip r:embed="rId3">
              <a:alphaModFix/>
            </a:blip>
            <a:stretch>
              <a:fillRect b="0" l="0" r="0" t="0"/>
            </a:stretch>
          </a:blipFill>
          <a:ln>
            <a:noFill/>
          </a:ln>
        </p:spPr>
      </p:sp>
      <p:sp>
        <p:nvSpPr>
          <p:cNvPr id="89" name="Google Shape;89;p13"/>
          <p:cNvSpPr/>
          <p:nvPr/>
        </p:nvSpPr>
        <p:spPr>
          <a:xfrm>
            <a:off x="-3275713" y="4625635"/>
            <a:ext cx="5081972" cy="3021463"/>
          </a:xfrm>
          <a:custGeom>
            <a:rect b="b" l="l" r="r" t="t"/>
            <a:pathLst>
              <a:path extrusionOk="0" h="3021463" w="5081972">
                <a:moveTo>
                  <a:pt x="0" y="0"/>
                </a:moveTo>
                <a:lnTo>
                  <a:pt x="5081972" y="0"/>
                </a:lnTo>
                <a:lnTo>
                  <a:pt x="5081972" y="3021463"/>
                </a:lnTo>
                <a:lnTo>
                  <a:pt x="0" y="3021463"/>
                </a:lnTo>
                <a:lnTo>
                  <a:pt x="0" y="0"/>
                </a:lnTo>
                <a:close/>
              </a:path>
            </a:pathLst>
          </a:custGeom>
          <a:blipFill rotWithShape="1">
            <a:blip r:embed="rId3">
              <a:alphaModFix/>
            </a:blip>
            <a:stretch>
              <a:fillRect b="0" l="0" r="0" t="0"/>
            </a:stretch>
          </a:blipFill>
          <a:ln>
            <a:noFill/>
          </a:ln>
        </p:spPr>
      </p:sp>
      <p:sp>
        <p:nvSpPr>
          <p:cNvPr id="90" name="Google Shape;90;p13"/>
          <p:cNvSpPr/>
          <p:nvPr/>
        </p:nvSpPr>
        <p:spPr>
          <a:xfrm rot="10800000">
            <a:off x="14960748" y="7760135"/>
            <a:ext cx="5081972" cy="3021463"/>
          </a:xfrm>
          <a:custGeom>
            <a:rect b="b" l="l" r="r" t="t"/>
            <a:pathLst>
              <a:path extrusionOk="0" h="3021463" w="5081972">
                <a:moveTo>
                  <a:pt x="0" y="0"/>
                </a:moveTo>
                <a:lnTo>
                  <a:pt x="5081972" y="0"/>
                </a:lnTo>
                <a:lnTo>
                  <a:pt x="5081972" y="3021464"/>
                </a:lnTo>
                <a:lnTo>
                  <a:pt x="0" y="3021464"/>
                </a:lnTo>
                <a:lnTo>
                  <a:pt x="0" y="0"/>
                </a:lnTo>
                <a:close/>
              </a:path>
            </a:pathLst>
          </a:custGeom>
          <a:blipFill rotWithShape="1">
            <a:blip r:embed="rId3">
              <a:alphaModFix/>
            </a:blip>
            <a:stretch>
              <a:fillRect b="0" l="0" r="0" t="0"/>
            </a:stretch>
          </a:blipFill>
          <a:ln>
            <a:noFill/>
          </a:ln>
        </p:spPr>
      </p:sp>
      <p:sp>
        <p:nvSpPr>
          <p:cNvPr id="91" name="Google Shape;91;p13"/>
          <p:cNvSpPr/>
          <p:nvPr/>
        </p:nvSpPr>
        <p:spPr>
          <a:xfrm rot="10800000">
            <a:off x="16481741" y="2654155"/>
            <a:ext cx="5081972" cy="3021463"/>
          </a:xfrm>
          <a:custGeom>
            <a:rect b="b" l="l" r="r" t="t"/>
            <a:pathLst>
              <a:path extrusionOk="0" h="3021463" w="5081972">
                <a:moveTo>
                  <a:pt x="0" y="0"/>
                </a:moveTo>
                <a:lnTo>
                  <a:pt x="5081972" y="0"/>
                </a:lnTo>
                <a:lnTo>
                  <a:pt x="5081972" y="3021464"/>
                </a:lnTo>
                <a:lnTo>
                  <a:pt x="0" y="3021464"/>
                </a:lnTo>
                <a:lnTo>
                  <a:pt x="0" y="0"/>
                </a:lnTo>
                <a:close/>
              </a:path>
            </a:pathLst>
          </a:custGeom>
          <a:blipFill rotWithShape="1">
            <a:blip r:embed="rId3">
              <a:alphaModFix/>
            </a:blip>
            <a:stretch>
              <a:fillRect b="0" l="0" r="0" t="0"/>
            </a:stretch>
          </a:blipFill>
          <a:ln>
            <a:noFill/>
          </a:ln>
        </p:spPr>
      </p:sp>
      <p:sp>
        <p:nvSpPr>
          <p:cNvPr id="92" name="Google Shape;92;p13"/>
          <p:cNvSpPr txBox="1"/>
          <p:nvPr/>
        </p:nvSpPr>
        <p:spPr>
          <a:xfrm>
            <a:off x="4408570" y="3627133"/>
            <a:ext cx="9253200" cy="1447800"/>
          </a:xfrm>
          <a:prstGeom prst="rect">
            <a:avLst/>
          </a:prstGeom>
          <a:noFill/>
          <a:ln>
            <a:noFill/>
          </a:ln>
        </p:spPr>
        <p:txBody>
          <a:bodyPr anchorCtr="0" anchor="t" bIns="0" lIns="0" spcFirstLastPara="1" rIns="0" wrap="square" tIns="0">
            <a:spAutoFit/>
          </a:bodyPr>
          <a:lstStyle/>
          <a:p>
            <a:pPr indent="457200" lvl="0" marL="0" marR="0" rtl="0" algn="ctr">
              <a:lnSpc>
                <a:spcPct val="94003"/>
              </a:lnSpc>
              <a:spcBef>
                <a:spcPts val="0"/>
              </a:spcBef>
              <a:spcAft>
                <a:spcPts val="0"/>
              </a:spcAft>
              <a:buNone/>
            </a:pPr>
            <a:r>
              <a:rPr b="1" i="0" lang="en-US" sz="10006" u="none" cap="none" strike="noStrike">
                <a:solidFill>
                  <a:srgbClr val="FFFFFF"/>
                </a:solidFill>
                <a:latin typeface="Arial"/>
                <a:ea typeface="Arial"/>
                <a:cs typeface="Arial"/>
                <a:sym typeface="Arial"/>
              </a:rPr>
              <a:t> </a:t>
            </a:r>
            <a:r>
              <a:rPr b="1" lang="en-US" sz="10006">
                <a:solidFill>
                  <a:srgbClr val="FFFFFF"/>
                </a:solidFill>
              </a:rPr>
              <a:t>Proyecto 1</a:t>
            </a:r>
            <a:endParaRPr sz="200"/>
          </a:p>
        </p:txBody>
      </p:sp>
      <p:grpSp>
        <p:nvGrpSpPr>
          <p:cNvPr id="93" name="Google Shape;93;p13"/>
          <p:cNvGrpSpPr/>
          <p:nvPr/>
        </p:nvGrpSpPr>
        <p:grpSpPr>
          <a:xfrm>
            <a:off x="5513387" y="6181604"/>
            <a:ext cx="7261072" cy="1110917"/>
            <a:chOff x="0" y="-19050"/>
            <a:chExt cx="1356880" cy="150590"/>
          </a:xfrm>
        </p:grpSpPr>
        <p:sp>
          <p:nvSpPr>
            <p:cNvPr id="94" name="Google Shape;94;p13"/>
            <p:cNvSpPr/>
            <p:nvPr/>
          </p:nvSpPr>
          <p:spPr>
            <a:xfrm>
              <a:off x="0" y="0"/>
              <a:ext cx="1356880" cy="131540"/>
            </a:xfrm>
            <a:custGeom>
              <a:rect b="b" l="l" r="r" t="t"/>
              <a:pathLst>
                <a:path extrusionOk="0" h="131540" w="1356880">
                  <a:moveTo>
                    <a:pt x="65770" y="0"/>
                  </a:moveTo>
                  <a:lnTo>
                    <a:pt x="1291110" y="0"/>
                  </a:lnTo>
                  <a:cubicBezTo>
                    <a:pt x="1327434" y="0"/>
                    <a:pt x="1356880" y="29446"/>
                    <a:pt x="1356880" y="65770"/>
                  </a:cubicBezTo>
                  <a:lnTo>
                    <a:pt x="1356880" y="65770"/>
                  </a:lnTo>
                  <a:cubicBezTo>
                    <a:pt x="1356880" y="83213"/>
                    <a:pt x="1349951" y="99942"/>
                    <a:pt x="1337617" y="112276"/>
                  </a:cubicBezTo>
                  <a:cubicBezTo>
                    <a:pt x="1325283" y="124611"/>
                    <a:pt x="1308554" y="131540"/>
                    <a:pt x="1291110" y="131540"/>
                  </a:cubicBezTo>
                  <a:lnTo>
                    <a:pt x="65770" y="131540"/>
                  </a:lnTo>
                  <a:cubicBezTo>
                    <a:pt x="29446" y="131540"/>
                    <a:pt x="0" y="102094"/>
                    <a:pt x="0" y="65770"/>
                  </a:cubicBezTo>
                  <a:lnTo>
                    <a:pt x="0" y="65770"/>
                  </a:lnTo>
                  <a:cubicBezTo>
                    <a:pt x="0" y="29446"/>
                    <a:pt x="29446" y="0"/>
                    <a:pt x="65770" y="0"/>
                  </a:cubicBezTo>
                  <a:close/>
                </a:path>
              </a:pathLst>
            </a:custGeom>
            <a:solidFill>
              <a:srgbClr val="566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0" y="-19050"/>
              <a:ext cx="1356880" cy="15059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6" name="Google Shape;96;p13"/>
          <p:cNvSpPr txBox="1"/>
          <p:nvPr/>
        </p:nvSpPr>
        <p:spPr>
          <a:xfrm>
            <a:off x="6777000" y="7880325"/>
            <a:ext cx="4908000" cy="806700"/>
          </a:xfrm>
          <a:prstGeom prst="rect">
            <a:avLst/>
          </a:prstGeom>
          <a:noFill/>
          <a:ln>
            <a:noFill/>
          </a:ln>
        </p:spPr>
        <p:txBody>
          <a:bodyPr anchorCtr="0" anchor="t" bIns="0" lIns="0" spcFirstLastPara="1" rIns="0" wrap="square" tIns="0">
            <a:spAutoFit/>
          </a:bodyPr>
          <a:lstStyle/>
          <a:p>
            <a:pPr indent="0" lvl="0" marL="0" marR="0" rtl="0" algn="l">
              <a:lnSpc>
                <a:spcPct val="94007"/>
              </a:lnSpc>
              <a:spcBef>
                <a:spcPts val="0"/>
              </a:spcBef>
              <a:spcAft>
                <a:spcPts val="0"/>
              </a:spcAft>
              <a:buNone/>
            </a:pPr>
            <a:r>
              <a:rPr b="1" lang="en-US" sz="2787">
                <a:solidFill>
                  <a:srgbClr val="E4E5EC"/>
                </a:solidFill>
              </a:rPr>
              <a:t>   </a:t>
            </a:r>
            <a:r>
              <a:rPr b="1" lang="en-US" sz="2787">
                <a:solidFill>
                  <a:srgbClr val="E4E5EC"/>
                </a:solidFill>
              </a:rPr>
              <a:t>Computación</a:t>
            </a:r>
            <a:r>
              <a:rPr b="1" lang="en-US" sz="2787">
                <a:solidFill>
                  <a:srgbClr val="E4E5EC"/>
                </a:solidFill>
              </a:rPr>
              <a:t> </a:t>
            </a:r>
            <a:r>
              <a:rPr b="1" lang="en-US" sz="2787">
                <a:solidFill>
                  <a:srgbClr val="E4E5EC"/>
                </a:solidFill>
              </a:rPr>
              <a:t>Gráfica</a:t>
            </a:r>
            <a:r>
              <a:rPr b="1" lang="en-US" sz="2787">
                <a:solidFill>
                  <a:srgbClr val="E4E5EC"/>
                </a:solidFill>
              </a:rPr>
              <a:t> </a:t>
            </a:r>
            <a:endParaRPr b="1" sz="2787">
              <a:solidFill>
                <a:srgbClr val="E4E5EC"/>
              </a:solidFill>
            </a:endParaRPr>
          </a:p>
          <a:p>
            <a:pPr indent="0" lvl="0" marL="0" marR="0" rtl="0" algn="l">
              <a:lnSpc>
                <a:spcPct val="94007"/>
              </a:lnSpc>
              <a:spcBef>
                <a:spcPts val="0"/>
              </a:spcBef>
              <a:spcAft>
                <a:spcPts val="0"/>
              </a:spcAft>
              <a:buNone/>
            </a:pPr>
            <a:r>
              <a:rPr b="1" lang="en-US" sz="2787">
                <a:solidFill>
                  <a:srgbClr val="E4E5EC"/>
                </a:solidFill>
              </a:rPr>
              <a:t>   </a:t>
            </a:r>
            <a:r>
              <a:rPr b="1" lang="en-US" sz="2787">
                <a:solidFill>
                  <a:srgbClr val="E4E5EC"/>
                </a:solidFill>
              </a:rPr>
              <a:t>1er Cuatrimestre </a:t>
            </a:r>
            <a:r>
              <a:rPr b="1" lang="en-US" sz="2787">
                <a:solidFill>
                  <a:srgbClr val="E4E5EC"/>
                </a:solidFill>
              </a:rPr>
              <a:t>2025</a:t>
            </a:r>
            <a:endParaRPr/>
          </a:p>
        </p:txBody>
      </p:sp>
      <p:sp>
        <p:nvSpPr>
          <p:cNvPr id="97" name="Google Shape;97;p13"/>
          <p:cNvSpPr txBox="1"/>
          <p:nvPr/>
        </p:nvSpPr>
        <p:spPr>
          <a:xfrm>
            <a:off x="8719795" y="2047208"/>
            <a:ext cx="1954200" cy="211200"/>
          </a:xfrm>
          <a:prstGeom prst="rect">
            <a:avLst/>
          </a:prstGeom>
          <a:noFill/>
          <a:ln>
            <a:noFill/>
          </a:ln>
        </p:spPr>
        <p:txBody>
          <a:bodyPr anchorCtr="0" anchor="t" bIns="0" lIns="0" spcFirstLastPara="1" rIns="0" wrap="square" tIns="0">
            <a:spAutoFit/>
          </a:bodyPr>
          <a:lstStyle/>
          <a:p>
            <a:pPr indent="0" lvl="0" marL="0" marR="0" rtl="0" algn="l">
              <a:lnSpc>
                <a:spcPct val="97991"/>
              </a:lnSpc>
              <a:spcBef>
                <a:spcPts val="0"/>
              </a:spcBef>
              <a:spcAft>
                <a:spcPts val="0"/>
              </a:spcAft>
              <a:buNone/>
            </a:pPr>
            <a:r>
              <a:t/>
            </a:r>
            <a:endParaRPr/>
          </a:p>
        </p:txBody>
      </p:sp>
      <p:sp>
        <p:nvSpPr>
          <p:cNvPr id="98" name="Google Shape;98;p13"/>
          <p:cNvSpPr txBox="1"/>
          <p:nvPr/>
        </p:nvSpPr>
        <p:spPr>
          <a:xfrm>
            <a:off x="5513313" y="6443675"/>
            <a:ext cx="7261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600">
                <a:solidFill>
                  <a:schemeClr val="lt2"/>
                </a:solidFill>
                <a:latin typeface="Calibri"/>
                <a:ea typeface="Calibri"/>
                <a:cs typeface="Calibri"/>
                <a:sym typeface="Calibri"/>
              </a:rPr>
              <a:t>Una Escena. Modelado e Interacción.</a:t>
            </a: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
        <p:nvSpPr>
          <p:cNvPr id="99" name="Google Shape;99;p13"/>
          <p:cNvSpPr txBox="1"/>
          <p:nvPr/>
        </p:nvSpPr>
        <p:spPr>
          <a:xfrm>
            <a:off x="3045000" y="9100250"/>
            <a:ext cx="121980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200">
                <a:solidFill>
                  <a:schemeClr val="lt2"/>
                </a:solidFill>
                <a:latin typeface="Calibri"/>
                <a:ea typeface="Calibri"/>
                <a:cs typeface="Calibri"/>
                <a:sym typeface="Calibri"/>
              </a:rPr>
              <a:t>Fernando Champredonde-Laureano Gandrup</a:t>
            </a:r>
            <a:endParaRPr sz="3200">
              <a:solidFill>
                <a:schemeClr val="lt2"/>
              </a:solidFill>
              <a:latin typeface="Calibri"/>
              <a:ea typeface="Calibri"/>
              <a:cs typeface="Calibri"/>
              <a:sym typeface="Calibri"/>
            </a:endParaRPr>
          </a:p>
          <a:p>
            <a:pPr indent="0" lvl="0" marL="0" rtl="0" algn="ctr">
              <a:spcBef>
                <a:spcPts val="0"/>
              </a:spcBef>
              <a:spcAft>
                <a:spcPts val="0"/>
              </a:spcAft>
              <a:buNone/>
            </a:pPr>
            <a:r>
              <a:rPr lang="en-US" sz="3200">
                <a:solidFill>
                  <a:schemeClr val="lt2"/>
                </a:solidFill>
                <a:latin typeface="Calibri"/>
                <a:ea typeface="Calibri"/>
                <a:cs typeface="Calibri"/>
                <a:sym typeface="Calibri"/>
              </a:rPr>
              <a:t>136318-137335</a:t>
            </a:r>
            <a:endParaRPr sz="3200">
              <a:solidFill>
                <a:schemeClr val="lt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313" name="Shape 313"/>
        <p:cNvGrpSpPr/>
        <p:nvPr/>
      </p:nvGrpSpPr>
      <p:grpSpPr>
        <a:xfrm>
          <a:off x="0" y="0"/>
          <a:ext cx="0" cy="0"/>
          <a:chOff x="0" y="0"/>
          <a:chExt cx="0" cy="0"/>
        </a:xfrm>
      </p:grpSpPr>
      <p:grpSp>
        <p:nvGrpSpPr>
          <p:cNvPr id="314" name="Google Shape;314;p22"/>
          <p:cNvGrpSpPr/>
          <p:nvPr/>
        </p:nvGrpSpPr>
        <p:grpSpPr>
          <a:xfrm>
            <a:off x="2725388" y="1674622"/>
            <a:ext cx="1070429" cy="318715"/>
            <a:chOff x="0" y="-19050"/>
            <a:chExt cx="484642" cy="144300"/>
          </a:xfrm>
        </p:grpSpPr>
        <p:sp>
          <p:nvSpPr>
            <p:cNvPr id="315" name="Google Shape;315;p22"/>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7" name="Google Shape;317;p22"/>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318" name="Google Shape;318;p22"/>
          <p:cNvGrpSpPr/>
          <p:nvPr/>
        </p:nvGrpSpPr>
        <p:grpSpPr>
          <a:xfrm>
            <a:off x="587113" y="1007101"/>
            <a:ext cx="16672568" cy="8374443"/>
            <a:chOff x="0" y="-38100"/>
            <a:chExt cx="4391100" cy="2205600"/>
          </a:xfrm>
        </p:grpSpPr>
        <p:sp>
          <p:nvSpPr>
            <p:cNvPr id="319" name="Google Shape;319;p22"/>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321" name="Google Shape;321;p22"/>
          <p:cNvSpPr txBox="1"/>
          <p:nvPr/>
        </p:nvSpPr>
        <p:spPr>
          <a:xfrm>
            <a:off x="2203925" y="1773850"/>
            <a:ext cx="75990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Problemáticas</a:t>
            </a:r>
            <a:endParaRPr/>
          </a:p>
        </p:txBody>
      </p:sp>
      <p:sp>
        <p:nvSpPr>
          <p:cNvPr id="322" name="Google Shape;322;p22"/>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23" name="Google Shape;323;p22"/>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24" name="Google Shape;324;p22"/>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25" name="Google Shape;325;p22"/>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26" name="Google Shape;326;p22"/>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27" name="Google Shape;327;p22"/>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Parser y archivos.obj</a:t>
            </a:r>
            <a:endParaRPr b="1" sz="3500">
              <a:solidFill>
                <a:srgbClr val="15193E"/>
              </a:solidFill>
            </a:endParaRPr>
          </a:p>
        </p:txBody>
      </p:sp>
      <p:sp>
        <p:nvSpPr>
          <p:cNvPr id="328" name="Google Shape;328;p22"/>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29" name="Google Shape;329;p22"/>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330" name="Google Shape;330;p22"/>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331" name="Google Shape;331;p22"/>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332" name="Google Shape;332;p22"/>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sp>
        <p:nvSpPr>
          <p:cNvPr id="333" name="Google Shape;333;p22"/>
          <p:cNvSpPr txBox="1"/>
          <p:nvPr/>
        </p:nvSpPr>
        <p:spPr>
          <a:xfrm>
            <a:off x="2946000" y="6922225"/>
            <a:ext cx="12396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 </a:t>
            </a:r>
            <a:r>
              <a:rPr b="1" lang="en-US" sz="3000" u="sng">
                <a:solidFill>
                  <a:schemeClr val="dk1"/>
                </a:solidFill>
                <a:latin typeface="Calibri"/>
                <a:ea typeface="Calibri"/>
                <a:cs typeface="Calibri"/>
                <a:sym typeface="Calibri"/>
              </a:rPr>
              <a:t>Soluci</a:t>
            </a:r>
            <a:r>
              <a:rPr b="1" lang="en-US" sz="3000" u="sng">
                <a:solidFill>
                  <a:srgbClr val="001D35"/>
                </a:solidFill>
                <a:highlight>
                  <a:schemeClr val="lt2"/>
                </a:highlight>
                <a:latin typeface="Calibri"/>
                <a:ea typeface="Calibri"/>
                <a:cs typeface="Calibri"/>
                <a:sym typeface="Calibri"/>
              </a:rPr>
              <a:t>ó</a:t>
            </a:r>
            <a:r>
              <a:rPr b="1" lang="en-US" sz="3000" u="sng">
                <a:solidFill>
                  <a:schemeClr val="dk1"/>
                </a:solidFill>
                <a:latin typeface="Calibri"/>
                <a:ea typeface="Calibri"/>
                <a:cs typeface="Calibri"/>
                <a:sym typeface="Calibri"/>
              </a:rPr>
              <a:t>n</a:t>
            </a:r>
            <a:r>
              <a:rPr b="1" lang="en-US" sz="3000" u="sng">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  Si una cara tiene 4 </a:t>
            </a:r>
            <a:r>
              <a:rPr lang="en-US" sz="3000">
                <a:solidFill>
                  <a:schemeClr val="dk1"/>
                </a:solidFill>
                <a:latin typeface="Calibri"/>
                <a:ea typeface="Calibri"/>
                <a:cs typeface="Calibri"/>
                <a:sym typeface="Calibri"/>
              </a:rPr>
              <a:t>vértices</a:t>
            </a:r>
            <a:r>
              <a:rPr lang="en-US" sz="3000">
                <a:solidFill>
                  <a:schemeClr val="dk1"/>
                </a:solidFill>
                <a:latin typeface="Calibri"/>
                <a:ea typeface="Calibri"/>
                <a:cs typeface="Calibri"/>
                <a:sym typeface="Calibri"/>
              </a:rPr>
              <a:t>, formamos 2 triangulos.</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Si el archivo .obj </a:t>
            </a:r>
            <a:r>
              <a:rPr lang="en-US" sz="3000">
                <a:solidFill>
                  <a:schemeClr val="dk1"/>
                </a:solidFill>
                <a:latin typeface="Calibri"/>
                <a:ea typeface="Calibri"/>
                <a:cs typeface="Calibri"/>
                <a:sym typeface="Calibri"/>
              </a:rPr>
              <a:t>tenía</a:t>
            </a:r>
            <a:r>
              <a:rPr lang="en-US" sz="3000">
                <a:solidFill>
                  <a:schemeClr val="dk1"/>
                </a:solidFill>
                <a:latin typeface="Calibri"/>
                <a:ea typeface="Calibri"/>
                <a:cs typeface="Calibri"/>
                <a:sym typeface="Calibri"/>
              </a:rPr>
              <a:t> caras 5 o </a:t>
            </a:r>
            <a:r>
              <a:rPr lang="en-US" sz="3000">
                <a:solidFill>
                  <a:schemeClr val="dk1"/>
                </a:solidFill>
                <a:latin typeface="Calibri"/>
                <a:ea typeface="Calibri"/>
                <a:cs typeface="Calibri"/>
                <a:sym typeface="Calibri"/>
              </a:rPr>
              <a:t>más</a:t>
            </a:r>
            <a:r>
              <a:rPr lang="en-US" sz="3000">
                <a:solidFill>
                  <a:schemeClr val="dk1"/>
                </a:solidFill>
                <a:latin typeface="Calibri"/>
                <a:ea typeface="Calibri"/>
                <a:cs typeface="Calibri"/>
                <a:sym typeface="Calibri"/>
              </a:rPr>
              <a:t> </a:t>
            </a:r>
            <a:r>
              <a:rPr lang="en-US" sz="3000">
                <a:solidFill>
                  <a:schemeClr val="dk1"/>
                </a:solidFill>
                <a:latin typeface="Calibri"/>
                <a:ea typeface="Calibri"/>
                <a:cs typeface="Calibri"/>
                <a:sym typeface="Calibri"/>
              </a:rPr>
              <a:t>vértices, utilizamos Blender para triangularizar el modelo.</a:t>
            </a: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p:txBody>
      </p:sp>
      <p:sp>
        <p:nvSpPr>
          <p:cNvPr id="334" name="Google Shape;334;p22"/>
          <p:cNvSpPr txBox="1"/>
          <p:nvPr/>
        </p:nvSpPr>
        <p:spPr>
          <a:xfrm>
            <a:off x="2725400" y="3953825"/>
            <a:ext cx="12396000" cy="1108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000">
                <a:solidFill>
                  <a:schemeClr val="dk1"/>
                </a:solidFill>
                <a:latin typeface="Calibri"/>
                <a:ea typeface="Calibri"/>
                <a:cs typeface="Calibri"/>
                <a:sym typeface="Calibri"/>
              </a:rPr>
              <a:t>I</a:t>
            </a:r>
            <a:r>
              <a:rPr lang="en-US" sz="3000">
                <a:solidFill>
                  <a:schemeClr val="dk1"/>
                </a:solidFill>
                <a:latin typeface="Calibri"/>
                <a:ea typeface="Calibri"/>
                <a:cs typeface="Calibri"/>
                <a:sym typeface="Calibri"/>
              </a:rPr>
              <a:t>nicialmente nuestro parser no procesaba correctamente los .obj que tienen caras de más de 3 vértices.</a:t>
            </a:r>
            <a:endParaRPr sz="4200">
              <a:solidFill>
                <a:schemeClr val="dk1"/>
              </a:solidFill>
              <a:latin typeface="Calibri"/>
              <a:ea typeface="Calibri"/>
              <a:cs typeface="Calibri"/>
              <a:sym typeface="Calibri"/>
            </a:endParaRPr>
          </a:p>
        </p:txBody>
      </p:sp>
      <p:pic>
        <p:nvPicPr>
          <p:cNvPr id="335" name="Google Shape;335;p22"/>
          <p:cNvPicPr preferRelativeResize="0"/>
          <p:nvPr/>
        </p:nvPicPr>
        <p:blipFill>
          <a:blip r:embed="rId6">
            <a:alphaModFix/>
          </a:blip>
          <a:stretch>
            <a:fillRect/>
          </a:stretch>
        </p:blipFill>
        <p:spPr>
          <a:xfrm>
            <a:off x="3003813" y="5155350"/>
            <a:ext cx="8948126" cy="1673550"/>
          </a:xfrm>
          <a:prstGeom prst="rect">
            <a:avLst/>
          </a:prstGeom>
          <a:noFill/>
          <a:ln>
            <a:noFill/>
          </a:ln>
        </p:spPr>
      </p:pic>
      <p:pic>
        <p:nvPicPr>
          <p:cNvPr id="336" name="Google Shape;336;p22"/>
          <p:cNvPicPr preferRelativeResize="0"/>
          <p:nvPr/>
        </p:nvPicPr>
        <p:blipFill rotWithShape="1">
          <a:blip r:embed="rId7">
            <a:alphaModFix/>
          </a:blip>
          <a:srcRect b="6191" l="5464" r="0" t="0"/>
          <a:stretch/>
        </p:blipFill>
        <p:spPr>
          <a:xfrm>
            <a:off x="13463499" y="5183050"/>
            <a:ext cx="1518250" cy="1569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340" name="Shape 340"/>
        <p:cNvGrpSpPr/>
        <p:nvPr/>
      </p:nvGrpSpPr>
      <p:grpSpPr>
        <a:xfrm>
          <a:off x="0" y="0"/>
          <a:ext cx="0" cy="0"/>
          <a:chOff x="0" y="0"/>
          <a:chExt cx="0" cy="0"/>
        </a:xfrm>
      </p:grpSpPr>
      <p:grpSp>
        <p:nvGrpSpPr>
          <p:cNvPr id="341" name="Google Shape;341;p23"/>
          <p:cNvGrpSpPr/>
          <p:nvPr/>
        </p:nvGrpSpPr>
        <p:grpSpPr>
          <a:xfrm>
            <a:off x="2725388" y="1674622"/>
            <a:ext cx="1070429" cy="318715"/>
            <a:chOff x="0" y="-19050"/>
            <a:chExt cx="484642" cy="144300"/>
          </a:xfrm>
        </p:grpSpPr>
        <p:sp>
          <p:nvSpPr>
            <p:cNvPr id="342" name="Google Shape;342;p23"/>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4" name="Google Shape;344;p23"/>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345" name="Google Shape;345;p23"/>
          <p:cNvGrpSpPr/>
          <p:nvPr/>
        </p:nvGrpSpPr>
        <p:grpSpPr>
          <a:xfrm>
            <a:off x="587113" y="1007101"/>
            <a:ext cx="16672568" cy="8374443"/>
            <a:chOff x="0" y="-38100"/>
            <a:chExt cx="4391100" cy="2205600"/>
          </a:xfrm>
        </p:grpSpPr>
        <p:sp>
          <p:nvSpPr>
            <p:cNvPr id="346" name="Google Shape;346;p23"/>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348" name="Google Shape;348;p23"/>
          <p:cNvSpPr txBox="1"/>
          <p:nvPr/>
        </p:nvSpPr>
        <p:spPr>
          <a:xfrm>
            <a:off x="2203925" y="1773850"/>
            <a:ext cx="75990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Problemáticas</a:t>
            </a:r>
            <a:endParaRPr/>
          </a:p>
        </p:txBody>
      </p:sp>
      <p:sp>
        <p:nvSpPr>
          <p:cNvPr id="349" name="Google Shape;349;p23"/>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50" name="Google Shape;350;p23"/>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51" name="Google Shape;351;p23"/>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52" name="Google Shape;352;p23"/>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53" name="Google Shape;353;p23"/>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54" name="Google Shape;354;p23"/>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GitHub Desktop</a:t>
            </a:r>
            <a:endParaRPr b="1" sz="3500">
              <a:solidFill>
                <a:srgbClr val="15193E"/>
              </a:solidFill>
            </a:endParaRPr>
          </a:p>
        </p:txBody>
      </p:sp>
      <p:sp>
        <p:nvSpPr>
          <p:cNvPr id="355" name="Google Shape;355;p23"/>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56" name="Google Shape;356;p23"/>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357" name="Google Shape;357;p23"/>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358" name="Google Shape;358;p23"/>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359" name="Google Shape;359;p23"/>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sp>
        <p:nvSpPr>
          <p:cNvPr id="360" name="Google Shape;360;p23"/>
          <p:cNvSpPr txBox="1"/>
          <p:nvPr/>
        </p:nvSpPr>
        <p:spPr>
          <a:xfrm>
            <a:off x="2946000" y="6922225"/>
            <a:ext cx="1239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 </a:t>
            </a:r>
            <a:r>
              <a:rPr b="1" lang="en-US" sz="3000" u="sng">
                <a:solidFill>
                  <a:schemeClr val="dk1"/>
                </a:solidFill>
                <a:latin typeface="Calibri"/>
                <a:ea typeface="Calibri"/>
                <a:cs typeface="Calibri"/>
                <a:sym typeface="Calibri"/>
              </a:rPr>
              <a:t>Soluci</a:t>
            </a:r>
            <a:r>
              <a:rPr b="1" lang="en-US" sz="3000" u="sng">
                <a:solidFill>
                  <a:srgbClr val="001D35"/>
                </a:solidFill>
                <a:highlight>
                  <a:schemeClr val="lt2"/>
                </a:highlight>
                <a:latin typeface="Calibri"/>
                <a:ea typeface="Calibri"/>
                <a:cs typeface="Calibri"/>
                <a:sym typeface="Calibri"/>
              </a:rPr>
              <a:t>ó</a:t>
            </a:r>
            <a:r>
              <a:rPr b="1" lang="en-US" sz="3000" u="sng">
                <a:solidFill>
                  <a:schemeClr val="dk1"/>
                </a:solidFill>
                <a:latin typeface="Calibri"/>
                <a:ea typeface="Calibri"/>
                <a:cs typeface="Calibri"/>
                <a:sym typeface="Calibri"/>
              </a:rPr>
              <a:t>n:</a:t>
            </a:r>
            <a:r>
              <a:rPr lang="en-US" sz="3000">
                <a:solidFill>
                  <a:schemeClr val="dk1"/>
                </a:solidFill>
                <a:latin typeface="Calibri"/>
                <a:ea typeface="Calibri"/>
                <a:cs typeface="Calibri"/>
                <a:sym typeface="Calibri"/>
              </a:rPr>
              <a:t> usar los comandos git por consola o bien pasarnos manualmente la carpeta que contenía los .obj.</a:t>
            </a:r>
            <a:endParaRPr sz="3700">
              <a:solidFill>
                <a:schemeClr val="dk1"/>
              </a:solidFill>
              <a:latin typeface="Calibri"/>
              <a:ea typeface="Calibri"/>
              <a:cs typeface="Calibri"/>
              <a:sym typeface="Calibri"/>
            </a:endParaRPr>
          </a:p>
        </p:txBody>
      </p:sp>
      <p:sp>
        <p:nvSpPr>
          <p:cNvPr id="361" name="Google Shape;361;p23"/>
          <p:cNvSpPr txBox="1"/>
          <p:nvPr/>
        </p:nvSpPr>
        <p:spPr>
          <a:xfrm>
            <a:off x="2725400" y="4409375"/>
            <a:ext cx="12396000" cy="1569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Tuvimos algunos problemas con el GitHub Desktop, en algunas ocasiones luego de utilizar “git pull” para cargar el proyecto con el commit más reciente, algunos archivos .obj  no podían ser leidos por el parser.</a:t>
            </a:r>
            <a:endParaRPr sz="3700">
              <a:solidFill>
                <a:schemeClr val="dk1"/>
              </a:solidFill>
              <a:latin typeface="Calibri"/>
              <a:ea typeface="Calibri"/>
              <a:cs typeface="Calibri"/>
              <a:sym typeface="Calibri"/>
            </a:endParaRPr>
          </a:p>
        </p:txBody>
      </p:sp>
      <p:pic>
        <p:nvPicPr>
          <p:cNvPr id="362" name="Google Shape;362;p23" title="Captura de pantalla 2025-04-29 212237.png"/>
          <p:cNvPicPr preferRelativeResize="0"/>
          <p:nvPr/>
        </p:nvPicPr>
        <p:blipFill>
          <a:blip r:embed="rId6">
            <a:alphaModFix/>
          </a:blip>
          <a:stretch>
            <a:fillRect/>
          </a:stretch>
        </p:blipFill>
        <p:spPr>
          <a:xfrm>
            <a:off x="12770331" y="1674625"/>
            <a:ext cx="2351075" cy="2365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366" name="Shape 366"/>
        <p:cNvGrpSpPr/>
        <p:nvPr/>
      </p:nvGrpSpPr>
      <p:grpSpPr>
        <a:xfrm>
          <a:off x="0" y="0"/>
          <a:ext cx="0" cy="0"/>
          <a:chOff x="0" y="0"/>
          <a:chExt cx="0" cy="0"/>
        </a:xfrm>
      </p:grpSpPr>
      <p:grpSp>
        <p:nvGrpSpPr>
          <p:cNvPr id="367" name="Google Shape;367;p24"/>
          <p:cNvGrpSpPr/>
          <p:nvPr/>
        </p:nvGrpSpPr>
        <p:grpSpPr>
          <a:xfrm>
            <a:off x="2725388" y="1674622"/>
            <a:ext cx="1070429" cy="318715"/>
            <a:chOff x="0" y="-19050"/>
            <a:chExt cx="484642" cy="144300"/>
          </a:xfrm>
        </p:grpSpPr>
        <p:sp>
          <p:nvSpPr>
            <p:cNvPr id="368" name="Google Shape;368;p24"/>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0" name="Google Shape;370;p24"/>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371" name="Google Shape;371;p24"/>
          <p:cNvGrpSpPr/>
          <p:nvPr/>
        </p:nvGrpSpPr>
        <p:grpSpPr>
          <a:xfrm>
            <a:off x="807825" y="884038"/>
            <a:ext cx="16672568" cy="8374443"/>
            <a:chOff x="0" y="-38100"/>
            <a:chExt cx="4391100" cy="2205600"/>
          </a:xfrm>
        </p:grpSpPr>
        <p:sp>
          <p:nvSpPr>
            <p:cNvPr id="372" name="Google Shape;372;p24"/>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4"/>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2500">
                <a:solidFill>
                  <a:schemeClr val="dk1"/>
                </a:solidFill>
                <a:latin typeface="Calibri"/>
                <a:ea typeface="Calibri"/>
                <a:cs typeface="Calibri"/>
                <a:sym typeface="Calibri"/>
              </a:endParaRPr>
            </a:p>
          </p:txBody>
        </p:sp>
      </p:grpSp>
      <p:sp>
        <p:nvSpPr>
          <p:cNvPr id="374" name="Google Shape;374;p24"/>
          <p:cNvSpPr txBox="1"/>
          <p:nvPr/>
        </p:nvSpPr>
        <p:spPr>
          <a:xfrm>
            <a:off x="2089500" y="1993350"/>
            <a:ext cx="126168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Conclusiones</a:t>
            </a:r>
            <a:endParaRPr/>
          </a:p>
        </p:txBody>
      </p:sp>
      <p:sp>
        <p:nvSpPr>
          <p:cNvPr id="375" name="Google Shape;375;p24"/>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76" name="Google Shape;376;p24"/>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77" name="Google Shape;377;p24"/>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78" name="Google Shape;378;p24"/>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79" name="Google Shape;379;p24"/>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80" name="Google Shape;380;p24"/>
          <p:cNvSpPr txBox="1"/>
          <p:nvPr/>
        </p:nvSpPr>
        <p:spPr>
          <a:xfrm>
            <a:off x="2203934" y="3294008"/>
            <a:ext cx="5775900" cy="4902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t/>
            </a:r>
            <a:endParaRPr b="1" sz="3184">
              <a:solidFill>
                <a:srgbClr val="15193E"/>
              </a:solidFill>
            </a:endParaRPr>
          </a:p>
        </p:txBody>
      </p:sp>
      <p:sp>
        <p:nvSpPr>
          <p:cNvPr id="381" name="Google Shape;381;p24"/>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82" name="Google Shape;382;p24"/>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383" name="Google Shape;383;p24"/>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384" name="Google Shape;384;p24"/>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385" name="Google Shape;385;p24"/>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sp>
        <p:nvSpPr>
          <p:cNvPr id="386" name="Google Shape;386;p24"/>
          <p:cNvSpPr txBox="1"/>
          <p:nvPr/>
        </p:nvSpPr>
        <p:spPr>
          <a:xfrm>
            <a:off x="2287925" y="4084350"/>
            <a:ext cx="12527100" cy="46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latin typeface="Calibri"/>
                <a:ea typeface="Calibri"/>
                <a:cs typeface="Calibri"/>
                <a:sym typeface="Calibri"/>
              </a:rPr>
              <a:t>En el proyecto, aprendimos a: crear, importar e incluir objetos 3d nuestra escena,  </a:t>
            </a:r>
            <a:r>
              <a:rPr lang="en-US" sz="2900">
                <a:solidFill>
                  <a:schemeClr val="dk1"/>
                </a:solidFill>
                <a:latin typeface="Calibri"/>
                <a:ea typeface="Calibri"/>
                <a:cs typeface="Calibri"/>
                <a:sym typeface="Calibri"/>
              </a:rPr>
              <a:t>así</a:t>
            </a:r>
            <a:r>
              <a:rPr lang="en-US" sz="2900">
                <a:solidFill>
                  <a:schemeClr val="dk1"/>
                </a:solidFill>
                <a:latin typeface="Calibri"/>
                <a:ea typeface="Calibri"/>
                <a:cs typeface="Calibri"/>
                <a:sym typeface="Calibri"/>
              </a:rPr>
              <a:t> como </a:t>
            </a:r>
            <a:r>
              <a:rPr lang="en-US" sz="2900">
                <a:solidFill>
                  <a:schemeClr val="dk1"/>
                </a:solidFill>
                <a:latin typeface="Calibri"/>
                <a:ea typeface="Calibri"/>
                <a:cs typeface="Calibri"/>
                <a:sym typeface="Calibri"/>
              </a:rPr>
              <a:t>también crear</a:t>
            </a:r>
            <a:r>
              <a:rPr lang="en-US" sz="2900">
                <a:solidFill>
                  <a:schemeClr val="dk1"/>
                </a:solidFill>
                <a:latin typeface="Calibri"/>
                <a:ea typeface="Calibri"/>
                <a:cs typeface="Calibri"/>
                <a:sym typeface="Calibri"/>
              </a:rPr>
              <a:t> las </a:t>
            </a:r>
            <a:r>
              <a:rPr lang="en-US" sz="2900">
                <a:solidFill>
                  <a:schemeClr val="dk1"/>
                </a:solidFill>
                <a:latin typeface="Calibri"/>
                <a:ea typeface="Calibri"/>
                <a:cs typeface="Calibri"/>
                <a:sym typeface="Calibri"/>
              </a:rPr>
              <a:t>cámaras</a:t>
            </a:r>
            <a:r>
              <a:rPr lang="en-US" sz="2900">
                <a:solidFill>
                  <a:schemeClr val="dk1"/>
                </a:solidFill>
                <a:latin typeface="Calibri"/>
                <a:ea typeface="Calibri"/>
                <a:cs typeface="Calibri"/>
                <a:sym typeface="Calibri"/>
              </a:rPr>
              <a:t> </a:t>
            </a:r>
            <a:r>
              <a:rPr lang="en-US" sz="2900">
                <a:solidFill>
                  <a:schemeClr val="dk1"/>
                </a:solidFill>
                <a:latin typeface="Calibri"/>
                <a:ea typeface="Calibri"/>
                <a:cs typeface="Calibri"/>
                <a:sym typeface="Calibri"/>
              </a:rPr>
              <a:t>y</a:t>
            </a:r>
            <a:r>
              <a:rPr lang="en-US" sz="2900">
                <a:solidFill>
                  <a:schemeClr val="dk1"/>
                </a:solidFill>
                <a:latin typeface="Calibri"/>
                <a:ea typeface="Calibri"/>
                <a:cs typeface="Calibri"/>
                <a:sym typeface="Calibri"/>
              </a:rPr>
              <a:t> el objeto </a:t>
            </a:r>
            <a:r>
              <a:rPr lang="en-US" sz="2900">
                <a:solidFill>
                  <a:schemeClr val="dk1"/>
                </a:solidFill>
                <a:latin typeface="Calibri"/>
                <a:ea typeface="Calibri"/>
                <a:cs typeface="Calibri"/>
                <a:sym typeface="Calibri"/>
              </a:rPr>
              <a:t>jerárquico. </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US" sz="2900">
                <a:solidFill>
                  <a:schemeClr val="dk1"/>
                </a:solidFill>
                <a:latin typeface="Calibri"/>
                <a:ea typeface="Calibri"/>
                <a:cs typeface="Calibri"/>
                <a:sym typeface="Calibri"/>
              </a:rPr>
              <a:t>Si bien es cierto que tuvimos algunas complicaciones menores durante su desarrollo, pudimos solucionarlas y armamos toda la escena trabajando en conjunto.</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US" sz="2900">
                <a:solidFill>
                  <a:schemeClr val="dk1"/>
                </a:solidFill>
                <a:latin typeface="Calibri"/>
                <a:ea typeface="Calibri"/>
                <a:cs typeface="Calibri"/>
                <a:sym typeface="Calibri"/>
              </a:rPr>
              <a:t>Finalmente, nos pareció interesante ver todos los procesos que están involucrados detrás de la creación de una escena y cómo aplicamos los conceptos vistos en la teoría.</a:t>
            </a:r>
            <a:endParaRPr sz="2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103" name="Shape 103"/>
        <p:cNvGrpSpPr/>
        <p:nvPr/>
      </p:nvGrpSpPr>
      <p:grpSpPr>
        <a:xfrm>
          <a:off x="0" y="0"/>
          <a:ext cx="0" cy="0"/>
          <a:chOff x="0" y="0"/>
          <a:chExt cx="0" cy="0"/>
        </a:xfrm>
      </p:grpSpPr>
      <p:grpSp>
        <p:nvGrpSpPr>
          <p:cNvPr id="104" name="Google Shape;104;p14"/>
          <p:cNvGrpSpPr/>
          <p:nvPr/>
        </p:nvGrpSpPr>
        <p:grpSpPr>
          <a:xfrm>
            <a:off x="2725388" y="1674623"/>
            <a:ext cx="1070406" cy="318581"/>
            <a:chOff x="0" y="-19050"/>
            <a:chExt cx="484642" cy="144242"/>
          </a:xfrm>
        </p:grpSpPr>
        <p:sp>
          <p:nvSpPr>
            <p:cNvPr id="105" name="Google Shape;105;p14"/>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0" y="-19050"/>
              <a:ext cx="484642" cy="144242"/>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14"/>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10"/>
            </a:stretch>
          </a:blipFill>
          <a:ln>
            <a:noFill/>
          </a:ln>
        </p:spPr>
      </p:sp>
      <p:grpSp>
        <p:nvGrpSpPr>
          <p:cNvPr id="108" name="Google Shape;108;p14"/>
          <p:cNvGrpSpPr/>
          <p:nvPr/>
        </p:nvGrpSpPr>
        <p:grpSpPr>
          <a:xfrm>
            <a:off x="807825" y="884038"/>
            <a:ext cx="16672461" cy="8374317"/>
            <a:chOff x="0" y="-38100"/>
            <a:chExt cx="4391072" cy="2205567"/>
          </a:xfrm>
        </p:grpSpPr>
        <p:sp>
          <p:nvSpPr>
            <p:cNvPr id="109" name="Google Shape;109;p14"/>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0" y="-38100"/>
              <a:ext cx="4391071" cy="220556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1" name="Google Shape;111;p14"/>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ÍNDICE</a:t>
            </a:r>
            <a:endParaRPr/>
          </a:p>
        </p:txBody>
      </p:sp>
      <p:sp>
        <p:nvSpPr>
          <p:cNvPr id="112" name="Google Shape;112;p14"/>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1"/>
              </a:lnSpc>
              <a:spcBef>
                <a:spcPts val="0"/>
              </a:spcBef>
              <a:spcAft>
                <a:spcPts val="0"/>
              </a:spcAft>
              <a:buNone/>
            </a:pPr>
            <a:r>
              <a:t/>
            </a:r>
            <a:endParaRPr/>
          </a:p>
        </p:txBody>
      </p:sp>
      <p:sp>
        <p:nvSpPr>
          <p:cNvPr id="113" name="Google Shape;113;p14"/>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1"/>
              </a:lnSpc>
              <a:spcBef>
                <a:spcPts val="0"/>
              </a:spcBef>
              <a:spcAft>
                <a:spcPts val="0"/>
              </a:spcAft>
              <a:buNone/>
            </a:pPr>
            <a:r>
              <a:t/>
            </a:r>
            <a:endParaRPr/>
          </a:p>
        </p:txBody>
      </p:sp>
      <p:sp>
        <p:nvSpPr>
          <p:cNvPr id="114" name="Google Shape;114;p14"/>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1"/>
              </a:lnSpc>
              <a:spcBef>
                <a:spcPts val="0"/>
              </a:spcBef>
              <a:spcAft>
                <a:spcPts val="0"/>
              </a:spcAft>
              <a:buNone/>
            </a:pPr>
            <a:r>
              <a:t/>
            </a:r>
            <a:endParaRPr/>
          </a:p>
        </p:txBody>
      </p:sp>
      <p:sp>
        <p:nvSpPr>
          <p:cNvPr id="115" name="Google Shape;115;p14"/>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1"/>
              </a:lnSpc>
              <a:spcBef>
                <a:spcPts val="0"/>
              </a:spcBef>
              <a:spcAft>
                <a:spcPts val="0"/>
              </a:spcAft>
              <a:buNone/>
            </a:pPr>
            <a:r>
              <a:t/>
            </a:r>
            <a:endParaRPr/>
          </a:p>
        </p:txBody>
      </p:sp>
      <p:sp>
        <p:nvSpPr>
          <p:cNvPr id="116" name="Google Shape;116;p14"/>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1"/>
              </a:lnSpc>
              <a:spcBef>
                <a:spcPts val="0"/>
              </a:spcBef>
              <a:spcAft>
                <a:spcPts val="0"/>
              </a:spcAft>
              <a:buNone/>
            </a:pPr>
            <a:r>
              <a:t/>
            </a:r>
            <a:endParaRPr/>
          </a:p>
        </p:txBody>
      </p:sp>
      <p:sp>
        <p:nvSpPr>
          <p:cNvPr id="117" name="Google Shape;117;p14"/>
          <p:cNvSpPr txBox="1"/>
          <p:nvPr/>
        </p:nvSpPr>
        <p:spPr>
          <a:xfrm>
            <a:off x="3003827" y="3207000"/>
            <a:ext cx="12855000" cy="6086700"/>
          </a:xfrm>
          <a:prstGeom prst="rect">
            <a:avLst/>
          </a:prstGeom>
          <a:noFill/>
          <a:ln>
            <a:noFill/>
          </a:ln>
        </p:spPr>
        <p:txBody>
          <a:bodyPr anchorCtr="0" anchor="t" bIns="0" lIns="0" spcFirstLastPara="1" rIns="0" wrap="square" tIns="0">
            <a:spAutoFit/>
          </a:bodyPr>
          <a:lstStyle/>
          <a:p>
            <a:pPr indent="-450850" lvl="0" marL="457200" marR="0" rtl="0" algn="l">
              <a:lnSpc>
                <a:spcPct val="102982"/>
              </a:lnSpc>
              <a:spcBef>
                <a:spcPts val="0"/>
              </a:spcBef>
              <a:spcAft>
                <a:spcPts val="0"/>
              </a:spcAft>
              <a:buClr>
                <a:srgbClr val="15193E"/>
              </a:buClr>
              <a:buSzPts val="3500"/>
              <a:buChar char="●"/>
            </a:pPr>
            <a:r>
              <a:rPr b="1" lang="en-US" sz="3500">
                <a:solidFill>
                  <a:srgbClr val="15193E"/>
                </a:solidFill>
              </a:rPr>
              <a:t>Objetivos</a:t>
            </a:r>
            <a:endParaRPr b="1" sz="3500">
              <a:solidFill>
                <a:srgbClr val="15193E"/>
              </a:solidFill>
            </a:endParaRPr>
          </a:p>
          <a:p>
            <a:pPr indent="-450850" lvl="0" marL="457200" marR="0" rtl="0" algn="l">
              <a:lnSpc>
                <a:spcPct val="102982"/>
              </a:lnSpc>
              <a:spcBef>
                <a:spcPts val="0"/>
              </a:spcBef>
              <a:spcAft>
                <a:spcPts val="0"/>
              </a:spcAft>
              <a:buClr>
                <a:srgbClr val="15193E"/>
              </a:buClr>
              <a:buSzPts val="3500"/>
              <a:buChar char="●"/>
            </a:pPr>
            <a:r>
              <a:rPr b="1" lang="en-US" sz="3500">
                <a:solidFill>
                  <a:srgbClr val="15193E"/>
                </a:solidFill>
              </a:rPr>
              <a:t>Desarrollo</a:t>
            </a:r>
            <a:r>
              <a:rPr b="1" lang="en-US" sz="3500">
                <a:solidFill>
                  <a:srgbClr val="15193E"/>
                </a:solidFill>
              </a:rPr>
              <a:t> del proyecto y Consideraciones de diseño</a:t>
            </a:r>
            <a:endParaRPr b="1" sz="3500">
              <a:solidFill>
                <a:srgbClr val="15193E"/>
              </a:solidFill>
            </a:endParaRPr>
          </a:p>
          <a:p>
            <a:pPr indent="-450850" lvl="1" marL="914400" marR="0" rtl="0" algn="l">
              <a:lnSpc>
                <a:spcPct val="102982"/>
              </a:lnSpc>
              <a:spcBef>
                <a:spcPts val="0"/>
              </a:spcBef>
              <a:spcAft>
                <a:spcPts val="0"/>
              </a:spcAft>
              <a:buClr>
                <a:srgbClr val="15193E"/>
              </a:buClr>
              <a:buSzPts val="3500"/>
              <a:buChar char="○"/>
            </a:pPr>
            <a:r>
              <a:rPr lang="en-US" sz="3500">
                <a:solidFill>
                  <a:srgbClr val="15193E"/>
                </a:solidFill>
              </a:rPr>
              <a:t>Cámaras</a:t>
            </a:r>
            <a:endParaRPr sz="3500">
              <a:solidFill>
                <a:srgbClr val="15193E"/>
              </a:solidFill>
            </a:endParaRPr>
          </a:p>
          <a:p>
            <a:pPr indent="-450850" lvl="1" marL="914400" rtl="0" algn="l">
              <a:lnSpc>
                <a:spcPct val="102982"/>
              </a:lnSpc>
              <a:spcBef>
                <a:spcPts val="0"/>
              </a:spcBef>
              <a:spcAft>
                <a:spcPts val="0"/>
              </a:spcAft>
              <a:buClr>
                <a:srgbClr val="15193E"/>
              </a:buClr>
              <a:buSzPts val="3500"/>
              <a:buChar char="○"/>
            </a:pPr>
            <a:r>
              <a:rPr lang="en-US" sz="3500">
                <a:solidFill>
                  <a:srgbClr val="15193E"/>
                </a:solidFill>
              </a:rPr>
              <a:t>Parser de archivos .obj</a:t>
            </a:r>
            <a:endParaRPr sz="3500">
              <a:solidFill>
                <a:srgbClr val="15193E"/>
              </a:solidFill>
            </a:endParaRPr>
          </a:p>
          <a:p>
            <a:pPr indent="-450850" lvl="1" marL="914400" rtl="0" algn="l">
              <a:lnSpc>
                <a:spcPct val="102982"/>
              </a:lnSpc>
              <a:spcBef>
                <a:spcPts val="0"/>
              </a:spcBef>
              <a:spcAft>
                <a:spcPts val="0"/>
              </a:spcAft>
              <a:buClr>
                <a:srgbClr val="15193E"/>
              </a:buClr>
              <a:buSzPts val="3500"/>
              <a:buChar char="○"/>
            </a:pPr>
            <a:r>
              <a:rPr lang="en-US" sz="3500">
                <a:solidFill>
                  <a:srgbClr val="15193E"/>
                </a:solidFill>
              </a:rPr>
              <a:t>Modelos 3D</a:t>
            </a:r>
            <a:endParaRPr sz="3500">
              <a:solidFill>
                <a:srgbClr val="15193E"/>
              </a:solidFill>
            </a:endParaRPr>
          </a:p>
          <a:p>
            <a:pPr indent="-450850" lvl="1" marL="914400" marR="0" rtl="0" algn="l">
              <a:lnSpc>
                <a:spcPct val="102982"/>
              </a:lnSpc>
              <a:spcBef>
                <a:spcPts val="0"/>
              </a:spcBef>
              <a:spcAft>
                <a:spcPts val="0"/>
              </a:spcAft>
              <a:buClr>
                <a:srgbClr val="15193E"/>
              </a:buClr>
              <a:buSzPts val="3500"/>
              <a:buChar char="○"/>
            </a:pPr>
            <a:r>
              <a:rPr lang="en-US" sz="3500">
                <a:solidFill>
                  <a:srgbClr val="15193E"/>
                </a:solidFill>
              </a:rPr>
              <a:t>Interacciones</a:t>
            </a:r>
            <a:endParaRPr sz="3500">
              <a:solidFill>
                <a:srgbClr val="15193E"/>
              </a:solidFill>
            </a:endParaRPr>
          </a:p>
          <a:p>
            <a:pPr indent="-450850" lvl="1" marL="914400" marR="0" rtl="0" algn="l">
              <a:lnSpc>
                <a:spcPct val="102982"/>
              </a:lnSpc>
              <a:spcBef>
                <a:spcPts val="0"/>
              </a:spcBef>
              <a:spcAft>
                <a:spcPts val="0"/>
              </a:spcAft>
              <a:buClr>
                <a:srgbClr val="15193E"/>
              </a:buClr>
              <a:buSzPts val="3500"/>
              <a:buChar char="○"/>
            </a:pPr>
            <a:r>
              <a:rPr lang="en-US" sz="3500">
                <a:solidFill>
                  <a:srgbClr val="15193E"/>
                </a:solidFill>
              </a:rPr>
              <a:t>Objeto Jerárquico</a:t>
            </a:r>
            <a:endParaRPr sz="3500">
              <a:solidFill>
                <a:srgbClr val="15193E"/>
              </a:solidFill>
            </a:endParaRPr>
          </a:p>
          <a:p>
            <a:pPr indent="-450850" lvl="0" marL="457200" marR="0" rtl="0" algn="l">
              <a:lnSpc>
                <a:spcPct val="102982"/>
              </a:lnSpc>
              <a:spcBef>
                <a:spcPts val="0"/>
              </a:spcBef>
              <a:spcAft>
                <a:spcPts val="0"/>
              </a:spcAft>
              <a:buClr>
                <a:srgbClr val="15193E"/>
              </a:buClr>
              <a:buSzPts val="3500"/>
              <a:buChar char="●"/>
            </a:pPr>
            <a:r>
              <a:rPr b="1" lang="en-US" sz="3500">
                <a:solidFill>
                  <a:srgbClr val="15193E"/>
                </a:solidFill>
              </a:rPr>
              <a:t>Problemáticas</a:t>
            </a:r>
            <a:endParaRPr b="1" sz="3500">
              <a:solidFill>
                <a:srgbClr val="15193E"/>
              </a:solidFill>
            </a:endParaRPr>
          </a:p>
          <a:p>
            <a:pPr indent="-450850" lvl="1" marL="914400" marR="0" rtl="0" algn="l">
              <a:lnSpc>
                <a:spcPct val="102982"/>
              </a:lnSpc>
              <a:spcBef>
                <a:spcPts val="0"/>
              </a:spcBef>
              <a:spcAft>
                <a:spcPts val="0"/>
              </a:spcAft>
              <a:buClr>
                <a:srgbClr val="15193E"/>
              </a:buClr>
              <a:buSzPts val="3500"/>
              <a:buChar char="○"/>
            </a:pPr>
            <a:r>
              <a:rPr lang="en-US" sz="3500">
                <a:solidFill>
                  <a:srgbClr val="15193E"/>
                </a:solidFill>
              </a:rPr>
              <a:t>Parser y archivos .obj</a:t>
            </a:r>
            <a:endParaRPr sz="3500">
              <a:solidFill>
                <a:srgbClr val="15193E"/>
              </a:solidFill>
            </a:endParaRPr>
          </a:p>
          <a:p>
            <a:pPr indent="-450850" lvl="1" marL="914400" marR="0" rtl="0" algn="l">
              <a:lnSpc>
                <a:spcPct val="102982"/>
              </a:lnSpc>
              <a:spcBef>
                <a:spcPts val="0"/>
              </a:spcBef>
              <a:spcAft>
                <a:spcPts val="0"/>
              </a:spcAft>
              <a:buClr>
                <a:srgbClr val="15193E"/>
              </a:buClr>
              <a:buSzPts val="3500"/>
              <a:buChar char="○"/>
            </a:pPr>
            <a:r>
              <a:rPr lang="en-US" sz="3500">
                <a:solidFill>
                  <a:srgbClr val="15193E"/>
                </a:solidFill>
              </a:rPr>
              <a:t>GitHub Desktop</a:t>
            </a:r>
            <a:endParaRPr sz="3500">
              <a:solidFill>
                <a:srgbClr val="15193E"/>
              </a:solidFill>
            </a:endParaRPr>
          </a:p>
          <a:p>
            <a:pPr indent="-450850" lvl="0" marL="457200" marR="0" rtl="0" algn="l">
              <a:lnSpc>
                <a:spcPct val="102982"/>
              </a:lnSpc>
              <a:spcBef>
                <a:spcPts val="0"/>
              </a:spcBef>
              <a:spcAft>
                <a:spcPts val="0"/>
              </a:spcAft>
              <a:buClr>
                <a:srgbClr val="15193E"/>
              </a:buClr>
              <a:buSzPts val="3500"/>
              <a:buChar char="●"/>
            </a:pPr>
            <a:r>
              <a:rPr b="1" lang="en-US" sz="3500">
                <a:solidFill>
                  <a:srgbClr val="15193E"/>
                </a:solidFill>
              </a:rPr>
              <a:t>Conclusiones</a:t>
            </a:r>
            <a:endParaRPr b="1" sz="3500">
              <a:solidFill>
                <a:srgbClr val="15193E"/>
              </a:solidFill>
            </a:endParaRPr>
          </a:p>
        </p:txBody>
      </p:sp>
      <p:sp>
        <p:nvSpPr>
          <p:cNvPr id="118" name="Google Shape;118;p14"/>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1"/>
              </a:lnSpc>
              <a:spcBef>
                <a:spcPts val="0"/>
              </a:spcBef>
              <a:spcAft>
                <a:spcPts val="0"/>
              </a:spcAft>
              <a:buNone/>
            </a:pPr>
            <a:r>
              <a:t/>
            </a:r>
            <a:endParaRPr/>
          </a:p>
        </p:txBody>
      </p:sp>
      <p:sp>
        <p:nvSpPr>
          <p:cNvPr id="119" name="Google Shape;119;p14"/>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120" name="Google Shape;120;p14"/>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121" name="Google Shape;121;p14"/>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122" name="Google Shape;122;p14"/>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126" name="Shape 126"/>
        <p:cNvGrpSpPr/>
        <p:nvPr/>
      </p:nvGrpSpPr>
      <p:grpSpPr>
        <a:xfrm>
          <a:off x="0" y="0"/>
          <a:ext cx="0" cy="0"/>
          <a:chOff x="0" y="0"/>
          <a:chExt cx="0" cy="0"/>
        </a:xfrm>
      </p:grpSpPr>
      <p:grpSp>
        <p:nvGrpSpPr>
          <p:cNvPr id="127" name="Google Shape;127;p15"/>
          <p:cNvGrpSpPr/>
          <p:nvPr/>
        </p:nvGrpSpPr>
        <p:grpSpPr>
          <a:xfrm>
            <a:off x="2725388" y="1674622"/>
            <a:ext cx="1070429" cy="318715"/>
            <a:chOff x="0" y="-19050"/>
            <a:chExt cx="484642" cy="144300"/>
          </a:xfrm>
        </p:grpSpPr>
        <p:sp>
          <p:nvSpPr>
            <p:cNvPr id="128" name="Google Shape;128;p15"/>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15"/>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131" name="Google Shape;131;p15"/>
          <p:cNvGrpSpPr/>
          <p:nvPr/>
        </p:nvGrpSpPr>
        <p:grpSpPr>
          <a:xfrm>
            <a:off x="807825" y="884038"/>
            <a:ext cx="16672568" cy="8374443"/>
            <a:chOff x="0" y="-38100"/>
            <a:chExt cx="4391100" cy="2205600"/>
          </a:xfrm>
        </p:grpSpPr>
        <p:sp>
          <p:nvSpPr>
            <p:cNvPr id="132" name="Google Shape;132;p15"/>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134" name="Google Shape;134;p15"/>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Objetivos</a:t>
            </a:r>
            <a:endParaRPr/>
          </a:p>
        </p:txBody>
      </p:sp>
      <p:sp>
        <p:nvSpPr>
          <p:cNvPr id="135" name="Google Shape;135;p15"/>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36" name="Google Shape;136;p15"/>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37" name="Google Shape;137;p15"/>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38" name="Google Shape;138;p15"/>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39" name="Google Shape;139;p15"/>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40" name="Google Shape;140;p15"/>
          <p:cNvSpPr txBox="1"/>
          <p:nvPr/>
        </p:nvSpPr>
        <p:spPr>
          <a:xfrm>
            <a:off x="3003834" y="3207008"/>
            <a:ext cx="5775900" cy="4440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t/>
            </a:r>
            <a:endParaRPr sz="2884">
              <a:solidFill>
                <a:srgbClr val="15193E"/>
              </a:solidFill>
            </a:endParaRPr>
          </a:p>
        </p:txBody>
      </p:sp>
      <p:sp>
        <p:nvSpPr>
          <p:cNvPr id="141" name="Google Shape;141;p15"/>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42" name="Google Shape;142;p15"/>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143" name="Google Shape;143;p15"/>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144" name="Google Shape;144;p15"/>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145" name="Google Shape;145;p15"/>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146" name="Google Shape;146;p15" title="Completo.png"/>
          <p:cNvPicPr preferRelativeResize="0"/>
          <p:nvPr/>
        </p:nvPicPr>
        <p:blipFill>
          <a:blip r:embed="rId6">
            <a:alphaModFix/>
          </a:blip>
          <a:stretch>
            <a:fillRect/>
          </a:stretch>
        </p:blipFill>
        <p:spPr>
          <a:xfrm>
            <a:off x="3003825" y="2822950"/>
            <a:ext cx="12878876" cy="5850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150" name="Shape 150"/>
        <p:cNvGrpSpPr/>
        <p:nvPr/>
      </p:nvGrpSpPr>
      <p:grpSpPr>
        <a:xfrm>
          <a:off x="0" y="0"/>
          <a:ext cx="0" cy="0"/>
          <a:chOff x="0" y="0"/>
          <a:chExt cx="0" cy="0"/>
        </a:xfrm>
      </p:grpSpPr>
      <p:grpSp>
        <p:nvGrpSpPr>
          <p:cNvPr id="151" name="Google Shape;151;p16"/>
          <p:cNvGrpSpPr/>
          <p:nvPr/>
        </p:nvGrpSpPr>
        <p:grpSpPr>
          <a:xfrm>
            <a:off x="2725388" y="1674622"/>
            <a:ext cx="1070429" cy="318715"/>
            <a:chOff x="0" y="-19050"/>
            <a:chExt cx="484642" cy="144300"/>
          </a:xfrm>
        </p:grpSpPr>
        <p:sp>
          <p:nvSpPr>
            <p:cNvPr id="152" name="Google Shape;152;p16"/>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4" name="Google Shape;154;p16"/>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155" name="Google Shape;155;p16"/>
          <p:cNvGrpSpPr/>
          <p:nvPr/>
        </p:nvGrpSpPr>
        <p:grpSpPr>
          <a:xfrm>
            <a:off x="807825" y="884038"/>
            <a:ext cx="16672568" cy="8374443"/>
            <a:chOff x="0" y="-38100"/>
            <a:chExt cx="4391100" cy="2205600"/>
          </a:xfrm>
        </p:grpSpPr>
        <p:sp>
          <p:nvSpPr>
            <p:cNvPr id="156" name="Google Shape;156;p16"/>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158" name="Google Shape;158;p16"/>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Desarrollo</a:t>
            </a:r>
            <a:endParaRPr/>
          </a:p>
        </p:txBody>
      </p:sp>
      <p:sp>
        <p:nvSpPr>
          <p:cNvPr id="159" name="Google Shape;159;p16"/>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60" name="Google Shape;160;p16"/>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61" name="Google Shape;161;p16"/>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62" name="Google Shape;162;p16"/>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63" name="Google Shape;163;p16"/>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64" name="Google Shape;164;p16"/>
          <p:cNvSpPr txBox="1"/>
          <p:nvPr/>
        </p:nvSpPr>
        <p:spPr>
          <a:xfrm>
            <a:off x="2203934" y="3207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Cámaras</a:t>
            </a:r>
            <a:endParaRPr b="1" sz="3500">
              <a:solidFill>
                <a:srgbClr val="15193E"/>
              </a:solidFill>
            </a:endParaRPr>
          </a:p>
        </p:txBody>
      </p:sp>
      <p:sp>
        <p:nvSpPr>
          <p:cNvPr id="165" name="Google Shape;165;p16"/>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66" name="Google Shape;166;p16"/>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167" name="Google Shape;167;p16"/>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168" name="Google Shape;168;p16"/>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169" name="Google Shape;169;p16"/>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170" name="Google Shape;170;p16" title="Vídeo sin título ‐ Hecho con Clipchamp.mp4">
            <a:hlinkClick r:id="rId6"/>
          </p:cNvPr>
          <p:cNvPicPr preferRelativeResize="0"/>
          <p:nvPr/>
        </p:nvPicPr>
        <p:blipFill>
          <a:blip r:embed="rId7">
            <a:alphaModFix/>
          </a:blip>
          <a:stretch>
            <a:fillRect/>
          </a:stretch>
        </p:blipFill>
        <p:spPr>
          <a:xfrm>
            <a:off x="1714350" y="4157876"/>
            <a:ext cx="6755050" cy="3799712"/>
          </a:xfrm>
          <a:prstGeom prst="rect">
            <a:avLst/>
          </a:prstGeom>
          <a:noFill/>
          <a:ln>
            <a:noFill/>
          </a:ln>
        </p:spPr>
      </p:pic>
      <p:pic>
        <p:nvPicPr>
          <p:cNvPr id="171" name="Google Shape;171;p16" title="Camara pp ‐ Hecho con Clipchamp.mp4">
            <a:hlinkClick r:id="rId8"/>
          </p:cNvPr>
          <p:cNvPicPr preferRelativeResize="0"/>
          <p:nvPr/>
        </p:nvPicPr>
        <p:blipFill>
          <a:blip r:embed="rId9">
            <a:alphaModFix/>
          </a:blip>
          <a:stretch>
            <a:fillRect/>
          </a:stretch>
        </p:blipFill>
        <p:spPr>
          <a:xfrm>
            <a:off x="10228675" y="4246550"/>
            <a:ext cx="6755050" cy="3799700"/>
          </a:xfrm>
          <a:prstGeom prst="rect">
            <a:avLst/>
          </a:prstGeom>
          <a:noFill/>
          <a:ln>
            <a:noFill/>
          </a:ln>
        </p:spPr>
      </p:pic>
      <p:sp>
        <p:nvSpPr>
          <p:cNvPr id="172" name="Google Shape;172;p16"/>
          <p:cNvSpPr txBox="1"/>
          <p:nvPr/>
        </p:nvSpPr>
        <p:spPr>
          <a:xfrm>
            <a:off x="3692975" y="8369675"/>
            <a:ext cx="2797800" cy="53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Cámara orbital</a:t>
            </a:r>
            <a:endParaRPr sz="3200">
              <a:solidFill>
                <a:schemeClr val="dk1"/>
              </a:solidFill>
              <a:latin typeface="Calibri"/>
              <a:ea typeface="Calibri"/>
              <a:cs typeface="Calibri"/>
              <a:sym typeface="Calibri"/>
            </a:endParaRPr>
          </a:p>
        </p:txBody>
      </p:sp>
      <p:sp>
        <p:nvSpPr>
          <p:cNvPr id="173" name="Google Shape;173;p16"/>
          <p:cNvSpPr txBox="1"/>
          <p:nvPr/>
        </p:nvSpPr>
        <p:spPr>
          <a:xfrm>
            <a:off x="11725650" y="8054225"/>
            <a:ext cx="3761100" cy="11697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sz="3200">
                <a:solidFill>
                  <a:schemeClr val="dk1"/>
                </a:solidFill>
                <a:latin typeface="Calibri"/>
                <a:ea typeface="Calibri"/>
                <a:cs typeface="Calibri"/>
                <a:sym typeface="Calibri"/>
              </a:rPr>
              <a:t>Cámara primera persona</a:t>
            </a:r>
            <a:endParaRPr sz="3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177" name="Shape 177"/>
        <p:cNvGrpSpPr/>
        <p:nvPr/>
      </p:nvGrpSpPr>
      <p:grpSpPr>
        <a:xfrm>
          <a:off x="0" y="0"/>
          <a:ext cx="0" cy="0"/>
          <a:chOff x="0" y="0"/>
          <a:chExt cx="0" cy="0"/>
        </a:xfrm>
      </p:grpSpPr>
      <p:grpSp>
        <p:nvGrpSpPr>
          <p:cNvPr id="178" name="Google Shape;178;p17"/>
          <p:cNvGrpSpPr/>
          <p:nvPr/>
        </p:nvGrpSpPr>
        <p:grpSpPr>
          <a:xfrm>
            <a:off x="2725388" y="1674622"/>
            <a:ext cx="1070429" cy="318715"/>
            <a:chOff x="0" y="-19050"/>
            <a:chExt cx="484642" cy="144300"/>
          </a:xfrm>
        </p:grpSpPr>
        <p:sp>
          <p:nvSpPr>
            <p:cNvPr id="179" name="Google Shape;179;p17"/>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7"/>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1" name="Google Shape;181;p17"/>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182" name="Google Shape;182;p17"/>
          <p:cNvGrpSpPr/>
          <p:nvPr/>
        </p:nvGrpSpPr>
        <p:grpSpPr>
          <a:xfrm>
            <a:off x="884025" y="1112638"/>
            <a:ext cx="16672568" cy="8374443"/>
            <a:chOff x="0" y="-38100"/>
            <a:chExt cx="4391100" cy="2205600"/>
          </a:xfrm>
        </p:grpSpPr>
        <p:sp>
          <p:nvSpPr>
            <p:cNvPr id="183" name="Google Shape;183;p17"/>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185" name="Google Shape;185;p17"/>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Desarrollo</a:t>
            </a:r>
            <a:endParaRPr/>
          </a:p>
        </p:txBody>
      </p:sp>
      <p:sp>
        <p:nvSpPr>
          <p:cNvPr id="186" name="Google Shape;186;p17"/>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87" name="Google Shape;187;p17"/>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88" name="Google Shape;188;p17"/>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89" name="Google Shape;189;p17"/>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90" name="Google Shape;190;p17"/>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91" name="Google Shape;191;p17"/>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Parser de archivos .obj</a:t>
            </a:r>
            <a:endParaRPr b="1" sz="3500">
              <a:solidFill>
                <a:srgbClr val="15193E"/>
              </a:solidFill>
            </a:endParaRPr>
          </a:p>
        </p:txBody>
      </p:sp>
      <p:sp>
        <p:nvSpPr>
          <p:cNvPr id="192" name="Google Shape;192;p17"/>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193" name="Google Shape;193;p17"/>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194" name="Google Shape;194;p17"/>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195" name="Google Shape;195;p17"/>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196" name="Google Shape;196;p17"/>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197" name="Google Shape;197;p17" title="Captura de pantalla 2025-04-29 203312.png"/>
          <p:cNvPicPr preferRelativeResize="0"/>
          <p:nvPr/>
        </p:nvPicPr>
        <p:blipFill>
          <a:blip r:embed="rId6">
            <a:alphaModFix/>
          </a:blip>
          <a:stretch>
            <a:fillRect/>
          </a:stretch>
        </p:blipFill>
        <p:spPr>
          <a:xfrm>
            <a:off x="1204250" y="4202399"/>
            <a:ext cx="2372025" cy="4770975"/>
          </a:xfrm>
          <a:prstGeom prst="rect">
            <a:avLst/>
          </a:prstGeom>
          <a:noFill/>
          <a:ln>
            <a:noFill/>
          </a:ln>
        </p:spPr>
      </p:pic>
      <p:cxnSp>
        <p:nvCxnSpPr>
          <p:cNvPr id="198" name="Google Shape;198;p17"/>
          <p:cNvCxnSpPr/>
          <p:nvPr/>
        </p:nvCxnSpPr>
        <p:spPr>
          <a:xfrm flipH="1" rot="10800000">
            <a:off x="2440175" y="6650550"/>
            <a:ext cx="2348700" cy="1479000"/>
          </a:xfrm>
          <a:prstGeom prst="straightConnector1">
            <a:avLst/>
          </a:prstGeom>
          <a:noFill/>
          <a:ln cap="flat" cmpd="sng" w="9525">
            <a:solidFill>
              <a:schemeClr val="dk2"/>
            </a:solidFill>
            <a:prstDash val="solid"/>
            <a:round/>
            <a:headEnd len="med" w="med" type="none"/>
            <a:tailEnd len="med" w="med" type="triangle"/>
          </a:ln>
        </p:spPr>
      </p:cxnSp>
      <p:pic>
        <p:nvPicPr>
          <p:cNvPr id="199" name="Google Shape;199;p17" title="Captura de pantalla 2025-04-29 203407.png"/>
          <p:cNvPicPr preferRelativeResize="0"/>
          <p:nvPr/>
        </p:nvPicPr>
        <p:blipFill rotWithShape="1">
          <a:blip r:embed="rId7">
            <a:alphaModFix/>
          </a:blip>
          <a:srcRect b="50179" l="0" r="0" t="0"/>
          <a:stretch/>
        </p:blipFill>
        <p:spPr>
          <a:xfrm>
            <a:off x="4788875" y="4084350"/>
            <a:ext cx="4175825" cy="2435799"/>
          </a:xfrm>
          <a:prstGeom prst="rect">
            <a:avLst/>
          </a:prstGeom>
          <a:noFill/>
          <a:ln>
            <a:noFill/>
          </a:ln>
        </p:spPr>
      </p:pic>
      <p:cxnSp>
        <p:nvCxnSpPr>
          <p:cNvPr id="200" name="Google Shape;200;p17"/>
          <p:cNvCxnSpPr/>
          <p:nvPr/>
        </p:nvCxnSpPr>
        <p:spPr>
          <a:xfrm flipH="1" rot="10800000">
            <a:off x="8964700" y="6566050"/>
            <a:ext cx="3153600" cy="8700"/>
          </a:xfrm>
          <a:prstGeom prst="straightConnector1">
            <a:avLst/>
          </a:prstGeom>
          <a:noFill/>
          <a:ln cap="flat" cmpd="sng" w="9525">
            <a:solidFill>
              <a:schemeClr val="dk2"/>
            </a:solidFill>
            <a:prstDash val="solid"/>
            <a:round/>
            <a:headEnd len="med" w="med" type="none"/>
            <a:tailEnd len="med" w="med" type="triangle"/>
          </a:ln>
        </p:spPr>
      </p:cxnSp>
      <p:pic>
        <p:nvPicPr>
          <p:cNvPr id="201" name="Google Shape;201;p17" title="Captura de pantalla 2025-04-29 203121.png"/>
          <p:cNvPicPr preferRelativeResize="0"/>
          <p:nvPr/>
        </p:nvPicPr>
        <p:blipFill>
          <a:blip r:embed="rId8">
            <a:alphaModFix/>
          </a:blip>
          <a:stretch>
            <a:fillRect/>
          </a:stretch>
        </p:blipFill>
        <p:spPr>
          <a:xfrm>
            <a:off x="12297175" y="4367075"/>
            <a:ext cx="4649200" cy="3156900"/>
          </a:xfrm>
          <a:prstGeom prst="rect">
            <a:avLst/>
          </a:prstGeom>
          <a:noFill/>
          <a:ln>
            <a:noFill/>
          </a:ln>
        </p:spPr>
      </p:pic>
      <p:sp>
        <p:nvSpPr>
          <p:cNvPr id="202" name="Google Shape;202;p17"/>
          <p:cNvSpPr txBox="1"/>
          <p:nvPr/>
        </p:nvSpPr>
        <p:spPr>
          <a:xfrm>
            <a:off x="9554388" y="5768800"/>
            <a:ext cx="2153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solidFill>
                  <a:schemeClr val="dk1"/>
                </a:solidFill>
                <a:latin typeface="Calibri"/>
                <a:ea typeface="Calibri"/>
                <a:cs typeface="Calibri"/>
                <a:sym typeface="Calibri"/>
              </a:rPr>
              <a:t>(FileReader)</a:t>
            </a:r>
            <a:endParaRPr sz="2700">
              <a:solidFill>
                <a:schemeClr val="dk1"/>
              </a:solidFill>
              <a:latin typeface="Calibri"/>
              <a:ea typeface="Calibri"/>
              <a:cs typeface="Calibri"/>
              <a:sym typeface="Calibri"/>
            </a:endParaRPr>
          </a:p>
        </p:txBody>
      </p:sp>
      <p:pic>
        <p:nvPicPr>
          <p:cNvPr id="203" name="Google Shape;203;p17" title="Captura de pantalla 2025-04-29 204012.png"/>
          <p:cNvPicPr preferRelativeResize="0"/>
          <p:nvPr/>
        </p:nvPicPr>
        <p:blipFill>
          <a:blip r:embed="rId9">
            <a:alphaModFix/>
          </a:blip>
          <a:stretch>
            <a:fillRect/>
          </a:stretch>
        </p:blipFill>
        <p:spPr>
          <a:xfrm>
            <a:off x="4788875" y="6771700"/>
            <a:ext cx="4175825" cy="2362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207" name="Shape 207"/>
        <p:cNvGrpSpPr/>
        <p:nvPr/>
      </p:nvGrpSpPr>
      <p:grpSpPr>
        <a:xfrm>
          <a:off x="0" y="0"/>
          <a:ext cx="0" cy="0"/>
          <a:chOff x="0" y="0"/>
          <a:chExt cx="0" cy="0"/>
        </a:xfrm>
      </p:grpSpPr>
      <p:grpSp>
        <p:nvGrpSpPr>
          <p:cNvPr id="208" name="Google Shape;208;p18"/>
          <p:cNvGrpSpPr/>
          <p:nvPr/>
        </p:nvGrpSpPr>
        <p:grpSpPr>
          <a:xfrm>
            <a:off x="2725388" y="1674622"/>
            <a:ext cx="1070429" cy="318715"/>
            <a:chOff x="0" y="-19050"/>
            <a:chExt cx="484642" cy="144300"/>
          </a:xfrm>
        </p:grpSpPr>
        <p:sp>
          <p:nvSpPr>
            <p:cNvPr id="209" name="Google Shape;209;p18"/>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1" name="Google Shape;211;p18"/>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212" name="Google Shape;212;p18"/>
          <p:cNvGrpSpPr/>
          <p:nvPr/>
        </p:nvGrpSpPr>
        <p:grpSpPr>
          <a:xfrm>
            <a:off x="807713" y="797038"/>
            <a:ext cx="16672568" cy="8374443"/>
            <a:chOff x="0" y="-38100"/>
            <a:chExt cx="4391100" cy="2205600"/>
          </a:xfrm>
        </p:grpSpPr>
        <p:sp>
          <p:nvSpPr>
            <p:cNvPr id="213" name="Google Shape;213;p18"/>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215" name="Google Shape;215;p18"/>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Desarrollo</a:t>
            </a:r>
            <a:endParaRPr/>
          </a:p>
        </p:txBody>
      </p:sp>
      <p:sp>
        <p:nvSpPr>
          <p:cNvPr id="216" name="Google Shape;216;p18"/>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17" name="Google Shape;217;p18"/>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18" name="Google Shape;218;p18"/>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19" name="Google Shape;219;p18"/>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20" name="Google Shape;220;p18"/>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Modelos 3D</a:t>
            </a:r>
            <a:endParaRPr b="1" sz="3500">
              <a:solidFill>
                <a:srgbClr val="15193E"/>
              </a:solidFill>
            </a:endParaRPr>
          </a:p>
        </p:txBody>
      </p:sp>
      <p:sp>
        <p:nvSpPr>
          <p:cNvPr id="221" name="Google Shape;221;p18"/>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22" name="Google Shape;222;p18"/>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223" name="Google Shape;223;p18"/>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224" name="Google Shape;224;p18"/>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225" name="Google Shape;225;p18"/>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226" name="Google Shape;226;p18" title="Piso.png"/>
          <p:cNvPicPr preferRelativeResize="0"/>
          <p:nvPr/>
        </p:nvPicPr>
        <p:blipFill>
          <a:blip r:embed="rId6">
            <a:alphaModFix/>
          </a:blip>
          <a:stretch>
            <a:fillRect/>
          </a:stretch>
        </p:blipFill>
        <p:spPr>
          <a:xfrm>
            <a:off x="965625" y="4236600"/>
            <a:ext cx="5287800" cy="2435825"/>
          </a:xfrm>
          <a:prstGeom prst="rect">
            <a:avLst/>
          </a:prstGeom>
          <a:noFill/>
          <a:ln>
            <a:noFill/>
          </a:ln>
        </p:spPr>
      </p:pic>
      <p:pic>
        <p:nvPicPr>
          <p:cNvPr id="227" name="Google Shape;227;p18" title="Paredes.png"/>
          <p:cNvPicPr preferRelativeResize="0"/>
          <p:nvPr/>
        </p:nvPicPr>
        <p:blipFill>
          <a:blip r:embed="rId7">
            <a:alphaModFix/>
          </a:blip>
          <a:stretch>
            <a:fillRect/>
          </a:stretch>
        </p:blipFill>
        <p:spPr>
          <a:xfrm>
            <a:off x="6448000" y="4236600"/>
            <a:ext cx="5555688" cy="2435825"/>
          </a:xfrm>
          <a:prstGeom prst="rect">
            <a:avLst/>
          </a:prstGeom>
          <a:noFill/>
          <a:ln>
            <a:noFill/>
          </a:ln>
        </p:spPr>
      </p:pic>
      <p:pic>
        <p:nvPicPr>
          <p:cNvPr id="228" name="Google Shape;228;p18" title="Techo.png"/>
          <p:cNvPicPr preferRelativeResize="0"/>
          <p:nvPr/>
        </p:nvPicPr>
        <p:blipFill>
          <a:blip r:embed="rId8">
            <a:alphaModFix/>
          </a:blip>
          <a:stretch>
            <a:fillRect/>
          </a:stretch>
        </p:blipFill>
        <p:spPr>
          <a:xfrm>
            <a:off x="12192475" y="4236600"/>
            <a:ext cx="5101875" cy="2435825"/>
          </a:xfrm>
          <a:prstGeom prst="rect">
            <a:avLst/>
          </a:prstGeom>
          <a:noFill/>
          <a:ln>
            <a:noFill/>
          </a:ln>
        </p:spPr>
      </p:pic>
      <p:sp>
        <p:nvSpPr>
          <p:cNvPr id="229" name="Google Shape;229;p18"/>
          <p:cNvSpPr txBox="1"/>
          <p:nvPr/>
        </p:nvSpPr>
        <p:spPr>
          <a:xfrm>
            <a:off x="3003825" y="6875350"/>
            <a:ext cx="1957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Piso</a:t>
            </a:r>
            <a:endParaRPr sz="3200">
              <a:solidFill>
                <a:schemeClr val="dk1"/>
              </a:solidFill>
              <a:latin typeface="Calibri"/>
              <a:ea typeface="Calibri"/>
              <a:cs typeface="Calibri"/>
              <a:sym typeface="Calibri"/>
            </a:endParaRPr>
          </a:p>
        </p:txBody>
      </p:sp>
      <p:sp>
        <p:nvSpPr>
          <p:cNvPr id="230" name="Google Shape;230;p18"/>
          <p:cNvSpPr txBox="1"/>
          <p:nvPr/>
        </p:nvSpPr>
        <p:spPr>
          <a:xfrm>
            <a:off x="8247100" y="6942300"/>
            <a:ext cx="1957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Paredes</a:t>
            </a:r>
            <a:endParaRPr sz="3200">
              <a:solidFill>
                <a:schemeClr val="dk1"/>
              </a:solidFill>
              <a:latin typeface="Calibri"/>
              <a:ea typeface="Calibri"/>
              <a:cs typeface="Calibri"/>
              <a:sym typeface="Calibri"/>
            </a:endParaRPr>
          </a:p>
        </p:txBody>
      </p:sp>
      <p:sp>
        <p:nvSpPr>
          <p:cNvPr id="231" name="Google Shape;231;p18"/>
          <p:cNvSpPr txBox="1"/>
          <p:nvPr/>
        </p:nvSpPr>
        <p:spPr>
          <a:xfrm>
            <a:off x="14050675" y="6942300"/>
            <a:ext cx="1571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Techo</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235" name="Shape 235"/>
        <p:cNvGrpSpPr/>
        <p:nvPr/>
      </p:nvGrpSpPr>
      <p:grpSpPr>
        <a:xfrm>
          <a:off x="0" y="0"/>
          <a:ext cx="0" cy="0"/>
          <a:chOff x="0" y="0"/>
          <a:chExt cx="0" cy="0"/>
        </a:xfrm>
      </p:grpSpPr>
      <p:grpSp>
        <p:nvGrpSpPr>
          <p:cNvPr id="236" name="Google Shape;236;p19"/>
          <p:cNvGrpSpPr/>
          <p:nvPr/>
        </p:nvGrpSpPr>
        <p:grpSpPr>
          <a:xfrm>
            <a:off x="2725388" y="1674622"/>
            <a:ext cx="1070429" cy="318715"/>
            <a:chOff x="0" y="-19050"/>
            <a:chExt cx="484642" cy="144300"/>
          </a:xfrm>
        </p:grpSpPr>
        <p:sp>
          <p:nvSpPr>
            <p:cNvPr id="237" name="Google Shape;237;p19"/>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9" name="Google Shape;239;p19"/>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240" name="Google Shape;240;p19"/>
          <p:cNvGrpSpPr/>
          <p:nvPr/>
        </p:nvGrpSpPr>
        <p:grpSpPr>
          <a:xfrm>
            <a:off x="1166775" y="956276"/>
            <a:ext cx="16672568" cy="8374443"/>
            <a:chOff x="0" y="-38100"/>
            <a:chExt cx="4391100" cy="2205600"/>
          </a:xfrm>
        </p:grpSpPr>
        <p:sp>
          <p:nvSpPr>
            <p:cNvPr id="241" name="Google Shape;241;p19"/>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rPr lang="en-US" sz="2500">
                  <a:solidFill>
                    <a:schemeClr val="dk1"/>
                  </a:solidFill>
                  <a:latin typeface="Calibri"/>
                  <a:ea typeface="Calibri"/>
                  <a:cs typeface="Calibri"/>
                  <a:sym typeface="Calibri"/>
                </a:rPr>
                <a:t>(Foto de modelos 3D utilizados y los nombramos)</a:t>
              </a:r>
              <a:endParaRPr b="0" i="0" sz="2500" u="none" cap="none" strike="noStrike">
                <a:solidFill>
                  <a:schemeClr val="dk1"/>
                </a:solidFill>
                <a:latin typeface="Calibri"/>
                <a:ea typeface="Calibri"/>
                <a:cs typeface="Calibri"/>
                <a:sym typeface="Calibri"/>
              </a:endParaRPr>
            </a:p>
          </p:txBody>
        </p:sp>
      </p:grpSp>
      <p:sp>
        <p:nvSpPr>
          <p:cNvPr id="243" name="Google Shape;243;p19"/>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Desarrollo</a:t>
            </a:r>
            <a:endParaRPr/>
          </a:p>
        </p:txBody>
      </p:sp>
      <p:sp>
        <p:nvSpPr>
          <p:cNvPr id="244" name="Google Shape;244;p19"/>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45" name="Google Shape;245;p19"/>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46" name="Google Shape;246;p19"/>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47" name="Google Shape;247;p19"/>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48" name="Google Shape;248;p19"/>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49" name="Google Shape;249;p19"/>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Modelos 3D</a:t>
            </a:r>
            <a:endParaRPr b="1" sz="3500">
              <a:solidFill>
                <a:srgbClr val="15193E"/>
              </a:solidFill>
            </a:endParaRPr>
          </a:p>
        </p:txBody>
      </p:sp>
      <p:sp>
        <p:nvSpPr>
          <p:cNvPr id="250" name="Google Shape;250;p19"/>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51" name="Google Shape;251;p19"/>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252" name="Google Shape;252;p19"/>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253" name="Google Shape;253;p19"/>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254" name="Google Shape;254;p19"/>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255" name="Google Shape;255;p19"/>
          <p:cNvPicPr preferRelativeResize="0"/>
          <p:nvPr/>
        </p:nvPicPr>
        <p:blipFill>
          <a:blip r:embed="rId6">
            <a:alphaModFix/>
          </a:blip>
          <a:stretch>
            <a:fillRect/>
          </a:stretch>
        </p:blipFill>
        <p:spPr>
          <a:xfrm>
            <a:off x="3418850" y="4069475"/>
            <a:ext cx="11548401" cy="4789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259" name="Shape 259"/>
        <p:cNvGrpSpPr/>
        <p:nvPr/>
      </p:nvGrpSpPr>
      <p:grpSpPr>
        <a:xfrm>
          <a:off x="0" y="0"/>
          <a:ext cx="0" cy="0"/>
          <a:chOff x="0" y="0"/>
          <a:chExt cx="0" cy="0"/>
        </a:xfrm>
      </p:grpSpPr>
      <p:grpSp>
        <p:nvGrpSpPr>
          <p:cNvPr id="260" name="Google Shape;260;p20"/>
          <p:cNvGrpSpPr/>
          <p:nvPr/>
        </p:nvGrpSpPr>
        <p:grpSpPr>
          <a:xfrm>
            <a:off x="2725388" y="1674622"/>
            <a:ext cx="1070429" cy="318715"/>
            <a:chOff x="0" y="-19050"/>
            <a:chExt cx="484642" cy="144300"/>
          </a:xfrm>
        </p:grpSpPr>
        <p:sp>
          <p:nvSpPr>
            <p:cNvPr id="261" name="Google Shape;261;p20"/>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3" name="Google Shape;263;p20"/>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264" name="Google Shape;264;p20"/>
          <p:cNvGrpSpPr/>
          <p:nvPr/>
        </p:nvGrpSpPr>
        <p:grpSpPr>
          <a:xfrm>
            <a:off x="655600" y="936300"/>
            <a:ext cx="16672568" cy="8466707"/>
            <a:chOff x="0" y="-43361"/>
            <a:chExt cx="4391100" cy="2229900"/>
          </a:xfrm>
        </p:grpSpPr>
        <p:sp>
          <p:nvSpPr>
            <p:cNvPr id="265" name="Google Shape;265;p20"/>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txBox="1"/>
            <p:nvPr/>
          </p:nvSpPr>
          <p:spPr>
            <a:xfrm>
              <a:off x="0" y="-43361"/>
              <a:ext cx="4391100" cy="2229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267" name="Google Shape;267;p20"/>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Desarrollo</a:t>
            </a:r>
            <a:endParaRPr/>
          </a:p>
        </p:txBody>
      </p:sp>
      <p:sp>
        <p:nvSpPr>
          <p:cNvPr id="268" name="Google Shape;268;p20"/>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69" name="Google Shape;269;p20"/>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70" name="Google Shape;270;p20"/>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71" name="Google Shape;271;p20"/>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72" name="Google Shape;272;p20"/>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73" name="Google Shape;273;p20"/>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Interacciones</a:t>
            </a:r>
            <a:endParaRPr b="1" sz="3500">
              <a:solidFill>
                <a:srgbClr val="15193E"/>
              </a:solidFill>
            </a:endParaRPr>
          </a:p>
        </p:txBody>
      </p:sp>
      <p:sp>
        <p:nvSpPr>
          <p:cNvPr id="274" name="Google Shape;274;p20"/>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75" name="Google Shape;275;p20"/>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276" name="Google Shape;276;p20"/>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277" name="Google Shape;277;p20"/>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278" name="Google Shape;278;p20"/>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279" name="Google Shape;279;p20"/>
          <p:cNvPicPr preferRelativeResize="0"/>
          <p:nvPr/>
        </p:nvPicPr>
        <p:blipFill>
          <a:blip r:embed="rId6">
            <a:alphaModFix/>
          </a:blip>
          <a:stretch>
            <a:fillRect/>
          </a:stretch>
        </p:blipFill>
        <p:spPr>
          <a:xfrm>
            <a:off x="1357500" y="4017425"/>
            <a:ext cx="7445500" cy="4241850"/>
          </a:xfrm>
          <a:prstGeom prst="rect">
            <a:avLst/>
          </a:prstGeom>
          <a:noFill/>
          <a:ln>
            <a:noFill/>
          </a:ln>
        </p:spPr>
      </p:pic>
      <p:pic>
        <p:nvPicPr>
          <p:cNvPr id="280" name="Google Shape;280;p20"/>
          <p:cNvPicPr preferRelativeResize="0"/>
          <p:nvPr/>
        </p:nvPicPr>
        <p:blipFill>
          <a:blip r:embed="rId7">
            <a:alphaModFix/>
          </a:blip>
          <a:stretch>
            <a:fillRect/>
          </a:stretch>
        </p:blipFill>
        <p:spPr>
          <a:xfrm>
            <a:off x="9242625" y="3993975"/>
            <a:ext cx="7108563" cy="4241851"/>
          </a:xfrm>
          <a:prstGeom prst="rect">
            <a:avLst/>
          </a:prstGeom>
          <a:noFill/>
          <a:ln>
            <a:noFill/>
          </a:ln>
        </p:spPr>
      </p:pic>
      <p:sp>
        <p:nvSpPr>
          <p:cNvPr id="281" name="Google Shape;281;p20"/>
          <p:cNvSpPr txBox="1"/>
          <p:nvPr/>
        </p:nvSpPr>
        <p:spPr>
          <a:xfrm>
            <a:off x="2725400" y="8443900"/>
            <a:ext cx="3893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Sin paredes (tecla P)</a:t>
            </a:r>
            <a:endParaRPr sz="3200">
              <a:solidFill>
                <a:schemeClr val="dk1"/>
              </a:solidFill>
              <a:latin typeface="Calibri"/>
              <a:ea typeface="Calibri"/>
              <a:cs typeface="Calibri"/>
              <a:sym typeface="Calibri"/>
            </a:endParaRPr>
          </a:p>
        </p:txBody>
      </p:sp>
      <p:sp>
        <p:nvSpPr>
          <p:cNvPr id="282" name="Google Shape;282;p20"/>
          <p:cNvSpPr txBox="1"/>
          <p:nvPr/>
        </p:nvSpPr>
        <p:spPr>
          <a:xfrm>
            <a:off x="10676488" y="8443900"/>
            <a:ext cx="4849800" cy="677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Sin techo (tecla 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D2DB"/>
        </a:solidFill>
      </p:bgPr>
    </p:bg>
    <p:spTree>
      <p:nvGrpSpPr>
        <p:cNvPr id="286" name="Shape 286"/>
        <p:cNvGrpSpPr/>
        <p:nvPr/>
      </p:nvGrpSpPr>
      <p:grpSpPr>
        <a:xfrm>
          <a:off x="0" y="0"/>
          <a:ext cx="0" cy="0"/>
          <a:chOff x="0" y="0"/>
          <a:chExt cx="0" cy="0"/>
        </a:xfrm>
      </p:grpSpPr>
      <p:grpSp>
        <p:nvGrpSpPr>
          <p:cNvPr id="287" name="Google Shape;287;p21"/>
          <p:cNvGrpSpPr/>
          <p:nvPr/>
        </p:nvGrpSpPr>
        <p:grpSpPr>
          <a:xfrm>
            <a:off x="2725388" y="1674622"/>
            <a:ext cx="1070429" cy="318715"/>
            <a:chOff x="0" y="-19050"/>
            <a:chExt cx="484642" cy="144300"/>
          </a:xfrm>
        </p:grpSpPr>
        <p:sp>
          <p:nvSpPr>
            <p:cNvPr id="288" name="Google Shape;288;p21"/>
            <p:cNvSpPr/>
            <p:nvPr/>
          </p:nvSpPr>
          <p:spPr>
            <a:xfrm>
              <a:off x="0" y="0"/>
              <a:ext cx="484642" cy="125192"/>
            </a:xfrm>
            <a:custGeom>
              <a:rect b="b" l="l" r="r" t="t"/>
              <a:pathLst>
                <a:path extrusionOk="0" h="125192" w="484642">
                  <a:moveTo>
                    <a:pt x="62596" y="0"/>
                  </a:moveTo>
                  <a:lnTo>
                    <a:pt x="422046" y="0"/>
                  </a:lnTo>
                  <a:cubicBezTo>
                    <a:pt x="456617" y="0"/>
                    <a:pt x="484642" y="28025"/>
                    <a:pt x="484642" y="62596"/>
                  </a:cubicBezTo>
                  <a:lnTo>
                    <a:pt x="484642" y="62596"/>
                  </a:lnTo>
                  <a:cubicBezTo>
                    <a:pt x="484642" y="97167"/>
                    <a:pt x="456617" y="125192"/>
                    <a:pt x="422046" y="125192"/>
                  </a:cubicBezTo>
                  <a:lnTo>
                    <a:pt x="62596" y="125192"/>
                  </a:lnTo>
                  <a:cubicBezTo>
                    <a:pt x="28025" y="125192"/>
                    <a:pt x="0" y="97167"/>
                    <a:pt x="0" y="62596"/>
                  </a:cubicBezTo>
                  <a:lnTo>
                    <a:pt x="0" y="62596"/>
                  </a:lnTo>
                  <a:cubicBezTo>
                    <a:pt x="0" y="28025"/>
                    <a:pt x="28025" y="0"/>
                    <a:pt x="62596" y="0"/>
                  </a:cubicBezTo>
                  <a:close/>
                </a:path>
              </a:pathLst>
            </a:custGeom>
            <a:solidFill>
              <a:srgbClr val="1519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txBox="1"/>
            <p:nvPr/>
          </p:nvSpPr>
          <p:spPr>
            <a:xfrm>
              <a:off x="0" y="-19050"/>
              <a:ext cx="484500" cy="144300"/>
            </a:xfrm>
            <a:prstGeom prst="rect">
              <a:avLst/>
            </a:prstGeom>
            <a:noFill/>
            <a:ln>
              <a:noFill/>
            </a:ln>
          </p:spPr>
          <p:txBody>
            <a:bodyPr anchorCtr="0" anchor="ctr" bIns="31900" lIns="31900" spcFirstLastPara="1" rIns="31900" wrap="square" tIns="31900">
              <a:noAutofit/>
            </a:bodyPr>
            <a:lstStyle/>
            <a:p>
              <a:pPr indent="0" lvl="0" marL="0" marR="0" rtl="0" algn="ctr">
                <a:lnSpc>
                  <a:spcPct val="76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0" name="Google Shape;290;p21"/>
          <p:cNvSpPr/>
          <p:nvPr/>
        </p:nvSpPr>
        <p:spPr>
          <a:xfrm>
            <a:off x="-178431" y="-230885"/>
            <a:ext cx="18644862" cy="8466714"/>
          </a:xfrm>
          <a:custGeom>
            <a:rect b="b" l="l" r="r" t="t"/>
            <a:pathLst>
              <a:path extrusionOk="0" h="8466714" w="18644862">
                <a:moveTo>
                  <a:pt x="0" y="0"/>
                </a:moveTo>
                <a:lnTo>
                  <a:pt x="18644862" y="0"/>
                </a:lnTo>
                <a:lnTo>
                  <a:pt x="18644862" y="8466714"/>
                </a:lnTo>
                <a:lnTo>
                  <a:pt x="0" y="8466714"/>
                </a:lnTo>
                <a:lnTo>
                  <a:pt x="0" y="0"/>
                </a:lnTo>
                <a:close/>
              </a:path>
            </a:pathLst>
          </a:custGeom>
          <a:blipFill rotWithShape="1">
            <a:blip r:embed="rId3">
              <a:alphaModFix/>
            </a:blip>
            <a:stretch>
              <a:fillRect b="0" l="0" r="0" t="-120206"/>
            </a:stretch>
          </a:blipFill>
          <a:ln>
            <a:noFill/>
          </a:ln>
        </p:spPr>
      </p:sp>
      <p:grpSp>
        <p:nvGrpSpPr>
          <p:cNvPr id="291" name="Google Shape;291;p21"/>
          <p:cNvGrpSpPr/>
          <p:nvPr/>
        </p:nvGrpSpPr>
        <p:grpSpPr>
          <a:xfrm>
            <a:off x="807713" y="956276"/>
            <a:ext cx="16672568" cy="8374443"/>
            <a:chOff x="0" y="-38100"/>
            <a:chExt cx="4391100" cy="2205600"/>
          </a:xfrm>
        </p:grpSpPr>
        <p:sp>
          <p:nvSpPr>
            <p:cNvPr id="292" name="Google Shape;292;p21"/>
            <p:cNvSpPr/>
            <p:nvPr/>
          </p:nvSpPr>
          <p:spPr>
            <a:xfrm>
              <a:off x="0" y="0"/>
              <a:ext cx="4391072" cy="2167467"/>
            </a:xfrm>
            <a:custGeom>
              <a:rect b="b" l="l" r="r" t="t"/>
              <a:pathLst>
                <a:path extrusionOk="0" h="2167467" w="4391072">
                  <a:moveTo>
                    <a:pt x="14859" y="0"/>
                  </a:moveTo>
                  <a:lnTo>
                    <a:pt x="4376212" y="0"/>
                  </a:lnTo>
                  <a:cubicBezTo>
                    <a:pt x="4380153" y="0"/>
                    <a:pt x="4383933" y="1566"/>
                    <a:pt x="4386719" y="4352"/>
                  </a:cubicBezTo>
                  <a:cubicBezTo>
                    <a:pt x="4389506" y="7139"/>
                    <a:pt x="4391072" y="10918"/>
                    <a:pt x="4391072" y="14859"/>
                  </a:cubicBezTo>
                  <a:lnTo>
                    <a:pt x="4391072" y="2152607"/>
                  </a:lnTo>
                  <a:cubicBezTo>
                    <a:pt x="4391072" y="2160814"/>
                    <a:pt x="4384419" y="2167467"/>
                    <a:pt x="4376212" y="2167467"/>
                  </a:cubicBezTo>
                  <a:lnTo>
                    <a:pt x="14859" y="2167467"/>
                  </a:lnTo>
                  <a:cubicBezTo>
                    <a:pt x="10918" y="2167467"/>
                    <a:pt x="7139" y="2165901"/>
                    <a:pt x="4352" y="2163114"/>
                  </a:cubicBezTo>
                  <a:cubicBezTo>
                    <a:pt x="1566" y="2160328"/>
                    <a:pt x="0" y="2156548"/>
                    <a:pt x="0" y="2152607"/>
                  </a:cubicBezTo>
                  <a:lnTo>
                    <a:pt x="0" y="14859"/>
                  </a:lnTo>
                  <a:cubicBezTo>
                    <a:pt x="0" y="10918"/>
                    <a:pt x="1566" y="7139"/>
                    <a:pt x="4352" y="4352"/>
                  </a:cubicBezTo>
                  <a:cubicBezTo>
                    <a:pt x="7139" y="1566"/>
                    <a:pt x="10918" y="0"/>
                    <a:pt x="14859" y="0"/>
                  </a:cubicBezTo>
                  <a:close/>
                </a:path>
              </a:pathLst>
            </a:custGeom>
            <a:solidFill>
              <a:srgbClr val="E4E5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txBox="1"/>
            <p:nvPr/>
          </p:nvSpPr>
          <p:spPr>
            <a:xfrm>
              <a:off x="0" y="-38100"/>
              <a:ext cx="43911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2500" u="none" cap="none" strike="noStrike">
                <a:solidFill>
                  <a:schemeClr val="dk1"/>
                </a:solidFill>
                <a:latin typeface="Calibri"/>
                <a:ea typeface="Calibri"/>
                <a:cs typeface="Calibri"/>
                <a:sym typeface="Calibri"/>
              </a:endParaRPr>
            </a:p>
          </p:txBody>
        </p:sp>
      </p:grpSp>
      <p:sp>
        <p:nvSpPr>
          <p:cNvPr id="294" name="Google Shape;294;p21"/>
          <p:cNvSpPr txBox="1"/>
          <p:nvPr/>
        </p:nvSpPr>
        <p:spPr>
          <a:xfrm>
            <a:off x="2203926" y="1773850"/>
            <a:ext cx="6215100" cy="932400"/>
          </a:xfrm>
          <a:prstGeom prst="rect">
            <a:avLst/>
          </a:prstGeom>
          <a:noFill/>
          <a:ln>
            <a:noFill/>
          </a:ln>
        </p:spPr>
        <p:txBody>
          <a:bodyPr anchorCtr="0" anchor="t" bIns="0" lIns="0" spcFirstLastPara="1" rIns="0" wrap="square" tIns="0">
            <a:spAutoFit/>
          </a:bodyPr>
          <a:lstStyle/>
          <a:p>
            <a:pPr indent="0" lvl="0" marL="0" marR="0" rtl="0" algn="l">
              <a:lnSpc>
                <a:spcPct val="94009"/>
              </a:lnSpc>
              <a:spcBef>
                <a:spcPts val="0"/>
              </a:spcBef>
              <a:spcAft>
                <a:spcPts val="0"/>
              </a:spcAft>
              <a:buNone/>
            </a:pPr>
            <a:r>
              <a:rPr b="1" lang="en-US" sz="6444">
                <a:solidFill>
                  <a:srgbClr val="15193E"/>
                </a:solidFill>
                <a:latin typeface="Ultra"/>
                <a:ea typeface="Ultra"/>
                <a:cs typeface="Ultra"/>
                <a:sym typeface="Ultra"/>
              </a:rPr>
              <a:t>Desarrollo</a:t>
            </a:r>
            <a:endParaRPr/>
          </a:p>
        </p:txBody>
      </p:sp>
      <p:sp>
        <p:nvSpPr>
          <p:cNvPr id="295" name="Google Shape;295;p21"/>
          <p:cNvSpPr txBox="1"/>
          <p:nvPr/>
        </p:nvSpPr>
        <p:spPr>
          <a:xfrm>
            <a:off x="9803044" y="5770806"/>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96" name="Google Shape;296;p21"/>
          <p:cNvSpPr txBox="1"/>
          <p:nvPr/>
        </p:nvSpPr>
        <p:spPr>
          <a:xfrm>
            <a:off x="9803044" y="4597307"/>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97" name="Google Shape;297;p21"/>
          <p:cNvSpPr txBox="1"/>
          <p:nvPr/>
        </p:nvSpPr>
        <p:spPr>
          <a:xfrm>
            <a:off x="9803044" y="6356552"/>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98" name="Google Shape;298;p21"/>
          <p:cNvSpPr txBox="1"/>
          <p:nvPr/>
        </p:nvSpPr>
        <p:spPr>
          <a:xfrm>
            <a:off x="9803044" y="5183053"/>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299" name="Google Shape;299;p21"/>
          <p:cNvSpPr txBox="1"/>
          <p:nvPr/>
        </p:nvSpPr>
        <p:spPr>
          <a:xfrm>
            <a:off x="9803044" y="7528970"/>
            <a:ext cx="7221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00" name="Google Shape;300;p21"/>
          <p:cNvSpPr txBox="1"/>
          <p:nvPr/>
        </p:nvSpPr>
        <p:spPr>
          <a:xfrm>
            <a:off x="2203934" y="3294008"/>
            <a:ext cx="5775900" cy="538800"/>
          </a:xfrm>
          <a:prstGeom prst="rect">
            <a:avLst/>
          </a:prstGeom>
          <a:noFill/>
          <a:ln>
            <a:noFill/>
          </a:ln>
        </p:spPr>
        <p:txBody>
          <a:bodyPr anchorCtr="0" anchor="t" bIns="0" lIns="0" spcFirstLastPara="1" rIns="0" wrap="square" tIns="0">
            <a:spAutoFit/>
          </a:bodyPr>
          <a:lstStyle/>
          <a:p>
            <a:pPr indent="0" lvl="0" marL="457200" marR="0" rtl="0" algn="l">
              <a:lnSpc>
                <a:spcPct val="102982"/>
              </a:lnSpc>
              <a:spcBef>
                <a:spcPts val="0"/>
              </a:spcBef>
              <a:spcAft>
                <a:spcPts val="0"/>
              </a:spcAft>
              <a:buNone/>
            </a:pPr>
            <a:r>
              <a:rPr b="1" lang="en-US" sz="3500">
                <a:solidFill>
                  <a:srgbClr val="15193E"/>
                </a:solidFill>
              </a:rPr>
              <a:t>Objeto jerárquico</a:t>
            </a:r>
            <a:endParaRPr b="1" sz="3500">
              <a:solidFill>
                <a:srgbClr val="15193E"/>
              </a:solidFill>
            </a:endParaRPr>
          </a:p>
        </p:txBody>
      </p:sp>
      <p:sp>
        <p:nvSpPr>
          <p:cNvPr id="301" name="Google Shape;301;p21"/>
          <p:cNvSpPr txBox="1"/>
          <p:nvPr/>
        </p:nvSpPr>
        <p:spPr>
          <a:xfrm>
            <a:off x="10796185" y="7523973"/>
            <a:ext cx="5287800" cy="215400"/>
          </a:xfrm>
          <a:prstGeom prst="rect">
            <a:avLst/>
          </a:prstGeom>
          <a:noFill/>
          <a:ln>
            <a:noFill/>
          </a:ln>
        </p:spPr>
        <p:txBody>
          <a:bodyPr anchorCtr="0" anchor="t" bIns="0" lIns="0" spcFirstLastPara="1" rIns="0" wrap="square" tIns="0">
            <a:spAutoFit/>
          </a:bodyPr>
          <a:lstStyle/>
          <a:p>
            <a:pPr indent="0" lvl="0" marL="0" marR="0" rtl="0" algn="l">
              <a:lnSpc>
                <a:spcPct val="102982"/>
              </a:lnSpc>
              <a:spcBef>
                <a:spcPts val="0"/>
              </a:spcBef>
              <a:spcAft>
                <a:spcPts val="0"/>
              </a:spcAft>
              <a:buNone/>
            </a:pPr>
            <a:r>
              <a:t/>
            </a:r>
            <a:endParaRPr/>
          </a:p>
        </p:txBody>
      </p:sp>
      <p:sp>
        <p:nvSpPr>
          <p:cNvPr id="302" name="Google Shape;302;p21"/>
          <p:cNvSpPr/>
          <p:nvPr/>
        </p:nvSpPr>
        <p:spPr>
          <a:xfrm>
            <a:off x="-651470" y="-757964"/>
            <a:ext cx="3655283" cy="2173232"/>
          </a:xfrm>
          <a:custGeom>
            <a:rect b="b" l="l" r="r" t="t"/>
            <a:pathLst>
              <a:path extrusionOk="0" h="2173232" w="3655283">
                <a:moveTo>
                  <a:pt x="0" y="0"/>
                </a:moveTo>
                <a:lnTo>
                  <a:pt x="3655283" y="0"/>
                </a:lnTo>
                <a:lnTo>
                  <a:pt x="3655283" y="2173232"/>
                </a:lnTo>
                <a:lnTo>
                  <a:pt x="0" y="2173232"/>
                </a:lnTo>
                <a:lnTo>
                  <a:pt x="0" y="0"/>
                </a:lnTo>
                <a:close/>
              </a:path>
            </a:pathLst>
          </a:custGeom>
          <a:blipFill rotWithShape="1">
            <a:blip r:embed="rId4">
              <a:alphaModFix/>
            </a:blip>
            <a:stretch>
              <a:fillRect b="0" l="0" r="0" t="0"/>
            </a:stretch>
          </a:blipFill>
          <a:ln>
            <a:noFill/>
          </a:ln>
        </p:spPr>
      </p:sp>
      <p:sp>
        <p:nvSpPr>
          <p:cNvPr id="303" name="Google Shape;303;p21"/>
          <p:cNvSpPr/>
          <p:nvPr/>
        </p:nvSpPr>
        <p:spPr>
          <a:xfrm>
            <a:off x="-1394806" y="659463"/>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4">
              <a:alphaModFix/>
            </a:blip>
            <a:stretch>
              <a:fillRect b="0" l="0" r="0" t="0"/>
            </a:stretch>
          </a:blipFill>
          <a:ln>
            <a:noFill/>
          </a:ln>
        </p:spPr>
      </p:sp>
      <p:sp>
        <p:nvSpPr>
          <p:cNvPr id="304" name="Google Shape;304;p21"/>
          <p:cNvSpPr/>
          <p:nvPr/>
        </p:nvSpPr>
        <p:spPr>
          <a:xfrm>
            <a:off x="15113293" y="8973379"/>
            <a:ext cx="3484317" cy="2071585"/>
          </a:xfrm>
          <a:custGeom>
            <a:rect b="b" l="l" r="r" t="t"/>
            <a:pathLst>
              <a:path extrusionOk="0" h="2071585" w="3484317">
                <a:moveTo>
                  <a:pt x="0" y="0"/>
                </a:moveTo>
                <a:lnTo>
                  <a:pt x="3484317" y="0"/>
                </a:lnTo>
                <a:lnTo>
                  <a:pt x="3484317" y="2071585"/>
                </a:lnTo>
                <a:lnTo>
                  <a:pt x="0" y="2071585"/>
                </a:lnTo>
                <a:lnTo>
                  <a:pt x="0" y="0"/>
                </a:lnTo>
                <a:close/>
              </a:path>
            </a:pathLst>
          </a:custGeom>
          <a:blipFill rotWithShape="1">
            <a:blip r:embed="rId5">
              <a:alphaModFix/>
            </a:blip>
            <a:stretch>
              <a:fillRect b="0" l="0" r="0" t="0"/>
            </a:stretch>
          </a:blipFill>
          <a:ln>
            <a:noFill/>
          </a:ln>
        </p:spPr>
      </p:sp>
      <p:sp>
        <p:nvSpPr>
          <p:cNvPr id="305" name="Google Shape;305;p21"/>
          <p:cNvSpPr/>
          <p:nvPr/>
        </p:nvSpPr>
        <p:spPr>
          <a:xfrm>
            <a:off x="16027523" y="7552462"/>
            <a:ext cx="3655283" cy="2173232"/>
          </a:xfrm>
          <a:custGeom>
            <a:rect b="b" l="l" r="r" t="t"/>
            <a:pathLst>
              <a:path extrusionOk="0" h="2173232" w="3655283">
                <a:moveTo>
                  <a:pt x="0" y="0"/>
                </a:moveTo>
                <a:lnTo>
                  <a:pt x="3655283" y="0"/>
                </a:lnTo>
                <a:lnTo>
                  <a:pt x="3655283" y="2173231"/>
                </a:lnTo>
                <a:lnTo>
                  <a:pt x="0" y="2173231"/>
                </a:lnTo>
                <a:lnTo>
                  <a:pt x="0" y="0"/>
                </a:lnTo>
                <a:close/>
              </a:path>
            </a:pathLst>
          </a:custGeom>
          <a:blipFill rotWithShape="1">
            <a:blip r:embed="rId5">
              <a:alphaModFix/>
            </a:blip>
            <a:stretch>
              <a:fillRect b="0" l="0" r="0" t="0"/>
            </a:stretch>
          </a:blipFill>
          <a:ln>
            <a:noFill/>
          </a:ln>
        </p:spPr>
      </p:sp>
      <p:pic>
        <p:nvPicPr>
          <p:cNvPr id="306" name="Google Shape;306;p21" title="Captura de pantalla 2025-04-29 200407.png"/>
          <p:cNvPicPr preferRelativeResize="0"/>
          <p:nvPr/>
        </p:nvPicPr>
        <p:blipFill>
          <a:blip r:embed="rId6">
            <a:alphaModFix/>
          </a:blip>
          <a:stretch>
            <a:fillRect/>
          </a:stretch>
        </p:blipFill>
        <p:spPr>
          <a:xfrm>
            <a:off x="1879527" y="3832800"/>
            <a:ext cx="9048488" cy="4828675"/>
          </a:xfrm>
          <a:prstGeom prst="rect">
            <a:avLst/>
          </a:prstGeom>
          <a:noFill/>
          <a:ln>
            <a:noFill/>
          </a:ln>
        </p:spPr>
      </p:pic>
      <p:pic>
        <p:nvPicPr>
          <p:cNvPr id="307" name="Google Shape;307;p21" title="Captura de pantalla 2025-04-29 201123.png"/>
          <p:cNvPicPr preferRelativeResize="0"/>
          <p:nvPr/>
        </p:nvPicPr>
        <p:blipFill>
          <a:blip r:embed="rId7">
            <a:alphaModFix/>
          </a:blip>
          <a:stretch>
            <a:fillRect/>
          </a:stretch>
        </p:blipFill>
        <p:spPr>
          <a:xfrm>
            <a:off x="11757625" y="4812700"/>
            <a:ext cx="3364925" cy="1936150"/>
          </a:xfrm>
          <a:prstGeom prst="rect">
            <a:avLst/>
          </a:prstGeom>
          <a:noFill/>
          <a:ln>
            <a:noFill/>
          </a:ln>
        </p:spPr>
      </p:pic>
      <p:pic>
        <p:nvPicPr>
          <p:cNvPr id="308" name="Google Shape;308;p21" title="Captura de pantalla 2025-04-29 201248.png"/>
          <p:cNvPicPr preferRelativeResize="0"/>
          <p:nvPr/>
        </p:nvPicPr>
        <p:blipFill>
          <a:blip r:embed="rId8">
            <a:alphaModFix/>
          </a:blip>
          <a:stretch>
            <a:fillRect/>
          </a:stretch>
        </p:blipFill>
        <p:spPr>
          <a:xfrm>
            <a:off x="11757626" y="2322150"/>
            <a:ext cx="3364925" cy="2296050"/>
          </a:xfrm>
          <a:prstGeom prst="rect">
            <a:avLst/>
          </a:prstGeom>
          <a:noFill/>
          <a:ln>
            <a:noFill/>
          </a:ln>
        </p:spPr>
      </p:pic>
      <p:pic>
        <p:nvPicPr>
          <p:cNvPr id="309" name="Google Shape;309;p21" title="Captura de pantalla 2025-04-29 201231.png"/>
          <p:cNvPicPr preferRelativeResize="0"/>
          <p:nvPr/>
        </p:nvPicPr>
        <p:blipFill>
          <a:blip r:embed="rId9">
            <a:alphaModFix/>
          </a:blip>
          <a:stretch>
            <a:fillRect/>
          </a:stretch>
        </p:blipFill>
        <p:spPr>
          <a:xfrm>
            <a:off x="11757613" y="6943350"/>
            <a:ext cx="3364925" cy="1718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