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5"/>
  </p:notesMasterIdLst>
  <p:sldIdLst>
    <p:sldId id="264" r:id="rId2"/>
    <p:sldId id="265" r:id="rId3"/>
    <p:sldId id="268" r:id="rId4"/>
    <p:sldId id="267" r:id="rId5"/>
    <p:sldId id="269" r:id="rId6"/>
    <p:sldId id="270" r:id="rId7"/>
    <p:sldId id="271" r:id="rId8"/>
    <p:sldId id="259" r:id="rId9"/>
    <p:sldId id="260" r:id="rId10"/>
    <p:sldId id="261" r:id="rId11"/>
    <p:sldId id="262" r:id="rId12"/>
    <p:sldId id="263" r:id="rId13"/>
    <p:sldId id="266" r:id="rId14"/>
  </p:sldIdLst>
  <p:sldSz cx="7561263" cy="10693400"/>
  <p:notesSz cx="6797675" cy="992663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Times New Roman" panose="02020603050405020304" pitchFamily="18" charset="0"/>
        <a:ea typeface="+mn-ea"/>
        <a:cs typeface="Lucida Sans Unicode" panose="020B0602030504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Times New Roman" panose="02020603050405020304" pitchFamily="18" charset="0"/>
        <a:ea typeface="+mn-ea"/>
        <a:cs typeface="Lucida Sans Unicode" panose="020B0602030504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Times New Roman" panose="02020603050405020304" pitchFamily="18" charset="0"/>
        <a:ea typeface="+mn-ea"/>
        <a:cs typeface="Lucida Sans Unicode" panose="020B0602030504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Times New Roman" panose="02020603050405020304" pitchFamily="18" charset="0"/>
        <a:ea typeface="+mn-ea"/>
        <a:cs typeface="Lucida Sans Unicode" panose="020B0602030504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Times New Roman" panose="02020603050405020304" pitchFamily="18" charset="0"/>
        <a:ea typeface="+mn-ea"/>
        <a:cs typeface="Lucida Sans Unicode" panose="020B0602030504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Times New Roman" panose="02020603050405020304" pitchFamily="18" charset="0"/>
        <a:ea typeface="+mn-ea"/>
        <a:cs typeface="Lucida Sans Unicode" panose="020B0602030504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Times New Roman" panose="02020603050405020304" pitchFamily="18" charset="0"/>
        <a:ea typeface="+mn-ea"/>
        <a:cs typeface="Lucida Sans Unicode" panose="020B0602030504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Times New Roman" panose="02020603050405020304" pitchFamily="18" charset="0"/>
        <a:ea typeface="+mn-ea"/>
        <a:cs typeface="Lucida Sans Unicode" panose="020B0602030504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Times New Roman" panose="02020603050405020304" pitchFamily="18" charset="0"/>
        <a:ea typeface="+mn-ea"/>
        <a:cs typeface="Lucida Sans Unicode" panose="020B0602030504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368">
          <p15:clr>
            <a:srgbClr val="A4A3A4"/>
          </p15:clr>
        </p15:guide>
        <p15:guide id="2" pos="23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336600"/>
    <a:srgbClr val="DDDDDD"/>
    <a:srgbClr val="663300"/>
    <a:srgbClr val="333300"/>
    <a:srgbClr val="666633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61" autoAdjust="0"/>
    <p:restoredTop sz="94912" autoAdjust="0"/>
  </p:normalViewPr>
  <p:slideViewPr>
    <p:cSldViewPr snapToObjects="1">
      <p:cViewPr varScale="1">
        <p:scale>
          <a:sx n="53" d="100"/>
          <a:sy n="53" d="100"/>
        </p:scale>
        <p:origin x="2778" y="102"/>
      </p:cViewPr>
      <p:guideLst>
        <p:guide orient="horz" pos="3368"/>
        <p:guide pos="2382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59" d="100"/>
          <a:sy n="59" d="100"/>
        </p:scale>
        <p:origin x="-1752" y="-72"/>
      </p:cViewPr>
      <p:guideLst>
        <p:guide orient="horz" pos="3128"/>
        <p:guide pos="2142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0" y="328613"/>
            <a:ext cx="1588" cy="15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498377" y="4686300"/>
            <a:ext cx="5805773" cy="440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noProof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7095" y="3321886"/>
            <a:ext cx="6427074" cy="229215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34190" y="6059593"/>
            <a:ext cx="5292884" cy="273275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5947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0490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5481916" y="207928"/>
            <a:ext cx="1700073" cy="9341873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78063" y="207928"/>
            <a:ext cx="4987525" cy="9341873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6122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8064" y="207927"/>
            <a:ext cx="6803925" cy="221789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0286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8292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7388" y="6871500"/>
            <a:ext cx="6427074" cy="212382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97388" y="4532320"/>
            <a:ext cx="6427074" cy="233918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266005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78064" y="2495127"/>
            <a:ext cx="3343193" cy="70546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837584" y="2495127"/>
            <a:ext cx="3344405" cy="70546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8758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8063" y="428232"/>
            <a:ext cx="6805137" cy="1782233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78063" y="2393639"/>
            <a:ext cx="3340770" cy="9975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78063" y="3391194"/>
            <a:ext cx="3340770" cy="616108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841219" y="2393639"/>
            <a:ext cx="3341981" cy="9975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841219" y="3391194"/>
            <a:ext cx="3341981" cy="616108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2288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795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9594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8063" y="425756"/>
            <a:ext cx="2487704" cy="18119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956648" y="425756"/>
            <a:ext cx="4226552" cy="912652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78063" y="2237694"/>
            <a:ext cx="2487704" cy="73145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161901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1959" y="7485380"/>
            <a:ext cx="4536758" cy="8836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481959" y="955475"/>
            <a:ext cx="4536758" cy="64160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481959" y="8369071"/>
            <a:ext cx="4536758" cy="125498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827577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77825" y="207963"/>
            <a:ext cx="6804025" cy="221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 smtClean="0"/>
              <a:t>Clique para editar o formato do título de texto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7825" y="2495550"/>
            <a:ext cx="6804025" cy="705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 smtClean="0"/>
              <a:t>Clique para editar o formato do texto em estrutura de tópicos</a:t>
            </a:r>
          </a:p>
          <a:p>
            <a:pPr lvl="1"/>
            <a:r>
              <a:rPr lang="en-GB" altLang="pt-BR" smtClean="0"/>
              <a:t>Segundo Nível da Estrutura de Tópicos</a:t>
            </a:r>
          </a:p>
          <a:p>
            <a:pPr lvl="2"/>
            <a:r>
              <a:rPr lang="en-GB" altLang="pt-BR" smtClean="0"/>
              <a:t>Terceiro Nível da Estrutura de Tópicos</a:t>
            </a:r>
          </a:p>
          <a:p>
            <a:pPr lvl="3"/>
            <a:r>
              <a:rPr lang="en-GB" altLang="pt-BR" smtClean="0"/>
              <a:t>Quarto Nível da Estrutura de Tópicos</a:t>
            </a:r>
          </a:p>
          <a:p>
            <a:pPr lvl="4"/>
            <a:r>
              <a:rPr lang="en-GB" altLang="pt-BR" smtClean="0"/>
              <a:t>Quinto Nível da Estrutura de Tópicos</a:t>
            </a:r>
          </a:p>
          <a:p>
            <a:pPr lvl="4"/>
            <a:r>
              <a:rPr lang="en-GB" altLang="pt-BR" smtClean="0"/>
              <a:t>Sexto Nível da Estrutura de Tópicos</a:t>
            </a:r>
          </a:p>
          <a:p>
            <a:pPr lvl="4"/>
            <a:r>
              <a:rPr lang="en-GB" altLang="pt-BR" smtClean="0"/>
              <a:t>Sétimo Nível da Estrutura de Tópicos</a:t>
            </a:r>
          </a:p>
          <a:p>
            <a:pPr lvl="4"/>
            <a:r>
              <a:rPr lang="en-GB" altLang="pt-BR" smtClean="0"/>
              <a:t>Oitavo Nível da Estrutura de Tópicos</a:t>
            </a:r>
          </a:p>
          <a:p>
            <a:pPr lvl="4"/>
            <a:r>
              <a:rPr lang="en-GB" altLang="pt-BR" smtClean="0"/>
              <a:t>Nono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4400">
          <a:solidFill>
            <a:srgbClr val="000000"/>
          </a:solidFill>
          <a:latin typeface="+mj-lt"/>
          <a:ea typeface="Lucida Sans Unicode" pitchFamily="34" charset="0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4400">
          <a:solidFill>
            <a:srgbClr val="000000"/>
          </a:solidFill>
          <a:latin typeface="Arial" charset="0"/>
          <a:ea typeface="Lucida Sans Unicode" pitchFamily="34" charset="0"/>
          <a:cs typeface="Lucida Sans Unicode" pitchFamily="34" charset="0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4400">
          <a:solidFill>
            <a:srgbClr val="000000"/>
          </a:solidFill>
          <a:latin typeface="Arial" charset="0"/>
          <a:ea typeface="Lucida Sans Unicode" pitchFamily="34" charset="0"/>
          <a:cs typeface="Lucida Sans Unicode" pitchFamily="34" charset="0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4400">
          <a:solidFill>
            <a:srgbClr val="000000"/>
          </a:solidFill>
          <a:latin typeface="Arial" charset="0"/>
          <a:ea typeface="Lucida Sans Unicode" pitchFamily="34" charset="0"/>
          <a:cs typeface="Lucida Sans Unicode" pitchFamily="34" charset="0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4400">
          <a:solidFill>
            <a:srgbClr val="000000"/>
          </a:solidFill>
          <a:latin typeface="Arial" charset="0"/>
          <a:ea typeface="Lucida Sans Unicode" pitchFamily="34" charset="0"/>
          <a:cs typeface="Lucida Sans Unicode" pitchFamily="34" charset="0"/>
        </a:defRPr>
      </a:lvl5pPr>
      <a:lvl6pPr marL="4572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Times New Roman" pitchFamily="18" charset="0"/>
          <a:cs typeface="Lucida Sans Unicode" pitchFamily="34" charset="0"/>
        </a:defRPr>
      </a:lvl6pPr>
      <a:lvl7pPr marL="9144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Times New Roman" pitchFamily="18" charset="0"/>
          <a:cs typeface="Lucida Sans Unicode" pitchFamily="34" charset="0"/>
        </a:defRPr>
      </a:lvl7pPr>
      <a:lvl8pPr marL="1371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Times New Roman" pitchFamily="18" charset="0"/>
          <a:cs typeface="Lucida Sans Unicode" pitchFamily="34" charset="0"/>
        </a:defRPr>
      </a:lvl8pPr>
      <a:lvl9pPr marL="18288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Times New Roman" pitchFamily="18" charset="0"/>
          <a:cs typeface="Lucida Sans Unicode" pitchFamily="34" charset="0"/>
        </a:defRPr>
      </a:lvl9pPr>
    </p:titleStyle>
    <p:bodyStyle>
      <a:lvl1pPr marL="341313" indent="-341313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3200">
          <a:solidFill>
            <a:srgbClr val="000000"/>
          </a:solidFill>
          <a:latin typeface="+mn-lt"/>
          <a:ea typeface="Lucida Sans Unicode" pitchFamily="34" charset="0"/>
          <a:cs typeface="+mn-cs"/>
        </a:defRPr>
      </a:lvl1pPr>
      <a:lvl2pPr marL="741363" indent="-284163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2800">
          <a:solidFill>
            <a:srgbClr val="000000"/>
          </a:solidFill>
          <a:latin typeface="+mn-lt"/>
          <a:ea typeface="Lucida Sans Unicode" pitchFamily="34" charset="0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2400">
          <a:solidFill>
            <a:srgbClr val="000000"/>
          </a:solidFill>
          <a:latin typeface="+mn-lt"/>
          <a:ea typeface="Lucida Sans Unicode" pitchFamily="34" charset="0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2000">
          <a:solidFill>
            <a:srgbClr val="000000"/>
          </a:solidFill>
          <a:latin typeface="+mn-lt"/>
          <a:ea typeface="Lucida Sans Unicode" pitchFamily="34" charset="0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>
          <a:solidFill>
            <a:srgbClr val="000000"/>
          </a:solidFill>
          <a:latin typeface="+mn-lt"/>
          <a:ea typeface="Lucida Sans Unicode" pitchFamily="34" charset="0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5" name="Elipse 115"/>
          <p:cNvSpPr>
            <a:spLocks noChangeArrowheads="1"/>
          </p:cNvSpPr>
          <p:nvPr/>
        </p:nvSpPr>
        <p:spPr bwMode="auto">
          <a:xfrm>
            <a:off x="3404267" y="635026"/>
            <a:ext cx="3527920" cy="3617420"/>
          </a:xfrm>
          <a:prstGeom prst="ellipse">
            <a:avLst/>
          </a:prstGeom>
          <a:noFill/>
          <a:ln w="76200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696" y="939364"/>
            <a:ext cx="1621597" cy="1621597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3663096" y="2865299"/>
            <a:ext cx="3026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>
                <a:solidFill>
                  <a:schemeClr val="tx1"/>
                </a:solidFill>
              </a:rPr>
              <a:t>Sra. LÊ</a:t>
            </a:r>
            <a:endParaRPr lang="pt-BR" sz="3600" b="1" dirty="0">
              <a:solidFill>
                <a:schemeClr val="tx1"/>
              </a:solidFill>
            </a:endParaRPr>
          </a:p>
        </p:txBody>
      </p:sp>
      <p:sp>
        <p:nvSpPr>
          <p:cNvPr id="81" name="Elipse 115"/>
          <p:cNvSpPr>
            <a:spLocks noChangeArrowheads="1"/>
          </p:cNvSpPr>
          <p:nvPr/>
        </p:nvSpPr>
        <p:spPr bwMode="auto">
          <a:xfrm>
            <a:off x="555922" y="3726520"/>
            <a:ext cx="3527920" cy="3617420"/>
          </a:xfrm>
          <a:prstGeom prst="ellipse">
            <a:avLst/>
          </a:prstGeom>
          <a:noFill/>
          <a:ln w="76200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83" name="Imagem 8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645" y="4041555"/>
            <a:ext cx="1624474" cy="1624474"/>
          </a:xfrm>
          <a:prstGeom prst="rect">
            <a:avLst/>
          </a:prstGeom>
        </p:spPr>
      </p:pic>
      <p:sp>
        <p:nvSpPr>
          <p:cNvPr id="87" name="Elipse 115"/>
          <p:cNvSpPr>
            <a:spLocks noChangeArrowheads="1"/>
          </p:cNvSpPr>
          <p:nvPr/>
        </p:nvSpPr>
        <p:spPr bwMode="auto">
          <a:xfrm>
            <a:off x="3634640" y="6597662"/>
            <a:ext cx="3527920" cy="3617420"/>
          </a:xfrm>
          <a:prstGeom prst="ellipse">
            <a:avLst/>
          </a:prstGeom>
          <a:noFill/>
          <a:ln w="76200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88" name="Imagem 8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810" y="6807419"/>
            <a:ext cx="1497580" cy="1497580"/>
          </a:xfrm>
          <a:prstGeom prst="rect">
            <a:avLst/>
          </a:prstGeom>
        </p:spPr>
      </p:pic>
      <p:sp>
        <p:nvSpPr>
          <p:cNvPr id="90" name="CaixaDeTexto 89"/>
          <p:cNvSpPr txBox="1"/>
          <p:nvPr/>
        </p:nvSpPr>
        <p:spPr>
          <a:xfrm>
            <a:off x="681203" y="5691717"/>
            <a:ext cx="3277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>
                <a:solidFill>
                  <a:schemeClr val="tx1"/>
                </a:solidFill>
              </a:rPr>
              <a:t>Sra. VALERIA</a:t>
            </a:r>
            <a:endParaRPr lang="pt-BR" sz="3600" b="1" dirty="0">
              <a:solidFill>
                <a:schemeClr val="tx1"/>
              </a:solidFill>
            </a:endParaRPr>
          </a:p>
        </p:txBody>
      </p:sp>
      <p:sp>
        <p:nvSpPr>
          <p:cNvPr id="91" name="CaixaDeTexto 90"/>
          <p:cNvSpPr txBox="1"/>
          <p:nvPr/>
        </p:nvSpPr>
        <p:spPr>
          <a:xfrm>
            <a:off x="3673188" y="8119877"/>
            <a:ext cx="345082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err="1" smtClean="0">
                <a:solidFill>
                  <a:schemeClr val="tx1"/>
                </a:solidFill>
              </a:rPr>
              <a:t>Sra</a:t>
            </a:r>
            <a:r>
              <a:rPr lang="pt-BR" sz="4000" b="1" dirty="0" smtClean="0">
                <a:solidFill>
                  <a:schemeClr val="tx1"/>
                </a:solidFill>
              </a:rPr>
              <a:t> </a:t>
            </a:r>
            <a:br>
              <a:rPr lang="pt-BR" sz="4000" b="1" dirty="0" smtClean="0">
                <a:solidFill>
                  <a:schemeClr val="tx1"/>
                </a:solidFill>
              </a:rPr>
            </a:br>
            <a:r>
              <a:rPr lang="pt-BR" sz="3600" b="1" dirty="0" smtClean="0">
                <a:solidFill>
                  <a:schemeClr val="tx1"/>
                </a:solidFill>
              </a:rPr>
              <a:t>ALESSANDRA</a:t>
            </a:r>
            <a:endParaRPr lang="pt-BR" sz="3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upo 111"/>
          <p:cNvGrpSpPr>
            <a:grpSpLocks/>
          </p:cNvGrpSpPr>
          <p:nvPr/>
        </p:nvGrpSpPr>
        <p:grpSpPr bwMode="auto">
          <a:xfrm>
            <a:off x="2528888" y="939800"/>
            <a:ext cx="1550987" cy="1550988"/>
            <a:chOff x="1756856" y="308259"/>
            <a:chExt cx="3582245" cy="3600000"/>
          </a:xfrm>
        </p:grpSpPr>
        <p:grpSp>
          <p:nvGrpSpPr>
            <p:cNvPr id="14414" name="Group 20"/>
            <p:cNvGrpSpPr>
              <a:grpSpLocks noChangeAspect="1"/>
            </p:cNvGrpSpPr>
            <p:nvPr/>
          </p:nvGrpSpPr>
          <p:grpSpPr bwMode="auto">
            <a:xfrm>
              <a:off x="1785061" y="1715187"/>
              <a:ext cx="3532502" cy="863602"/>
              <a:chOff x="-4" y="2692"/>
              <a:chExt cx="3313" cy="730"/>
            </a:xfrm>
          </p:grpSpPr>
          <p:sp>
            <p:nvSpPr>
              <p:cNvPr id="48" name="Rectangle 15"/>
              <p:cNvSpPr>
                <a:spLocks noChangeArrowheads="1"/>
              </p:cNvSpPr>
              <p:nvPr/>
            </p:nvSpPr>
            <p:spPr bwMode="auto">
              <a:xfrm>
                <a:off x="-3" y="2693"/>
                <a:ext cx="3312" cy="371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336600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49" name="Rectangle 16"/>
              <p:cNvSpPr>
                <a:spLocks noChangeArrowheads="1"/>
              </p:cNvSpPr>
              <p:nvPr/>
            </p:nvSpPr>
            <p:spPr bwMode="auto">
              <a:xfrm>
                <a:off x="-3" y="2693"/>
                <a:ext cx="3312" cy="729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</p:grpSp>
        <p:sp>
          <p:nvSpPr>
            <p:cNvPr id="14415" name="Elipse 115"/>
            <p:cNvSpPr>
              <a:spLocks noChangeArrowheads="1"/>
            </p:cNvSpPr>
            <p:nvPr/>
          </p:nvSpPr>
          <p:spPr bwMode="auto">
            <a:xfrm>
              <a:off x="1756856" y="308259"/>
              <a:ext cx="3582245" cy="3600000"/>
            </a:xfrm>
            <a:prstGeom prst="ellipse">
              <a:avLst/>
            </a:prstGeom>
            <a:noFill/>
            <a:ln w="762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pt-BR" sz="18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4339" name="Group 20"/>
          <p:cNvGrpSpPr>
            <a:grpSpLocks noChangeAspect="1"/>
          </p:cNvGrpSpPr>
          <p:nvPr/>
        </p:nvGrpSpPr>
        <p:grpSpPr bwMode="auto">
          <a:xfrm>
            <a:off x="895350" y="1530350"/>
            <a:ext cx="1530350" cy="368300"/>
            <a:chOff x="-3" y="2699"/>
            <a:chExt cx="3313" cy="724"/>
          </a:xfrm>
        </p:grpSpPr>
        <p:sp>
          <p:nvSpPr>
            <p:cNvPr id="59" name="Rectangle 15"/>
            <p:cNvSpPr>
              <a:spLocks noChangeArrowheads="1"/>
            </p:cNvSpPr>
            <p:nvPr/>
          </p:nvSpPr>
          <p:spPr bwMode="auto">
            <a:xfrm>
              <a:off x="-3" y="2693"/>
              <a:ext cx="3313" cy="371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rgbClr val="336600"/>
                </a:gs>
                <a:gs pos="100000">
                  <a:schemeClr val="tx1"/>
                </a:gs>
              </a:gsLst>
              <a:lin ang="5400000" scaled="1"/>
            </a:gradFill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60" name="Rectangle 16"/>
            <p:cNvSpPr>
              <a:spLocks noChangeArrowheads="1"/>
            </p:cNvSpPr>
            <p:nvPr/>
          </p:nvSpPr>
          <p:spPr bwMode="auto">
            <a:xfrm>
              <a:off x="-3" y="2693"/>
              <a:ext cx="3313" cy="730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rgbClr val="000099"/>
                </a:gs>
                <a:gs pos="100000">
                  <a:schemeClr val="tx1"/>
                </a:gs>
              </a:gsLst>
              <a:lin ang="5400000" scaled="1"/>
            </a:gradFill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>
                <a:cs typeface="+mn-cs"/>
              </a:endParaRPr>
            </a:p>
          </p:txBody>
        </p:sp>
      </p:grpSp>
      <p:sp>
        <p:nvSpPr>
          <p:cNvPr id="14340" name="WordArt 23"/>
          <p:cNvSpPr>
            <a:spLocks noChangeArrowheads="1" noChangeShapeType="1" noTextEdit="1"/>
          </p:cNvSpPr>
          <p:nvPr/>
        </p:nvSpPr>
        <p:spPr bwMode="auto">
          <a:xfrm>
            <a:off x="1395413" y="1547813"/>
            <a:ext cx="449262" cy="30638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solidFill>
                  <a:srgbClr val="FFFFFF"/>
                </a:solidFill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14341" name="Elipse 115"/>
          <p:cNvSpPr>
            <a:spLocks noChangeArrowheads="1"/>
          </p:cNvSpPr>
          <p:nvPr/>
        </p:nvSpPr>
        <p:spPr bwMode="auto">
          <a:xfrm>
            <a:off x="882650" y="909638"/>
            <a:ext cx="1550988" cy="1552575"/>
          </a:xfrm>
          <a:prstGeom prst="ellipse">
            <a:avLst/>
          </a:prstGeom>
          <a:noFill/>
          <a:ln w="762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42" name="WordArt 23"/>
          <p:cNvSpPr>
            <a:spLocks noChangeArrowheads="1" noChangeShapeType="1" noTextEdit="1"/>
          </p:cNvSpPr>
          <p:nvPr/>
        </p:nvSpPr>
        <p:spPr bwMode="auto">
          <a:xfrm>
            <a:off x="3084513" y="1573213"/>
            <a:ext cx="450850" cy="30638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solidFill>
                  <a:srgbClr val="FFFFFF"/>
                </a:solidFill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2</a:t>
            </a:r>
          </a:p>
        </p:txBody>
      </p:sp>
      <p:grpSp>
        <p:nvGrpSpPr>
          <p:cNvPr id="14343" name="Group 20"/>
          <p:cNvGrpSpPr>
            <a:grpSpLocks noChangeAspect="1"/>
          </p:cNvGrpSpPr>
          <p:nvPr/>
        </p:nvGrpSpPr>
        <p:grpSpPr bwMode="auto">
          <a:xfrm>
            <a:off x="4175125" y="1530350"/>
            <a:ext cx="1528763" cy="368300"/>
            <a:chOff x="-3" y="2699"/>
            <a:chExt cx="3313" cy="724"/>
          </a:xfrm>
        </p:grpSpPr>
        <p:sp>
          <p:nvSpPr>
            <p:cNvPr id="76" name="Rectangle 15"/>
            <p:cNvSpPr>
              <a:spLocks noChangeArrowheads="1"/>
            </p:cNvSpPr>
            <p:nvPr/>
          </p:nvSpPr>
          <p:spPr bwMode="auto">
            <a:xfrm>
              <a:off x="-3" y="2693"/>
              <a:ext cx="3313" cy="371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rgbClr val="336600"/>
                </a:gs>
                <a:gs pos="100000">
                  <a:schemeClr val="tx1"/>
                </a:gs>
              </a:gsLst>
              <a:lin ang="5400000" scaled="1"/>
            </a:gradFill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77" name="Rectangle 16"/>
            <p:cNvSpPr>
              <a:spLocks noChangeArrowheads="1"/>
            </p:cNvSpPr>
            <p:nvPr/>
          </p:nvSpPr>
          <p:spPr bwMode="auto">
            <a:xfrm>
              <a:off x="-3" y="2693"/>
              <a:ext cx="3313" cy="730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rgbClr val="000099"/>
                </a:gs>
                <a:gs pos="100000">
                  <a:schemeClr val="tx1"/>
                </a:gs>
              </a:gsLst>
              <a:lin ang="5400000" scaled="1"/>
            </a:gradFill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>
                <a:cs typeface="+mn-cs"/>
              </a:endParaRPr>
            </a:p>
          </p:txBody>
        </p:sp>
      </p:grpSp>
      <p:sp>
        <p:nvSpPr>
          <p:cNvPr id="14344" name="WordArt 23"/>
          <p:cNvSpPr>
            <a:spLocks noChangeArrowheads="1" noChangeShapeType="1" noTextEdit="1"/>
          </p:cNvSpPr>
          <p:nvPr/>
        </p:nvSpPr>
        <p:spPr bwMode="auto">
          <a:xfrm>
            <a:off x="4675188" y="1547813"/>
            <a:ext cx="449262" cy="30638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solidFill>
                  <a:srgbClr val="FFFFFF"/>
                </a:solidFill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14345" name="Elipse 115"/>
          <p:cNvSpPr>
            <a:spLocks noChangeArrowheads="1"/>
          </p:cNvSpPr>
          <p:nvPr/>
        </p:nvSpPr>
        <p:spPr bwMode="auto">
          <a:xfrm>
            <a:off x="4162425" y="909638"/>
            <a:ext cx="1550988" cy="1552575"/>
          </a:xfrm>
          <a:prstGeom prst="ellipse">
            <a:avLst/>
          </a:prstGeom>
          <a:noFill/>
          <a:ln w="762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4346" name="Grupo 111"/>
          <p:cNvGrpSpPr>
            <a:grpSpLocks/>
          </p:cNvGrpSpPr>
          <p:nvPr/>
        </p:nvGrpSpPr>
        <p:grpSpPr bwMode="auto">
          <a:xfrm>
            <a:off x="2532063" y="2579688"/>
            <a:ext cx="1550987" cy="1552575"/>
            <a:chOff x="1756856" y="308259"/>
            <a:chExt cx="3582245" cy="3600000"/>
          </a:xfrm>
        </p:grpSpPr>
        <p:grpSp>
          <p:nvGrpSpPr>
            <p:cNvPr id="14406" name="Group 20"/>
            <p:cNvGrpSpPr>
              <a:grpSpLocks noChangeAspect="1"/>
            </p:cNvGrpSpPr>
            <p:nvPr/>
          </p:nvGrpSpPr>
          <p:grpSpPr bwMode="auto">
            <a:xfrm>
              <a:off x="1785061" y="1715187"/>
              <a:ext cx="3532502" cy="863602"/>
              <a:chOff x="-4" y="2692"/>
              <a:chExt cx="3313" cy="730"/>
            </a:xfrm>
          </p:grpSpPr>
          <p:sp>
            <p:nvSpPr>
              <p:cNvPr id="83" name="Rectangle 15"/>
              <p:cNvSpPr>
                <a:spLocks noChangeArrowheads="1"/>
              </p:cNvSpPr>
              <p:nvPr/>
            </p:nvSpPr>
            <p:spPr bwMode="auto">
              <a:xfrm>
                <a:off x="-3" y="2691"/>
                <a:ext cx="3312" cy="370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336600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84" name="Rectangle 16"/>
              <p:cNvSpPr>
                <a:spLocks noChangeArrowheads="1"/>
              </p:cNvSpPr>
              <p:nvPr/>
            </p:nvSpPr>
            <p:spPr bwMode="auto">
              <a:xfrm>
                <a:off x="-3" y="2691"/>
                <a:ext cx="3312" cy="731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</p:grpSp>
        <p:sp>
          <p:nvSpPr>
            <p:cNvPr id="14407" name="Elipse 115"/>
            <p:cNvSpPr>
              <a:spLocks noChangeArrowheads="1"/>
            </p:cNvSpPr>
            <p:nvPr/>
          </p:nvSpPr>
          <p:spPr bwMode="auto">
            <a:xfrm>
              <a:off x="1756856" y="308259"/>
              <a:ext cx="3582245" cy="3600000"/>
            </a:xfrm>
            <a:prstGeom prst="ellipse">
              <a:avLst/>
            </a:prstGeom>
            <a:noFill/>
            <a:ln w="762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pt-BR" sz="18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4347" name="Group 20"/>
          <p:cNvGrpSpPr>
            <a:grpSpLocks noChangeAspect="1"/>
          </p:cNvGrpSpPr>
          <p:nvPr/>
        </p:nvGrpSpPr>
        <p:grpSpPr bwMode="auto">
          <a:xfrm>
            <a:off x="898525" y="3170238"/>
            <a:ext cx="1530350" cy="368300"/>
            <a:chOff x="-3" y="2699"/>
            <a:chExt cx="3313" cy="724"/>
          </a:xfrm>
        </p:grpSpPr>
        <p:sp>
          <p:nvSpPr>
            <p:cNvPr id="86" name="Rectangle 15"/>
            <p:cNvSpPr>
              <a:spLocks noChangeArrowheads="1"/>
            </p:cNvSpPr>
            <p:nvPr/>
          </p:nvSpPr>
          <p:spPr bwMode="auto">
            <a:xfrm>
              <a:off x="-3" y="2693"/>
              <a:ext cx="3313" cy="371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rgbClr val="336600"/>
                </a:gs>
                <a:gs pos="100000">
                  <a:schemeClr val="tx1"/>
                </a:gs>
              </a:gsLst>
              <a:lin ang="5400000" scaled="1"/>
            </a:gradFill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87" name="Rectangle 16"/>
            <p:cNvSpPr>
              <a:spLocks noChangeArrowheads="1"/>
            </p:cNvSpPr>
            <p:nvPr/>
          </p:nvSpPr>
          <p:spPr bwMode="auto">
            <a:xfrm>
              <a:off x="-3" y="2693"/>
              <a:ext cx="3313" cy="730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rgbClr val="000099"/>
                </a:gs>
                <a:gs pos="100000">
                  <a:schemeClr val="tx1"/>
                </a:gs>
              </a:gsLst>
              <a:lin ang="5400000" scaled="1"/>
            </a:gradFill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>
                <a:cs typeface="+mn-cs"/>
              </a:endParaRPr>
            </a:p>
          </p:txBody>
        </p:sp>
      </p:grpSp>
      <p:sp>
        <p:nvSpPr>
          <p:cNvPr id="14348" name="WordArt 23"/>
          <p:cNvSpPr>
            <a:spLocks noChangeArrowheads="1" noChangeShapeType="1" noTextEdit="1"/>
          </p:cNvSpPr>
          <p:nvPr/>
        </p:nvSpPr>
        <p:spPr bwMode="auto">
          <a:xfrm>
            <a:off x="1398588" y="3187700"/>
            <a:ext cx="449262" cy="30638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solidFill>
                  <a:srgbClr val="FFFFFF"/>
                </a:solidFill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14349" name="Elipse 115"/>
          <p:cNvSpPr>
            <a:spLocks noChangeArrowheads="1"/>
          </p:cNvSpPr>
          <p:nvPr/>
        </p:nvSpPr>
        <p:spPr bwMode="auto">
          <a:xfrm>
            <a:off x="885825" y="2549525"/>
            <a:ext cx="1550988" cy="1552575"/>
          </a:xfrm>
          <a:prstGeom prst="ellipse">
            <a:avLst/>
          </a:prstGeom>
          <a:noFill/>
          <a:ln w="762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50" name="WordArt 23"/>
          <p:cNvSpPr>
            <a:spLocks noChangeArrowheads="1" noChangeShapeType="1" noTextEdit="1"/>
          </p:cNvSpPr>
          <p:nvPr/>
        </p:nvSpPr>
        <p:spPr bwMode="auto">
          <a:xfrm>
            <a:off x="3087688" y="3213100"/>
            <a:ext cx="450850" cy="30638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solidFill>
                  <a:srgbClr val="FFFFFF"/>
                </a:solidFill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5</a:t>
            </a:r>
          </a:p>
        </p:txBody>
      </p:sp>
      <p:grpSp>
        <p:nvGrpSpPr>
          <p:cNvPr id="14351" name="Group 20"/>
          <p:cNvGrpSpPr>
            <a:grpSpLocks noChangeAspect="1"/>
          </p:cNvGrpSpPr>
          <p:nvPr/>
        </p:nvGrpSpPr>
        <p:grpSpPr bwMode="auto">
          <a:xfrm>
            <a:off x="4178300" y="3170238"/>
            <a:ext cx="1528763" cy="368300"/>
            <a:chOff x="-3" y="2699"/>
            <a:chExt cx="3313" cy="724"/>
          </a:xfrm>
        </p:grpSpPr>
        <p:sp>
          <p:nvSpPr>
            <p:cNvPr id="92" name="Rectangle 15"/>
            <p:cNvSpPr>
              <a:spLocks noChangeArrowheads="1"/>
            </p:cNvSpPr>
            <p:nvPr/>
          </p:nvSpPr>
          <p:spPr bwMode="auto">
            <a:xfrm>
              <a:off x="-3" y="2693"/>
              <a:ext cx="3313" cy="371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rgbClr val="336600"/>
                </a:gs>
                <a:gs pos="100000">
                  <a:schemeClr val="tx1"/>
                </a:gs>
              </a:gsLst>
              <a:lin ang="5400000" scaled="1"/>
            </a:gradFill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93" name="Rectangle 16"/>
            <p:cNvSpPr>
              <a:spLocks noChangeArrowheads="1"/>
            </p:cNvSpPr>
            <p:nvPr/>
          </p:nvSpPr>
          <p:spPr bwMode="auto">
            <a:xfrm>
              <a:off x="-3" y="2693"/>
              <a:ext cx="3313" cy="730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rgbClr val="000099"/>
                </a:gs>
                <a:gs pos="100000">
                  <a:schemeClr val="tx1"/>
                </a:gs>
              </a:gsLst>
              <a:lin ang="5400000" scaled="1"/>
            </a:gradFill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>
                <a:cs typeface="+mn-cs"/>
              </a:endParaRPr>
            </a:p>
          </p:txBody>
        </p:sp>
      </p:grpSp>
      <p:sp>
        <p:nvSpPr>
          <p:cNvPr id="14352" name="WordArt 23"/>
          <p:cNvSpPr>
            <a:spLocks noChangeArrowheads="1" noChangeShapeType="1" noTextEdit="1"/>
          </p:cNvSpPr>
          <p:nvPr/>
        </p:nvSpPr>
        <p:spPr bwMode="auto">
          <a:xfrm>
            <a:off x="4678363" y="3187700"/>
            <a:ext cx="449262" cy="30638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solidFill>
                  <a:srgbClr val="FFFFFF"/>
                </a:solidFill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6</a:t>
            </a:r>
          </a:p>
        </p:txBody>
      </p:sp>
      <p:sp>
        <p:nvSpPr>
          <p:cNvPr id="14353" name="Elipse 115"/>
          <p:cNvSpPr>
            <a:spLocks noChangeArrowheads="1"/>
          </p:cNvSpPr>
          <p:nvPr/>
        </p:nvSpPr>
        <p:spPr bwMode="auto">
          <a:xfrm>
            <a:off x="4165600" y="2549525"/>
            <a:ext cx="1550988" cy="1552575"/>
          </a:xfrm>
          <a:prstGeom prst="ellipse">
            <a:avLst/>
          </a:prstGeom>
          <a:noFill/>
          <a:ln w="762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4354" name="Grupo 111"/>
          <p:cNvGrpSpPr>
            <a:grpSpLocks/>
          </p:cNvGrpSpPr>
          <p:nvPr/>
        </p:nvGrpSpPr>
        <p:grpSpPr bwMode="auto">
          <a:xfrm>
            <a:off x="2525713" y="4235450"/>
            <a:ext cx="1550987" cy="1550988"/>
            <a:chOff x="1756856" y="308259"/>
            <a:chExt cx="3582245" cy="3600000"/>
          </a:xfrm>
        </p:grpSpPr>
        <p:grpSp>
          <p:nvGrpSpPr>
            <p:cNvPr id="14398" name="Group 20"/>
            <p:cNvGrpSpPr>
              <a:grpSpLocks noChangeAspect="1"/>
            </p:cNvGrpSpPr>
            <p:nvPr/>
          </p:nvGrpSpPr>
          <p:grpSpPr bwMode="auto">
            <a:xfrm>
              <a:off x="1785061" y="1715187"/>
              <a:ext cx="3532502" cy="863602"/>
              <a:chOff x="-4" y="2692"/>
              <a:chExt cx="3313" cy="730"/>
            </a:xfrm>
          </p:grpSpPr>
          <p:sp>
            <p:nvSpPr>
              <p:cNvPr id="99" name="Rectangle 15"/>
              <p:cNvSpPr>
                <a:spLocks noChangeArrowheads="1"/>
              </p:cNvSpPr>
              <p:nvPr/>
            </p:nvSpPr>
            <p:spPr bwMode="auto">
              <a:xfrm>
                <a:off x="-3" y="2693"/>
                <a:ext cx="3312" cy="371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336600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100" name="Rectangle 16"/>
              <p:cNvSpPr>
                <a:spLocks noChangeArrowheads="1"/>
              </p:cNvSpPr>
              <p:nvPr/>
            </p:nvSpPr>
            <p:spPr bwMode="auto">
              <a:xfrm>
                <a:off x="-3" y="2693"/>
                <a:ext cx="3312" cy="729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</p:grpSp>
        <p:sp>
          <p:nvSpPr>
            <p:cNvPr id="14399" name="Elipse 115"/>
            <p:cNvSpPr>
              <a:spLocks noChangeArrowheads="1"/>
            </p:cNvSpPr>
            <p:nvPr/>
          </p:nvSpPr>
          <p:spPr bwMode="auto">
            <a:xfrm>
              <a:off x="1756856" y="308259"/>
              <a:ext cx="3582245" cy="3600000"/>
            </a:xfrm>
            <a:prstGeom prst="ellipse">
              <a:avLst/>
            </a:prstGeom>
            <a:noFill/>
            <a:ln w="762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pt-BR" sz="18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4355" name="Group 20"/>
          <p:cNvGrpSpPr>
            <a:grpSpLocks noChangeAspect="1"/>
          </p:cNvGrpSpPr>
          <p:nvPr/>
        </p:nvGrpSpPr>
        <p:grpSpPr bwMode="auto">
          <a:xfrm>
            <a:off x="892175" y="4824413"/>
            <a:ext cx="1530350" cy="369887"/>
            <a:chOff x="-3" y="2699"/>
            <a:chExt cx="3313" cy="724"/>
          </a:xfrm>
        </p:grpSpPr>
        <p:sp>
          <p:nvSpPr>
            <p:cNvPr id="102" name="Rectangle 15"/>
            <p:cNvSpPr>
              <a:spLocks noChangeArrowheads="1"/>
            </p:cNvSpPr>
            <p:nvPr/>
          </p:nvSpPr>
          <p:spPr bwMode="auto">
            <a:xfrm>
              <a:off x="-3" y="2693"/>
              <a:ext cx="3313" cy="370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rgbClr val="336600"/>
                </a:gs>
                <a:gs pos="100000">
                  <a:schemeClr val="tx1"/>
                </a:gs>
              </a:gsLst>
              <a:lin ang="5400000" scaled="1"/>
            </a:gradFill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103" name="Rectangle 16"/>
            <p:cNvSpPr>
              <a:spLocks noChangeArrowheads="1"/>
            </p:cNvSpPr>
            <p:nvPr/>
          </p:nvSpPr>
          <p:spPr bwMode="auto">
            <a:xfrm>
              <a:off x="-3" y="2693"/>
              <a:ext cx="3313" cy="730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rgbClr val="000099"/>
                </a:gs>
                <a:gs pos="100000">
                  <a:schemeClr val="tx1"/>
                </a:gs>
              </a:gsLst>
              <a:lin ang="5400000" scaled="1"/>
            </a:gradFill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>
                <a:cs typeface="+mn-cs"/>
              </a:endParaRPr>
            </a:p>
          </p:txBody>
        </p:sp>
      </p:grpSp>
      <p:sp>
        <p:nvSpPr>
          <p:cNvPr id="14356" name="WordArt 23"/>
          <p:cNvSpPr>
            <a:spLocks noChangeArrowheads="1" noChangeShapeType="1" noTextEdit="1"/>
          </p:cNvSpPr>
          <p:nvPr/>
        </p:nvSpPr>
        <p:spPr bwMode="auto">
          <a:xfrm>
            <a:off x="1392238" y="4843463"/>
            <a:ext cx="450850" cy="3048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solidFill>
                  <a:srgbClr val="FFFFFF"/>
                </a:solidFill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7</a:t>
            </a:r>
          </a:p>
        </p:txBody>
      </p:sp>
      <p:sp>
        <p:nvSpPr>
          <p:cNvPr id="14357" name="Elipse 115"/>
          <p:cNvSpPr>
            <a:spLocks noChangeArrowheads="1"/>
          </p:cNvSpPr>
          <p:nvPr/>
        </p:nvSpPr>
        <p:spPr bwMode="auto">
          <a:xfrm>
            <a:off x="879475" y="4205288"/>
            <a:ext cx="1550988" cy="1552575"/>
          </a:xfrm>
          <a:prstGeom prst="ellipse">
            <a:avLst/>
          </a:prstGeom>
          <a:noFill/>
          <a:ln w="762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58" name="WordArt 23"/>
          <p:cNvSpPr>
            <a:spLocks noChangeArrowheads="1" noChangeShapeType="1" noTextEdit="1"/>
          </p:cNvSpPr>
          <p:nvPr/>
        </p:nvSpPr>
        <p:spPr bwMode="auto">
          <a:xfrm>
            <a:off x="3081338" y="4868863"/>
            <a:ext cx="450850" cy="3048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solidFill>
                  <a:srgbClr val="FFFFFF"/>
                </a:solidFill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8</a:t>
            </a:r>
          </a:p>
        </p:txBody>
      </p:sp>
      <p:grpSp>
        <p:nvGrpSpPr>
          <p:cNvPr id="14359" name="Group 20"/>
          <p:cNvGrpSpPr>
            <a:grpSpLocks noChangeAspect="1"/>
          </p:cNvGrpSpPr>
          <p:nvPr/>
        </p:nvGrpSpPr>
        <p:grpSpPr bwMode="auto">
          <a:xfrm>
            <a:off x="4171950" y="4824413"/>
            <a:ext cx="1530350" cy="369887"/>
            <a:chOff x="-3" y="2699"/>
            <a:chExt cx="3313" cy="724"/>
          </a:xfrm>
        </p:grpSpPr>
        <p:sp>
          <p:nvSpPr>
            <p:cNvPr id="108" name="Rectangle 15"/>
            <p:cNvSpPr>
              <a:spLocks noChangeArrowheads="1"/>
            </p:cNvSpPr>
            <p:nvPr/>
          </p:nvSpPr>
          <p:spPr bwMode="auto">
            <a:xfrm>
              <a:off x="-3" y="2693"/>
              <a:ext cx="3313" cy="370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rgbClr val="336600"/>
                </a:gs>
                <a:gs pos="100000">
                  <a:schemeClr val="tx1"/>
                </a:gs>
              </a:gsLst>
              <a:lin ang="5400000" scaled="1"/>
            </a:gradFill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109" name="Rectangle 16"/>
            <p:cNvSpPr>
              <a:spLocks noChangeArrowheads="1"/>
            </p:cNvSpPr>
            <p:nvPr/>
          </p:nvSpPr>
          <p:spPr bwMode="auto">
            <a:xfrm>
              <a:off x="-3" y="2693"/>
              <a:ext cx="3313" cy="730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rgbClr val="000099"/>
                </a:gs>
                <a:gs pos="100000">
                  <a:schemeClr val="tx1"/>
                </a:gs>
              </a:gsLst>
              <a:lin ang="5400000" scaled="1"/>
            </a:gradFill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>
                <a:cs typeface="+mn-cs"/>
              </a:endParaRPr>
            </a:p>
          </p:txBody>
        </p:sp>
      </p:grpSp>
      <p:sp>
        <p:nvSpPr>
          <p:cNvPr id="14360" name="WordArt 23"/>
          <p:cNvSpPr>
            <a:spLocks noChangeArrowheads="1" noChangeShapeType="1" noTextEdit="1"/>
          </p:cNvSpPr>
          <p:nvPr/>
        </p:nvSpPr>
        <p:spPr bwMode="auto">
          <a:xfrm>
            <a:off x="4672013" y="4843463"/>
            <a:ext cx="449262" cy="3048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solidFill>
                  <a:srgbClr val="FFFFFF"/>
                </a:solidFill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9</a:t>
            </a:r>
          </a:p>
        </p:txBody>
      </p:sp>
      <p:sp>
        <p:nvSpPr>
          <p:cNvPr id="14361" name="Elipse 115"/>
          <p:cNvSpPr>
            <a:spLocks noChangeArrowheads="1"/>
          </p:cNvSpPr>
          <p:nvPr/>
        </p:nvSpPr>
        <p:spPr bwMode="auto">
          <a:xfrm>
            <a:off x="4159250" y="4205288"/>
            <a:ext cx="1550988" cy="1552575"/>
          </a:xfrm>
          <a:prstGeom prst="ellipse">
            <a:avLst/>
          </a:prstGeom>
          <a:noFill/>
          <a:ln w="762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4362" name="Grupo 111"/>
          <p:cNvGrpSpPr>
            <a:grpSpLocks/>
          </p:cNvGrpSpPr>
          <p:nvPr/>
        </p:nvGrpSpPr>
        <p:grpSpPr bwMode="auto">
          <a:xfrm>
            <a:off x="2528888" y="5875338"/>
            <a:ext cx="1550987" cy="1550987"/>
            <a:chOff x="1756856" y="308259"/>
            <a:chExt cx="3582245" cy="3600000"/>
          </a:xfrm>
        </p:grpSpPr>
        <p:grpSp>
          <p:nvGrpSpPr>
            <p:cNvPr id="14390" name="Group 20"/>
            <p:cNvGrpSpPr>
              <a:grpSpLocks noChangeAspect="1"/>
            </p:cNvGrpSpPr>
            <p:nvPr/>
          </p:nvGrpSpPr>
          <p:grpSpPr bwMode="auto">
            <a:xfrm>
              <a:off x="1785061" y="1715187"/>
              <a:ext cx="3532502" cy="863602"/>
              <a:chOff x="-4" y="2692"/>
              <a:chExt cx="3313" cy="730"/>
            </a:xfrm>
          </p:grpSpPr>
          <p:sp>
            <p:nvSpPr>
              <p:cNvPr id="115" name="Rectangle 15"/>
              <p:cNvSpPr>
                <a:spLocks noChangeArrowheads="1"/>
              </p:cNvSpPr>
              <p:nvPr/>
            </p:nvSpPr>
            <p:spPr bwMode="auto">
              <a:xfrm>
                <a:off x="-3" y="2693"/>
                <a:ext cx="3312" cy="371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336600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116" name="Rectangle 16"/>
              <p:cNvSpPr>
                <a:spLocks noChangeArrowheads="1"/>
              </p:cNvSpPr>
              <p:nvPr/>
            </p:nvSpPr>
            <p:spPr bwMode="auto">
              <a:xfrm>
                <a:off x="-3" y="2693"/>
                <a:ext cx="3312" cy="729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</p:grpSp>
        <p:sp>
          <p:nvSpPr>
            <p:cNvPr id="14391" name="Elipse 115"/>
            <p:cNvSpPr>
              <a:spLocks noChangeArrowheads="1"/>
            </p:cNvSpPr>
            <p:nvPr/>
          </p:nvSpPr>
          <p:spPr bwMode="auto">
            <a:xfrm>
              <a:off x="1756856" y="308259"/>
              <a:ext cx="3582245" cy="3600000"/>
            </a:xfrm>
            <a:prstGeom prst="ellipse">
              <a:avLst/>
            </a:prstGeom>
            <a:noFill/>
            <a:ln w="762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pt-BR" sz="18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4363" name="Group 20"/>
          <p:cNvGrpSpPr>
            <a:grpSpLocks noChangeAspect="1"/>
          </p:cNvGrpSpPr>
          <p:nvPr/>
        </p:nvGrpSpPr>
        <p:grpSpPr bwMode="auto">
          <a:xfrm>
            <a:off x="895350" y="6465888"/>
            <a:ext cx="1530350" cy="368300"/>
            <a:chOff x="-3" y="2699"/>
            <a:chExt cx="3313" cy="724"/>
          </a:xfrm>
        </p:grpSpPr>
        <p:sp>
          <p:nvSpPr>
            <p:cNvPr id="118" name="Rectangle 15"/>
            <p:cNvSpPr>
              <a:spLocks noChangeArrowheads="1"/>
            </p:cNvSpPr>
            <p:nvPr/>
          </p:nvSpPr>
          <p:spPr bwMode="auto">
            <a:xfrm>
              <a:off x="-3" y="2693"/>
              <a:ext cx="3313" cy="371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rgbClr val="336600"/>
                </a:gs>
                <a:gs pos="100000">
                  <a:schemeClr val="tx1"/>
                </a:gs>
              </a:gsLst>
              <a:lin ang="5400000" scaled="1"/>
            </a:gradFill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119" name="Rectangle 16"/>
            <p:cNvSpPr>
              <a:spLocks noChangeArrowheads="1"/>
            </p:cNvSpPr>
            <p:nvPr/>
          </p:nvSpPr>
          <p:spPr bwMode="auto">
            <a:xfrm>
              <a:off x="-3" y="2693"/>
              <a:ext cx="3313" cy="730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rgbClr val="000099"/>
                </a:gs>
                <a:gs pos="100000">
                  <a:schemeClr val="tx1"/>
                </a:gs>
              </a:gsLst>
              <a:lin ang="5400000" scaled="1"/>
            </a:gradFill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>
                <a:cs typeface="+mn-cs"/>
              </a:endParaRPr>
            </a:p>
          </p:txBody>
        </p:sp>
      </p:grpSp>
      <p:sp>
        <p:nvSpPr>
          <p:cNvPr id="14364" name="WordArt 23"/>
          <p:cNvSpPr>
            <a:spLocks noChangeArrowheads="1" noChangeShapeType="1" noTextEdit="1"/>
          </p:cNvSpPr>
          <p:nvPr/>
        </p:nvSpPr>
        <p:spPr bwMode="auto">
          <a:xfrm>
            <a:off x="1395413" y="6483350"/>
            <a:ext cx="450850" cy="3048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solidFill>
                  <a:srgbClr val="FFFFFF"/>
                </a:solidFill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10</a:t>
            </a:r>
          </a:p>
        </p:txBody>
      </p:sp>
      <p:sp>
        <p:nvSpPr>
          <p:cNvPr id="14365" name="Elipse 115"/>
          <p:cNvSpPr>
            <a:spLocks noChangeArrowheads="1"/>
          </p:cNvSpPr>
          <p:nvPr/>
        </p:nvSpPr>
        <p:spPr bwMode="auto">
          <a:xfrm>
            <a:off x="882650" y="5845175"/>
            <a:ext cx="1550988" cy="1552575"/>
          </a:xfrm>
          <a:prstGeom prst="ellipse">
            <a:avLst/>
          </a:prstGeom>
          <a:noFill/>
          <a:ln w="762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66" name="WordArt 23"/>
          <p:cNvSpPr>
            <a:spLocks noChangeArrowheads="1" noChangeShapeType="1" noTextEdit="1"/>
          </p:cNvSpPr>
          <p:nvPr/>
        </p:nvSpPr>
        <p:spPr bwMode="auto">
          <a:xfrm>
            <a:off x="3084513" y="6508750"/>
            <a:ext cx="450850" cy="30638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solidFill>
                  <a:srgbClr val="FFFFFF"/>
                </a:solidFill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11</a:t>
            </a:r>
          </a:p>
        </p:txBody>
      </p:sp>
      <p:grpSp>
        <p:nvGrpSpPr>
          <p:cNvPr id="14367" name="Group 20"/>
          <p:cNvGrpSpPr>
            <a:grpSpLocks noChangeAspect="1"/>
          </p:cNvGrpSpPr>
          <p:nvPr/>
        </p:nvGrpSpPr>
        <p:grpSpPr bwMode="auto">
          <a:xfrm>
            <a:off x="4175125" y="6465888"/>
            <a:ext cx="1528763" cy="368300"/>
            <a:chOff x="-3" y="2699"/>
            <a:chExt cx="3313" cy="724"/>
          </a:xfrm>
        </p:grpSpPr>
        <p:sp>
          <p:nvSpPr>
            <p:cNvPr id="124" name="Rectangle 15"/>
            <p:cNvSpPr>
              <a:spLocks noChangeArrowheads="1"/>
            </p:cNvSpPr>
            <p:nvPr/>
          </p:nvSpPr>
          <p:spPr bwMode="auto">
            <a:xfrm>
              <a:off x="-3" y="2693"/>
              <a:ext cx="3313" cy="371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rgbClr val="336600"/>
                </a:gs>
                <a:gs pos="100000">
                  <a:schemeClr val="tx1"/>
                </a:gs>
              </a:gsLst>
              <a:lin ang="5400000" scaled="1"/>
            </a:gradFill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125" name="Rectangle 16"/>
            <p:cNvSpPr>
              <a:spLocks noChangeArrowheads="1"/>
            </p:cNvSpPr>
            <p:nvPr/>
          </p:nvSpPr>
          <p:spPr bwMode="auto">
            <a:xfrm>
              <a:off x="-3" y="2693"/>
              <a:ext cx="3313" cy="730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rgbClr val="000099"/>
                </a:gs>
                <a:gs pos="100000">
                  <a:schemeClr val="tx1"/>
                </a:gs>
              </a:gsLst>
              <a:lin ang="5400000" scaled="1"/>
            </a:gradFill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>
                <a:cs typeface="+mn-cs"/>
              </a:endParaRPr>
            </a:p>
          </p:txBody>
        </p:sp>
      </p:grpSp>
      <p:sp>
        <p:nvSpPr>
          <p:cNvPr id="14368" name="WordArt 23"/>
          <p:cNvSpPr>
            <a:spLocks noChangeArrowheads="1" noChangeShapeType="1" noTextEdit="1"/>
          </p:cNvSpPr>
          <p:nvPr/>
        </p:nvSpPr>
        <p:spPr bwMode="auto">
          <a:xfrm>
            <a:off x="4675188" y="6483350"/>
            <a:ext cx="449262" cy="3048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solidFill>
                  <a:srgbClr val="FFFFFF"/>
                </a:solidFill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12</a:t>
            </a:r>
          </a:p>
        </p:txBody>
      </p:sp>
      <p:sp>
        <p:nvSpPr>
          <p:cNvPr id="14369" name="Elipse 115"/>
          <p:cNvSpPr>
            <a:spLocks noChangeArrowheads="1"/>
          </p:cNvSpPr>
          <p:nvPr/>
        </p:nvSpPr>
        <p:spPr bwMode="auto">
          <a:xfrm>
            <a:off x="4162425" y="5845175"/>
            <a:ext cx="1550988" cy="1552575"/>
          </a:xfrm>
          <a:prstGeom prst="ellipse">
            <a:avLst/>
          </a:prstGeom>
          <a:noFill/>
          <a:ln w="762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4370" name="Grupo 111"/>
          <p:cNvGrpSpPr>
            <a:grpSpLocks/>
          </p:cNvGrpSpPr>
          <p:nvPr/>
        </p:nvGrpSpPr>
        <p:grpSpPr bwMode="auto">
          <a:xfrm>
            <a:off x="2525713" y="7497763"/>
            <a:ext cx="1550987" cy="1552575"/>
            <a:chOff x="1756856" y="308259"/>
            <a:chExt cx="3582245" cy="3600000"/>
          </a:xfrm>
        </p:grpSpPr>
        <p:grpSp>
          <p:nvGrpSpPr>
            <p:cNvPr id="14382" name="Group 20"/>
            <p:cNvGrpSpPr>
              <a:grpSpLocks noChangeAspect="1"/>
            </p:cNvGrpSpPr>
            <p:nvPr/>
          </p:nvGrpSpPr>
          <p:grpSpPr bwMode="auto">
            <a:xfrm>
              <a:off x="1785061" y="1715187"/>
              <a:ext cx="3532502" cy="863602"/>
              <a:chOff x="-4" y="2692"/>
              <a:chExt cx="3313" cy="730"/>
            </a:xfrm>
          </p:grpSpPr>
          <p:sp>
            <p:nvSpPr>
              <p:cNvPr id="131" name="Rectangle 15"/>
              <p:cNvSpPr>
                <a:spLocks noChangeArrowheads="1"/>
              </p:cNvSpPr>
              <p:nvPr/>
            </p:nvSpPr>
            <p:spPr bwMode="auto">
              <a:xfrm>
                <a:off x="-3" y="2691"/>
                <a:ext cx="3312" cy="370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336600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132" name="Rectangle 16"/>
              <p:cNvSpPr>
                <a:spLocks noChangeArrowheads="1"/>
              </p:cNvSpPr>
              <p:nvPr/>
            </p:nvSpPr>
            <p:spPr bwMode="auto">
              <a:xfrm>
                <a:off x="-3" y="2691"/>
                <a:ext cx="3312" cy="731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</p:grpSp>
        <p:sp>
          <p:nvSpPr>
            <p:cNvPr id="14383" name="Elipse 115"/>
            <p:cNvSpPr>
              <a:spLocks noChangeArrowheads="1"/>
            </p:cNvSpPr>
            <p:nvPr/>
          </p:nvSpPr>
          <p:spPr bwMode="auto">
            <a:xfrm>
              <a:off x="1756856" y="308259"/>
              <a:ext cx="3582245" cy="3600000"/>
            </a:xfrm>
            <a:prstGeom prst="ellipse">
              <a:avLst/>
            </a:prstGeom>
            <a:noFill/>
            <a:ln w="762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pt-BR" sz="18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4371" name="Group 20"/>
          <p:cNvGrpSpPr>
            <a:grpSpLocks noChangeAspect="1"/>
          </p:cNvGrpSpPr>
          <p:nvPr/>
        </p:nvGrpSpPr>
        <p:grpSpPr bwMode="auto">
          <a:xfrm>
            <a:off x="892175" y="8088313"/>
            <a:ext cx="1530350" cy="369887"/>
            <a:chOff x="-3" y="2699"/>
            <a:chExt cx="3313" cy="724"/>
          </a:xfrm>
        </p:grpSpPr>
        <p:sp>
          <p:nvSpPr>
            <p:cNvPr id="134" name="Rectangle 15"/>
            <p:cNvSpPr>
              <a:spLocks noChangeArrowheads="1"/>
            </p:cNvSpPr>
            <p:nvPr/>
          </p:nvSpPr>
          <p:spPr bwMode="auto">
            <a:xfrm>
              <a:off x="-3" y="2693"/>
              <a:ext cx="3313" cy="370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rgbClr val="336600"/>
                </a:gs>
                <a:gs pos="100000">
                  <a:schemeClr val="tx1"/>
                </a:gs>
              </a:gsLst>
              <a:lin ang="5400000" scaled="1"/>
            </a:gradFill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135" name="Rectangle 16"/>
            <p:cNvSpPr>
              <a:spLocks noChangeArrowheads="1"/>
            </p:cNvSpPr>
            <p:nvPr/>
          </p:nvSpPr>
          <p:spPr bwMode="auto">
            <a:xfrm>
              <a:off x="-3" y="2693"/>
              <a:ext cx="3313" cy="730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rgbClr val="000099"/>
                </a:gs>
                <a:gs pos="100000">
                  <a:schemeClr val="tx1"/>
                </a:gs>
              </a:gsLst>
              <a:lin ang="5400000" scaled="1"/>
            </a:gradFill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>
                <a:cs typeface="+mn-cs"/>
              </a:endParaRPr>
            </a:p>
          </p:txBody>
        </p:sp>
      </p:grpSp>
      <p:sp>
        <p:nvSpPr>
          <p:cNvPr id="14372" name="WordArt 23"/>
          <p:cNvSpPr>
            <a:spLocks noChangeArrowheads="1" noChangeShapeType="1" noTextEdit="1"/>
          </p:cNvSpPr>
          <p:nvPr/>
        </p:nvSpPr>
        <p:spPr bwMode="auto">
          <a:xfrm>
            <a:off x="1392238" y="8107363"/>
            <a:ext cx="450850" cy="3048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solidFill>
                  <a:srgbClr val="FFFFFF"/>
                </a:solidFill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13</a:t>
            </a:r>
          </a:p>
        </p:txBody>
      </p:sp>
      <p:sp>
        <p:nvSpPr>
          <p:cNvPr id="14373" name="Elipse 115"/>
          <p:cNvSpPr>
            <a:spLocks noChangeArrowheads="1"/>
          </p:cNvSpPr>
          <p:nvPr/>
        </p:nvSpPr>
        <p:spPr bwMode="auto">
          <a:xfrm>
            <a:off x="879475" y="7469188"/>
            <a:ext cx="1550988" cy="1550987"/>
          </a:xfrm>
          <a:prstGeom prst="ellipse">
            <a:avLst/>
          </a:prstGeom>
          <a:noFill/>
          <a:ln w="762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74" name="WordArt 23"/>
          <p:cNvSpPr>
            <a:spLocks noChangeArrowheads="1" noChangeShapeType="1" noTextEdit="1"/>
          </p:cNvSpPr>
          <p:nvPr/>
        </p:nvSpPr>
        <p:spPr bwMode="auto">
          <a:xfrm>
            <a:off x="3081338" y="8132763"/>
            <a:ext cx="450850" cy="3048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solidFill>
                  <a:srgbClr val="FFFFFF"/>
                </a:solidFill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14</a:t>
            </a:r>
          </a:p>
        </p:txBody>
      </p:sp>
      <p:grpSp>
        <p:nvGrpSpPr>
          <p:cNvPr id="14375" name="Group 20"/>
          <p:cNvGrpSpPr>
            <a:grpSpLocks noChangeAspect="1"/>
          </p:cNvGrpSpPr>
          <p:nvPr/>
        </p:nvGrpSpPr>
        <p:grpSpPr bwMode="auto">
          <a:xfrm>
            <a:off x="4171950" y="8088313"/>
            <a:ext cx="1530350" cy="369887"/>
            <a:chOff x="-3" y="2699"/>
            <a:chExt cx="3313" cy="724"/>
          </a:xfrm>
        </p:grpSpPr>
        <p:sp>
          <p:nvSpPr>
            <p:cNvPr id="140" name="Rectangle 15"/>
            <p:cNvSpPr>
              <a:spLocks noChangeArrowheads="1"/>
            </p:cNvSpPr>
            <p:nvPr/>
          </p:nvSpPr>
          <p:spPr bwMode="auto">
            <a:xfrm>
              <a:off x="-3" y="2693"/>
              <a:ext cx="3313" cy="370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rgbClr val="336600"/>
                </a:gs>
                <a:gs pos="100000">
                  <a:schemeClr val="tx1"/>
                </a:gs>
              </a:gsLst>
              <a:lin ang="5400000" scaled="1"/>
            </a:gradFill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141" name="Rectangle 16"/>
            <p:cNvSpPr>
              <a:spLocks noChangeArrowheads="1"/>
            </p:cNvSpPr>
            <p:nvPr/>
          </p:nvSpPr>
          <p:spPr bwMode="auto">
            <a:xfrm>
              <a:off x="-3" y="2693"/>
              <a:ext cx="3313" cy="730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rgbClr val="000099"/>
                </a:gs>
                <a:gs pos="100000">
                  <a:schemeClr val="tx1"/>
                </a:gs>
              </a:gsLst>
              <a:lin ang="5400000" scaled="1"/>
            </a:gradFill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>
                <a:cs typeface="+mn-cs"/>
              </a:endParaRPr>
            </a:p>
          </p:txBody>
        </p:sp>
      </p:grpSp>
      <p:sp>
        <p:nvSpPr>
          <p:cNvPr id="14376" name="WordArt 23"/>
          <p:cNvSpPr>
            <a:spLocks noChangeArrowheads="1" noChangeShapeType="1" noTextEdit="1"/>
          </p:cNvSpPr>
          <p:nvPr/>
        </p:nvSpPr>
        <p:spPr bwMode="auto">
          <a:xfrm>
            <a:off x="4672013" y="8107363"/>
            <a:ext cx="449262" cy="3048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solidFill>
                  <a:srgbClr val="FFFFFF"/>
                </a:solidFill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15</a:t>
            </a:r>
          </a:p>
        </p:txBody>
      </p:sp>
      <p:sp>
        <p:nvSpPr>
          <p:cNvPr id="14377" name="Elipse 115"/>
          <p:cNvSpPr>
            <a:spLocks noChangeArrowheads="1"/>
          </p:cNvSpPr>
          <p:nvPr/>
        </p:nvSpPr>
        <p:spPr bwMode="auto">
          <a:xfrm>
            <a:off x="4159250" y="7469188"/>
            <a:ext cx="1550988" cy="1550987"/>
          </a:xfrm>
          <a:prstGeom prst="ellipse">
            <a:avLst/>
          </a:prstGeom>
          <a:noFill/>
          <a:ln w="762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upo 111"/>
          <p:cNvGrpSpPr>
            <a:grpSpLocks/>
          </p:cNvGrpSpPr>
          <p:nvPr/>
        </p:nvGrpSpPr>
        <p:grpSpPr bwMode="auto">
          <a:xfrm>
            <a:off x="2525713" y="785813"/>
            <a:ext cx="1550987" cy="1552575"/>
            <a:chOff x="1756856" y="308259"/>
            <a:chExt cx="3582245" cy="3600000"/>
          </a:xfrm>
        </p:grpSpPr>
        <p:grpSp>
          <p:nvGrpSpPr>
            <p:cNvPr id="15406" name="Group 20"/>
            <p:cNvGrpSpPr>
              <a:grpSpLocks noChangeAspect="1"/>
            </p:cNvGrpSpPr>
            <p:nvPr/>
          </p:nvGrpSpPr>
          <p:grpSpPr bwMode="auto">
            <a:xfrm>
              <a:off x="1785061" y="1715187"/>
              <a:ext cx="3532502" cy="863602"/>
              <a:chOff x="-4" y="2692"/>
              <a:chExt cx="3313" cy="730"/>
            </a:xfrm>
          </p:grpSpPr>
          <p:sp>
            <p:nvSpPr>
              <p:cNvPr id="6" name="Rectangle 15"/>
              <p:cNvSpPr>
                <a:spLocks noChangeArrowheads="1"/>
              </p:cNvSpPr>
              <p:nvPr/>
            </p:nvSpPr>
            <p:spPr bwMode="auto">
              <a:xfrm>
                <a:off x="-3" y="2691"/>
                <a:ext cx="3312" cy="370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336600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7" name="Rectangle 16"/>
              <p:cNvSpPr>
                <a:spLocks noChangeArrowheads="1"/>
              </p:cNvSpPr>
              <p:nvPr/>
            </p:nvSpPr>
            <p:spPr bwMode="auto">
              <a:xfrm>
                <a:off x="-3" y="2691"/>
                <a:ext cx="3312" cy="731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</p:grpSp>
        <p:sp>
          <p:nvSpPr>
            <p:cNvPr id="15407" name="Elipse 115"/>
            <p:cNvSpPr>
              <a:spLocks noChangeArrowheads="1"/>
            </p:cNvSpPr>
            <p:nvPr/>
          </p:nvSpPr>
          <p:spPr bwMode="auto">
            <a:xfrm>
              <a:off x="1756856" y="308259"/>
              <a:ext cx="3582245" cy="3600000"/>
            </a:xfrm>
            <a:prstGeom prst="ellipse">
              <a:avLst/>
            </a:prstGeom>
            <a:noFill/>
            <a:ln w="762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pt-BR" sz="18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5363" name="Group 20"/>
          <p:cNvGrpSpPr>
            <a:grpSpLocks noChangeAspect="1"/>
          </p:cNvGrpSpPr>
          <p:nvPr/>
        </p:nvGrpSpPr>
        <p:grpSpPr bwMode="auto">
          <a:xfrm>
            <a:off x="892175" y="1376363"/>
            <a:ext cx="1530350" cy="368300"/>
            <a:chOff x="-3" y="2699"/>
            <a:chExt cx="3313" cy="724"/>
          </a:xfrm>
        </p:grpSpPr>
        <p:sp>
          <p:nvSpPr>
            <p:cNvPr id="9" name="Rectangle 15"/>
            <p:cNvSpPr>
              <a:spLocks noChangeArrowheads="1"/>
            </p:cNvSpPr>
            <p:nvPr/>
          </p:nvSpPr>
          <p:spPr bwMode="auto">
            <a:xfrm>
              <a:off x="-3" y="2693"/>
              <a:ext cx="3313" cy="371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rgbClr val="336600"/>
                </a:gs>
                <a:gs pos="100000">
                  <a:schemeClr val="tx1"/>
                </a:gs>
              </a:gsLst>
              <a:lin ang="5400000" scaled="1"/>
            </a:gradFill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10" name="Rectangle 16"/>
            <p:cNvSpPr>
              <a:spLocks noChangeArrowheads="1"/>
            </p:cNvSpPr>
            <p:nvPr/>
          </p:nvSpPr>
          <p:spPr bwMode="auto">
            <a:xfrm>
              <a:off x="-3" y="2693"/>
              <a:ext cx="3313" cy="730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rgbClr val="000099"/>
                </a:gs>
                <a:gs pos="100000">
                  <a:schemeClr val="tx1"/>
                </a:gs>
              </a:gsLst>
              <a:lin ang="5400000" scaled="1"/>
            </a:gradFill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>
                <a:cs typeface="+mn-cs"/>
              </a:endParaRPr>
            </a:p>
          </p:txBody>
        </p:sp>
      </p:grpSp>
      <p:sp>
        <p:nvSpPr>
          <p:cNvPr id="15364" name="WordArt 23"/>
          <p:cNvSpPr>
            <a:spLocks noChangeArrowheads="1" noChangeShapeType="1" noTextEdit="1"/>
          </p:cNvSpPr>
          <p:nvPr/>
        </p:nvSpPr>
        <p:spPr bwMode="auto">
          <a:xfrm>
            <a:off x="1392238" y="1393825"/>
            <a:ext cx="450850" cy="30638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solidFill>
                  <a:srgbClr val="FFFFFF"/>
                </a:solidFill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16</a:t>
            </a:r>
          </a:p>
        </p:txBody>
      </p:sp>
      <p:sp>
        <p:nvSpPr>
          <p:cNvPr id="15365" name="Elipse 115"/>
          <p:cNvSpPr>
            <a:spLocks noChangeArrowheads="1"/>
          </p:cNvSpPr>
          <p:nvPr/>
        </p:nvSpPr>
        <p:spPr bwMode="auto">
          <a:xfrm>
            <a:off x="879475" y="755650"/>
            <a:ext cx="1550988" cy="1552575"/>
          </a:xfrm>
          <a:prstGeom prst="ellipse">
            <a:avLst/>
          </a:prstGeom>
          <a:noFill/>
          <a:ln w="762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6" name="WordArt 23"/>
          <p:cNvSpPr>
            <a:spLocks noChangeArrowheads="1" noChangeShapeType="1" noTextEdit="1"/>
          </p:cNvSpPr>
          <p:nvPr/>
        </p:nvSpPr>
        <p:spPr bwMode="auto">
          <a:xfrm>
            <a:off x="3081338" y="1420813"/>
            <a:ext cx="450850" cy="3048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solidFill>
                  <a:srgbClr val="FFFFFF"/>
                </a:solidFill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17</a:t>
            </a:r>
          </a:p>
        </p:txBody>
      </p:sp>
      <p:grpSp>
        <p:nvGrpSpPr>
          <p:cNvPr id="15367" name="Group 20"/>
          <p:cNvGrpSpPr>
            <a:grpSpLocks noChangeAspect="1"/>
          </p:cNvGrpSpPr>
          <p:nvPr/>
        </p:nvGrpSpPr>
        <p:grpSpPr bwMode="auto">
          <a:xfrm>
            <a:off x="4171950" y="1376363"/>
            <a:ext cx="1530350" cy="368300"/>
            <a:chOff x="-3" y="2699"/>
            <a:chExt cx="3313" cy="724"/>
          </a:xfrm>
        </p:grpSpPr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-3" y="2693"/>
              <a:ext cx="3313" cy="371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rgbClr val="336600"/>
                </a:gs>
                <a:gs pos="100000">
                  <a:schemeClr val="tx1"/>
                </a:gs>
              </a:gsLst>
              <a:lin ang="5400000" scaled="1"/>
            </a:gradFill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-3" y="2693"/>
              <a:ext cx="3313" cy="730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rgbClr val="000099"/>
                </a:gs>
                <a:gs pos="100000">
                  <a:schemeClr val="tx1"/>
                </a:gs>
              </a:gsLst>
              <a:lin ang="5400000" scaled="1"/>
            </a:gradFill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>
                <a:cs typeface="+mn-cs"/>
              </a:endParaRPr>
            </a:p>
          </p:txBody>
        </p:sp>
      </p:grpSp>
      <p:sp>
        <p:nvSpPr>
          <p:cNvPr id="15368" name="WordArt 23"/>
          <p:cNvSpPr>
            <a:spLocks noChangeArrowheads="1" noChangeShapeType="1" noTextEdit="1"/>
          </p:cNvSpPr>
          <p:nvPr/>
        </p:nvSpPr>
        <p:spPr bwMode="auto">
          <a:xfrm>
            <a:off x="4672013" y="1393825"/>
            <a:ext cx="449262" cy="30638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solidFill>
                  <a:srgbClr val="FFFFFF"/>
                </a:solidFill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18</a:t>
            </a:r>
          </a:p>
        </p:txBody>
      </p:sp>
      <p:sp>
        <p:nvSpPr>
          <p:cNvPr id="15369" name="Elipse 115"/>
          <p:cNvSpPr>
            <a:spLocks noChangeArrowheads="1"/>
          </p:cNvSpPr>
          <p:nvPr/>
        </p:nvSpPr>
        <p:spPr bwMode="auto">
          <a:xfrm>
            <a:off x="4159250" y="755650"/>
            <a:ext cx="1550988" cy="1552575"/>
          </a:xfrm>
          <a:prstGeom prst="ellipse">
            <a:avLst/>
          </a:prstGeom>
          <a:noFill/>
          <a:ln w="762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5370" name="Grupo 18"/>
          <p:cNvGrpSpPr>
            <a:grpSpLocks/>
          </p:cNvGrpSpPr>
          <p:nvPr/>
        </p:nvGrpSpPr>
        <p:grpSpPr bwMode="auto">
          <a:xfrm>
            <a:off x="2528888" y="2425700"/>
            <a:ext cx="1550987" cy="1552575"/>
            <a:chOff x="1756856" y="308259"/>
            <a:chExt cx="3582245" cy="3600000"/>
          </a:xfrm>
        </p:grpSpPr>
        <p:grpSp>
          <p:nvGrpSpPr>
            <p:cNvPr id="15398" name="Group 20"/>
            <p:cNvGrpSpPr>
              <a:grpSpLocks noChangeAspect="1"/>
            </p:cNvGrpSpPr>
            <p:nvPr/>
          </p:nvGrpSpPr>
          <p:grpSpPr bwMode="auto">
            <a:xfrm>
              <a:off x="1785061" y="1715187"/>
              <a:ext cx="3532502" cy="863602"/>
              <a:chOff x="-4" y="2692"/>
              <a:chExt cx="3313" cy="730"/>
            </a:xfrm>
          </p:grpSpPr>
          <p:sp>
            <p:nvSpPr>
              <p:cNvPr id="22" name="Rectangle 15"/>
              <p:cNvSpPr>
                <a:spLocks noChangeArrowheads="1"/>
              </p:cNvSpPr>
              <p:nvPr/>
            </p:nvSpPr>
            <p:spPr bwMode="auto">
              <a:xfrm>
                <a:off x="-3" y="2691"/>
                <a:ext cx="3312" cy="370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336600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23" name="Rectangle 16"/>
              <p:cNvSpPr>
                <a:spLocks noChangeArrowheads="1"/>
              </p:cNvSpPr>
              <p:nvPr/>
            </p:nvSpPr>
            <p:spPr bwMode="auto">
              <a:xfrm>
                <a:off x="-3" y="2691"/>
                <a:ext cx="3312" cy="731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</p:grpSp>
        <p:sp>
          <p:nvSpPr>
            <p:cNvPr id="15399" name="Elipse 115"/>
            <p:cNvSpPr>
              <a:spLocks noChangeArrowheads="1"/>
            </p:cNvSpPr>
            <p:nvPr/>
          </p:nvSpPr>
          <p:spPr bwMode="auto">
            <a:xfrm>
              <a:off x="1756856" y="308259"/>
              <a:ext cx="3582245" cy="3600000"/>
            </a:xfrm>
            <a:prstGeom prst="ellipse">
              <a:avLst/>
            </a:prstGeom>
            <a:noFill/>
            <a:ln w="762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pt-BR" sz="18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5371" name="Group 20"/>
          <p:cNvGrpSpPr>
            <a:grpSpLocks noChangeAspect="1"/>
          </p:cNvGrpSpPr>
          <p:nvPr/>
        </p:nvGrpSpPr>
        <p:grpSpPr bwMode="auto">
          <a:xfrm>
            <a:off x="895350" y="3016250"/>
            <a:ext cx="1530350" cy="369888"/>
            <a:chOff x="-3" y="2699"/>
            <a:chExt cx="3313" cy="724"/>
          </a:xfrm>
        </p:grpSpPr>
        <p:sp>
          <p:nvSpPr>
            <p:cNvPr id="25" name="Rectangle 15"/>
            <p:cNvSpPr>
              <a:spLocks noChangeArrowheads="1"/>
            </p:cNvSpPr>
            <p:nvPr/>
          </p:nvSpPr>
          <p:spPr bwMode="auto">
            <a:xfrm>
              <a:off x="-3" y="2693"/>
              <a:ext cx="3313" cy="370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rgbClr val="336600"/>
                </a:gs>
                <a:gs pos="100000">
                  <a:schemeClr val="tx1"/>
                </a:gs>
              </a:gsLst>
              <a:lin ang="5400000" scaled="1"/>
            </a:gradFill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26" name="Rectangle 16"/>
            <p:cNvSpPr>
              <a:spLocks noChangeArrowheads="1"/>
            </p:cNvSpPr>
            <p:nvPr/>
          </p:nvSpPr>
          <p:spPr bwMode="auto">
            <a:xfrm>
              <a:off x="-3" y="2693"/>
              <a:ext cx="3313" cy="730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rgbClr val="000099"/>
                </a:gs>
                <a:gs pos="100000">
                  <a:schemeClr val="tx1"/>
                </a:gs>
              </a:gsLst>
              <a:lin ang="5400000" scaled="1"/>
            </a:gradFill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>
                <a:cs typeface="+mn-cs"/>
              </a:endParaRPr>
            </a:p>
          </p:txBody>
        </p:sp>
      </p:grpSp>
      <p:sp>
        <p:nvSpPr>
          <p:cNvPr id="15372" name="WordArt 23"/>
          <p:cNvSpPr>
            <a:spLocks noChangeArrowheads="1" noChangeShapeType="1" noTextEdit="1"/>
          </p:cNvSpPr>
          <p:nvPr/>
        </p:nvSpPr>
        <p:spPr bwMode="auto">
          <a:xfrm>
            <a:off x="1395413" y="3035300"/>
            <a:ext cx="450850" cy="3048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solidFill>
                  <a:srgbClr val="FFFFFF"/>
                </a:solidFill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19</a:t>
            </a:r>
          </a:p>
        </p:txBody>
      </p:sp>
      <p:sp>
        <p:nvSpPr>
          <p:cNvPr id="15373" name="Elipse 115"/>
          <p:cNvSpPr>
            <a:spLocks noChangeArrowheads="1"/>
          </p:cNvSpPr>
          <p:nvPr/>
        </p:nvSpPr>
        <p:spPr bwMode="auto">
          <a:xfrm>
            <a:off x="882650" y="2395538"/>
            <a:ext cx="1550988" cy="1552575"/>
          </a:xfrm>
          <a:prstGeom prst="ellipse">
            <a:avLst/>
          </a:prstGeom>
          <a:noFill/>
          <a:ln w="762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74" name="WordArt 23"/>
          <p:cNvSpPr>
            <a:spLocks noChangeArrowheads="1" noChangeShapeType="1" noTextEdit="1"/>
          </p:cNvSpPr>
          <p:nvPr/>
        </p:nvSpPr>
        <p:spPr bwMode="auto">
          <a:xfrm>
            <a:off x="3084513" y="3060700"/>
            <a:ext cx="450850" cy="3048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solidFill>
                  <a:srgbClr val="FFFFFF"/>
                </a:solidFill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20</a:t>
            </a:r>
          </a:p>
        </p:txBody>
      </p:sp>
      <p:grpSp>
        <p:nvGrpSpPr>
          <p:cNvPr id="15375" name="Group 20"/>
          <p:cNvGrpSpPr>
            <a:grpSpLocks noChangeAspect="1"/>
          </p:cNvGrpSpPr>
          <p:nvPr/>
        </p:nvGrpSpPr>
        <p:grpSpPr bwMode="auto">
          <a:xfrm>
            <a:off x="4175125" y="3016250"/>
            <a:ext cx="1528763" cy="369888"/>
            <a:chOff x="-3" y="2699"/>
            <a:chExt cx="3313" cy="724"/>
          </a:xfrm>
        </p:grpSpPr>
        <p:sp>
          <p:nvSpPr>
            <p:cNvPr id="31" name="Rectangle 15"/>
            <p:cNvSpPr>
              <a:spLocks noChangeArrowheads="1"/>
            </p:cNvSpPr>
            <p:nvPr/>
          </p:nvSpPr>
          <p:spPr bwMode="auto">
            <a:xfrm>
              <a:off x="-3" y="2693"/>
              <a:ext cx="3313" cy="370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rgbClr val="336600"/>
                </a:gs>
                <a:gs pos="100000">
                  <a:schemeClr val="tx1"/>
                </a:gs>
              </a:gsLst>
              <a:lin ang="5400000" scaled="1"/>
            </a:gradFill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32" name="Rectangle 16"/>
            <p:cNvSpPr>
              <a:spLocks noChangeArrowheads="1"/>
            </p:cNvSpPr>
            <p:nvPr/>
          </p:nvSpPr>
          <p:spPr bwMode="auto">
            <a:xfrm>
              <a:off x="-3" y="2693"/>
              <a:ext cx="3313" cy="730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rgbClr val="000099"/>
                </a:gs>
                <a:gs pos="100000">
                  <a:schemeClr val="tx1"/>
                </a:gs>
              </a:gsLst>
              <a:lin ang="5400000" scaled="1"/>
            </a:gradFill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>
                <a:cs typeface="+mn-cs"/>
              </a:endParaRPr>
            </a:p>
          </p:txBody>
        </p:sp>
      </p:grpSp>
      <p:sp>
        <p:nvSpPr>
          <p:cNvPr id="15376" name="WordArt 23"/>
          <p:cNvSpPr>
            <a:spLocks noChangeArrowheads="1" noChangeShapeType="1" noTextEdit="1"/>
          </p:cNvSpPr>
          <p:nvPr/>
        </p:nvSpPr>
        <p:spPr bwMode="auto">
          <a:xfrm>
            <a:off x="4675188" y="3035300"/>
            <a:ext cx="449262" cy="3048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solidFill>
                  <a:srgbClr val="FFFFFF"/>
                </a:solidFill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21</a:t>
            </a:r>
          </a:p>
        </p:txBody>
      </p:sp>
      <p:sp>
        <p:nvSpPr>
          <p:cNvPr id="15377" name="Elipse 115"/>
          <p:cNvSpPr>
            <a:spLocks noChangeArrowheads="1"/>
          </p:cNvSpPr>
          <p:nvPr/>
        </p:nvSpPr>
        <p:spPr bwMode="auto">
          <a:xfrm>
            <a:off x="4162425" y="2395538"/>
            <a:ext cx="1550988" cy="1552575"/>
          </a:xfrm>
          <a:prstGeom prst="ellipse">
            <a:avLst/>
          </a:prstGeom>
          <a:noFill/>
          <a:ln w="762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5378" name="Grupo 111"/>
          <p:cNvGrpSpPr>
            <a:grpSpLocks/>
          </p:cNvGrpSpPr>
          <p:nvPr/>
        </p:nvGrpSpPr>
        <p:grpSpPr bwMode="auto">
          <a:xfrm>
            <a:off x="2525713" y="4049713"/>
            <a:ext cx="1550987" cy="1550987"/>
            <a:chOff x="1756856" y="308259"/>
            <a:chExt cx="3582245" cy="3600000"/>
          </a:xfrm>
        </p:grpSpPr>
        <p:grpSp>
          <p:nvGrpSpPr>
            <p:cNvPr id="15390" name="Group 20"/>
            <p:cNvGrpSpPr>
              <a:grpSpLocks noChangeAspect="1"/>
            </p:cNvGrpSpPr>
            <p:nvPr/>
          </p:nvGrpSpPr>
          <p:grpSpPr bwMode="auto">
            <a:xfrm>
              <a:off x="1785061" y="1715187"/>
              <a:ext cx="3532502" cy="863602"/>
              <a:chOff x="-4" y="2692"/>
              <a:chExt cx="3313" cy="730"/>
            </a:xfrm>
          </p:grpSpPr>
          <p:sp>
            <p:nvSpPr>
              <p:cNvPr id="38" name="Rectangle 15"/>
              <p:cNvSpPr>
                <a:spLocks noChangeArrowheads="1"/>
              </p:cNvSpPr>
              <p:nvPr/>
            </p:nvSpPr>
            <p:spPr bwMode="auto">
              <a:xfrm>
                <a:off x="-3" y="2693"/>
                <a:ext cx="3312" cy="371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336600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39" name="Rectangle 16"/>
              <p:cNvSpPr>
                <a:spLocks noChangeArrowheads="1"/>
              </p:cNvSpPr>
              <p:nvPr/>
            </p:nvSpPr>
            <p:spPr bwMode="auto">
              <a:xfrm>
                <a:off x="-3" y="2693"/>
                <a:ext cx="3312" cy="729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</p:grpSp>
        <p:sp>
          <p:nvSpPr>
            <p:cNvPr id="15391" name="Elipse 115"/>
            <p:cNvSpPr>
              <a:spLocks noChangeArrowheads="1"/>
            </p:cNvSpPr>
            <p:nvPr/>
          </p:nvSpPr>
          <p:spPr bwMode="auto">
            <a:xfrm>
              <a:off x="1756856" y="308259"/>
              <a:ext cx="3582245" cy="3600000"/>
            </a:xfrm>
            <a:prstGeom prst="ellipse">
              <a:avLst/>
            </a:prstGeom>
            <a:noFill/>
            <a:ln w="762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pt-BR" sz="18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5379" name="Group 20"/>
          <p:cNvGrpSpPr>
            <a:grpSpLocks noChangeAspect="1"/>
          </p:cNvGrpSpPr>
          <p:nvPr/>
        </p:nvGrpSpPr>
        <p:grpSpPr bwMode="auto">
          <a:xfrm>
            <a:off x="892175" y="4640263"/>
            <a:ext cx="1530350" cy="368300"/>
            <a:chOff x="-3" y="2699"/>
            <a:chExt cx="3313" cy="724"/>
          </a:xfrm>
        </p:grpSpPr>
        <p:sp>
          <p:nvSpPr>
            <p:cNvPr id="41" name="Rectangle 15"/>
            <p:cNvSpPr>
              <a:spLocks noChangeArrowheads="1"/>
            </p:cNvSpPr>
            <p:nvPr/>
          </p:nvSpPr>
          <p:spPr bwMode="auto">
            <a:xfrm>
              <a:off x="-3" y="2693"/>
              <a:ext cx="3313" cy="371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rgbClr val="336600"/>
                </a:gs>
                <a:gs pos="100000">
                  <a:schemeClr val="tx1"/>
                </a:gs>
              </a:gsLst>
              <a:lin ang="5400000" scaled="1"/>
            </a:gradFill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2" name="Rectangle 16"/>
            <p:cNvSpPr>
              <a:spLocks noChangeArrowheads="1"/>
            </p:cNvSpPr>
            <p:nvPr/>
          </p:nvSpPr>
          <p:spPr bwMode="auto">
            <a:xfrm>
              <a:off x="-3" y="2693"/>
              <a:ext cx="3313" cy="730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rgbClr val="000099"/>
                </a:gs>
                <a:gs pos="100000">
                  <a:schemeClr val="tx1"/>
                </a:gs>
              </a:gsLst>
              <a:lin ang="5400000" scaled="1"/>
            </a:gradFill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>
                <a:cs typeface="+mn-cs"/>
              </a:endParaRPr>
            </a:p>
          </p:txBody>
        </p:sp>
      </p:grpSp>
      <p:sp>
        <p:nvSpPr>
          <p:cNvPr id="15380" name="WordArt 23"/>
          <p:cNvSpPr>
            <a:spLocks noChangeArrowheads="1" noChangeShapeType="1" noTextEdit="1"/>
          </p:cNvSpPr>
          <p:nvPr/>
        </p:nvSpPr>
        <p:spPr bwMode="auto">
          <a:xfrm>
            <a:off x="1392238" y="4657725"/>
            <a:ext cx="450850" cy="30638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solidFill>
                  <a:srgbClr val="FFFFFF"/>
                </a:solidFill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22</a:t>
            </a:r>
          </a:p>
        </p:txBody>
      </p:sp>
      <p:sp>
        <p:nvSpPr>
          <p:cNvPr id="15381" name="Elipse 115"/>
          <p:cNvSpPr>
            <a:spLocks noChangeArrowheads="1"/>
          </p:cNvSpPr>
          <p:nvPr/>
        </p:nvSpPr>
        <p:spPr bwMode="auto">
          <a:xfrm>
            <a:off x="879475" y="4019550"/>
            <a:ext cx="1550988" cy="1552575"/>
          </a:xfrm>
          <a:prstGeom prst="ellipse">
            <a:avLst/>
          </a:prstGeom>
          <a:noFill/>
          <a:ln w="762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82" name="WordArt 23"/>
          <p:cNvSpPr>
            <a:spLocks noChangeArrowheads="1" noChangeShapeType="1" noTextEdit="1"/>
          </p:cNvSpPr>
          <p:nvPr/>
        </p:nvSpPr>
        <p:spPr bwMode="auto">
          <a:xfrm>
            <a:off x="3081338" y="4683125"/>
            <a:ext cx="450850" cy="30638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solidFill>
                  <a:srgbClr val="FFFFFF"/>
                </a:solidFill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23</a:t>
            </a:r>
          </a:p>
        </p:txBody>
      </p:sp>
      <p:grpSp>
        <p:nvGrpSpPr>
          <p:cNvPr id="15383" name="Group 20"/>
          <p:cNvGrpSpPr>
            <a:grpSpLocks noChangeAspect="1"/>
          </p:cNvGrpSpPr>
          <p:nvPr/>
        </p:nvGrpSpPr>
        <p:grpSpPr bwMode="auto">
          <a:xfrm>
            <a:off x="4171950" y="4640263"/>
            <a:ext cx="1530350" cy="368300"/>
            <a:chOff x="-3" y="2699"/>
            <a:chExt cx="3313" cy="724"/>
          </a:xfrm>
        </p:grpSpPr>
        <p:sp>
          <p:nvSpPr>
            <p:cNvPr id="47" name="Rectangle 15"/>
            <p:cNvSpPr>
              <a:spLocks noChangeArrowheads="1"/>
            </p:cNvSpPr>
            <p:nvPr/>
          </p:nvSpPr>
          <p:spPr bwMode="auto">
            <a:xfrm>
              <a:off x="-3" y="2693"/>
              <a:ext cx="3313" cy="371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rgbClr val="336600"/>
                </a:gs>
                <a:gs pos="100000">
                  <a:schemeClr val="tx1"/>
                </a:gs>
              </a:gsLst>
              <a:lin ang="5400000" scaled="1"/>
            </a:gradFill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8" name="Rectangle 16"/>
            <p:cNvSpPr>
              <a:spLocks noChangeArrowheads="1"/>
            </p:cNvSpPr>
            <p:nvPr/>
          </p:nvSpPr>
          <p:spPr bwMode="auto">
            <a:xfrm>
              <a:off x="-3" y="2693"/>
              <a:ext cx="3313" cy="730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rgbClr val="000099"/>
                </a:gs>
                <a:gs pos="100000">
                  <a:schemeClr val="tx1"/>
                </a:gs>
              </a:gsLst>
              <a:lin ang="5400000" scaled="1"/>
            </a:gradFill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>
                <a:cs typeface="+mn-cs"/>
              </a:endParaRPr>
            </a:p>
          </p:txBody>
        </p:sp>
      </p:grpSp>
      <p:sp>
        <p:nvSpPr>
          <p:cNvPr id="15384" name="WordArt 23"/>
          <p:cNvSpPr>
            <a:spLocks noChangeArrowheads="1" noChangeShapeType="1" noTextEdit="1"/>
          </p:cNvSpPr>
          <p:nvPr/>
        </p:nvSpPr>
        <p:spPr bwMode="auto">
          <a:xfrm>
            <a:off x="4672013" y="4657725"/>
            <a:ext cx="449262" cy="30638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solidFill>
                  <a:srgbClr val="FFFFFF"/>
                </a:solidFill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24</a:t>
            </a:r>
          </a:p>
        </p:txBody>
      </p:sp>
      <p:sp>
        <p:nvSpPr>
          <p:cNvPr id="15385" name="Elipse 115"/>
          <p:cNvSpPr>
            <a:spLocks noChangeArrowheads="1"/>
          </p:cNvSpPr>
          <p:nvPr/>
        </p:nvSpPr>
        <p:spPr bwMode="auto">
          <a:xfrm>
            <a:off x="4159250" y="4019550"/>
            <a:ext cx="1550988" cy="1552575"/>
          </a:xfrm>
          <a:prstGeom prst="ellipse">
            <a:avLst/>
          </a:prstGeom>
          <a:noFill/>
          <a:ln w="762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upo 111"/>
          <p:cNvGrpSpPr>
            <a:grpSpLocks/>
          </p:cNvGrpSpPr>
          <p:nvPr/>
        </p:nvGrpSpPr>
        <p:grpSpPr bwMode="auto">
          <a:xfrm>
            <a:off x="485775" y="539750"/>
            <a:ext cx="2414588" cy="2416175"/>
            <a:chOff x="1756856" y="308259"/>
            <a:chExt cx="3582245" cy="3600000"/>
          </a:xfrm>
        </p:grpSpPr>
        <p:grpSp>
          <p:nvGrpSpPr>
            <p:cNvPr id="16415" name="Group 20"/>
            <p:cNvGrpSpPr>
              <a:grpSpLocks noChangeAspect="1"/>
            </p:cNvGrpSpPr>
            <p:nvPr/>
          </p:nvGrpSpPr>
          <p:grpSpPr bwMode="auto">
            <a:xfrm>
              <a:off x="1785061" y="1715187"/>
              <a:ext cx="3532502" cy="863602"/>
              <a:chOff x="-4" y="2692"/>
              <a:chExt cx="3313" cy="730"/>
            </a:xfrm>
          </p:grpSpPr>
          <p:sp>
            <p:nvSpPr>
              <p:cNvPr id="147" name="Rectangle 15"/>
              <p:cNvSpPr>
                <a:spLocks noChangeArrowheads="1"/>
              </p:cNvSpPr>
              <p:nvPr/>
            </p:nvSpPr>
            <p:spPr bwMode="auto">
              <a:xfrm>
                <a:off x="-4" y="2692"/>
                <a:ext cx="3313" cy="370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336600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148" name="Rectangle 16"/>
              <p:cNvSpPr>
                <a:spLocks noChangeArrowheads="1"/>
              </p:cNvSpPr>
              <p:nvPr/>
            </p:nvSpPr>
            <p:spPr bwMode="auto">
              <a:xfrm>
                <a:off x="-4" y="2692"/>
                <a:ext cx="3313" cy="730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</p:grpSp>
        <p:sp>
          <p:nvSpPr>
            <p:cNvPr id="16416" name="WordArt 23"/>
            <p:cNvSpPr>
              <a:spLocks noChangeArrowheads="1" noChangeShapeType="1" noTextEdit="1"/>
            </p:cNvSpPr>
            <p:nvPr/>
          </p:nvSpPr>
          <p:spPr bwMode="auto">
            <a:xfrm>
              <a:off x="2032160" y="1831816"/>
              <a:ext cx="3085714" cy="538635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endParaRPr lang="pt-BR" sz="3600" kern="10">
                <a:solidFill>
                  <a:srgbClr val="FFFFFF"/>
                </a:solidFill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grpSp>
          <p:nvGrpSpPr>
            <p:cNvPr id="16417" name="Grupo 114"/>
            <p:cNvGrpSpPr>
              <a:grpSpLocks/>
            </p:cNvGrpSpPr>
            <p:nvPr/>
          </p:nvGrpSpPr>
          <p:grpSpPr bwMode="auto">
            <a:xfrm>
              <a:off x="1756856" y="308259"/>
              <a:ext cx="3582245" cy="3600000"/>
              <a:chOff x="1447800" y="1035050"/>
              <a:chExt cx="4644231" cy="4644231"/>
            </a:xfrm>
          </p:grpSpPr>
          <p:sp>
            <p:nvSpPr>
              <p:cNvPr id="16418" name="Elipse 115"/>
              <p:cNvSpPr>
                <a:spLocks noChangeArrowheads="1"/>
              </p:cNvSpPr>
              <p:nvPr/>
            </p:nvSpPr>
            <p:spPr bwMode="auto">
              <a:xfrm>
                <a:off x="1447800" y="1035050"/>
                <a:ext cx="4644231" cy="4644231"/>
              </a:xfrm>
              <a:prstGeom prst="ellipse">
                <a:avLst/>
              </a:prstGeom>
              <a:noFill/>
              <a:ln w="762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t-BR" altLang="pt-BR" sz="18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5" name="Text Box 80"/>
              <p:cNvSpPr txBox="1">
                <a:spLocks noChangeArrowheads="1"/>
              </p:cNvSpPr>
              <p:nvPr/>
            </p:nvSpPr>
            <p:spPr bwMode="auto">
              <a:xfrm>
                <a:off x="2137870" y="1648382"/>
                <a:ext cx="3282412" cy="6194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DDDDDD"/>
                </a:outerShdw>
              </a:effec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pt-BR" sz="5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REPÚBLICA FEDERATIVA DO BRASIL</a:t>
                </a:r>
              </a:p>
              <a:p>
                <a:pPr algn="ctr">
                  <a:defRPr/>
                </a:pPr>
                <a:r>
                  <a:rPr lang="pt-BR" sz="10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MINISTÉRIO DA DEFESA</a:t>
                </a:r>
              </a:p>
            </p:txBody>
          </p:sp>
          <p:pic>
            <p:nvPicPr>
              <p:cNvPr id="16420" name="Picture 81" descr="Brasão das Armas_7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7118" y="1301750"/>
                <a:ext cx="368300" cy="40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6387" name="Grupo 111"/>
          <p:cNvGrpSpPr>
            <a:grpSpLocks/>
          </p:cNvGrpSpPr>
          <p:nvPr/>
        </p:nvGrpSpPr>
        <p:grpSpPr bwMode="auto">
          <a:xfrm>
            <a:off x="3794125" y="531813"/>
            <a:ext cx="2416175" cy="2416175"/>
            <a:chOff x="1756856" y="308259"/>
            <a:chExt cx="3582245" cy="3600000"/>
          </a:xfrm>
        </p:grpSpPr>
        <p:grpSp>
          <p:nvGrpSpPr>
            <p:cNvPr id="16408" name="Group 20"/>
            <p:cNvGrpSpPr>
              <a:grpSpLocks noChangeAspect="1"/>
            </p:cNvGrpSpPr>
            <p:nvPr/>
          </p:nvGrpSpPr>
          <p:grpSpPr bwMode="auto">
            <a:xfrm>
              <a:off x="1785061" y="1715187"/>
              <a:ext cx="3532502" cy="863602"/>
              <a:chOff x="-4" y="2692"/>
              <a:chExt cx="3313" cy="730"/>
            </a:xfrm>
          </p:grpSpPr>
          <p:sp>
            <p:nvSpPr>
              <p:cNvPr id="156" name="Rectangle 15"/>
              <p:cNvSpPr>
                <a:spLocks noChangeArrowheads="1"/>
              </p:cNvSpPr>
              <p:nvPr/>
            </p:nvSpPr>
            <p:spPr bwMode="auto">
              <a:xfrm>
                <a:off x="-4" y="2692"/>
                <a:ext cx="3313" cy="370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336600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157" name="Rectangle 16"/>
              <p:cNvSpPr>
                <a:spLocks noChangeArrowheads="1"/>
              </p:cNvSpPr>
              <p:nvPr/>
            </p:nvSpPr>
            <p:spPr bwMode="auto">
              <a:xfrm>
                <a:off x="-4" y="2692"/>
                <a:ext cx="3313" cy="730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</p:grpSp>
        <p:grpSp>
          <p:nvGrpSpPr>
            <p:cNvPr id="16409" name="Grupo 114"/>
            <p:cNvGrpSpPr>
              <a:grpSpLocks/>
            </p:cNvGrpSpPr>
            <p:nvPr/>
          </p:nvGrpSpPr>
          <p:grpSpPr bwMode="auto">
            <a:xfrm>
              <a:off x="1756856" y="308259"/>
              <a:ext cx="3582245" cy="3600000"/>
              <a:chOff x="1447800" y="1035050"/>
              <a:chExt cx="4644231" cy="4644231"/>
            </a:xfrm>
          </p:grpSpPr>
          <p:sp>
            <p:nvSpPr>
              <p:cNvPr id="16410" name="Elipse 115"/>
              <p:cNvSpPr>
                <a:spLocks noChangeArrowheads="1"/>
              </p:cNvSpPr>
              <p:nvPr/>
            </p:nvSpPr>
            <p:spPr bwMode="auto">
              <a:xfrm>
                <a:off x="1447800" y="1035050"/>
                <a:ext cx="4644231" cy="4644231"/>
              </a:xfrm>
              <a:prstGeom prst="ellipse">
                <a:avLst/>
              </a:prstGeom>
              <a:noFill/>
              <a:ln w="762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t-BR" altLang="pt-BR" sz="18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4" name="Text Box 80"/>
              <p:cNvSpPr txBox="1">
                <a:spLocks noChangeArrowheads="1"/>
              </p:cNvSpPr>
              <p:nvPr/>
            </p:nvSpPr>
            <p:spPr bwMode="auto">
              <a:xfrm>
                <a:off x="2137416" y="1648380"/>
                <a:ext cx="3283307" cy="6194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DDDDDD"/>
                </a:outerShdw>
              </a:effec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pt-BR" sz="5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REPÚBLICA FEDERATIVA DO BRASIL</a:t>
                </a:r>
              </a:p>
              <a:p>
                <a:pPr algn="ctr">
                  <a:defRPr/>
                </a:pPr>
                <a:r>
                  <a:rPr lang="pt-BR" sz="10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MINISTÉRIO DA DEFESA</a:t>
                </a:r>
              </a:p>
            </p:txBody>
          </p:sp>
          <p:pic>
            <p:nvPicPr>
              <p:cNvPr id="16412" name="Picture 81" descr="Brasão das Armas_7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7118" y="1301750"/>
                <a:ext cx="368300" cy="40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6388" name="Grupo 111"/>
          <p:cNvGrpSpPr>
            <a:grpSpLocks/>
          </p:cNvGrpSpPr>
          <p:nvPr/>
        </p:nvGrpSpPr>
        <p:grpSpPr bwMode="auto">
          <a:xfrm>
            <a:off x="3886200" y="3109913"/>
            <a:ext cx="2414588" cy="2416175"/>
            <a:chOff x="1756856" y="308259"/>
            <a:chExt cx="3582245" cy="3600000"/>
          </a:xfrm>
        </p:grpSpPr>
        <p:grpSp>
          <p:nvGrpSpPr>
            <p:cNvPr id="16400" name="Group 20"/>
            <p:cNvGrpSpPr>
              <a:grpSpLocks noChangeAspect="1"/>
            </p:cNvGrpSpPr>
            <p:nvPr/>
          </p:nvGrpSpPr>
          <p:grpSpPr bwMode="auto">
            <a:xfrm>
              <a:off x="1785061" y="1715187"/>
              <a:ext cx="3532502" cy="863602"/>
              <a:chOff x="-4" y="2692"/>
              <a:chExt cx="3313" cy="730"/>
            </a:xfrm>
          </p:grpSpPr>
          <p:sp>
            <p:nvSpPr>
              <p:cNvPr id="165" name="Rectangle 15"/>
              <p:cNvSpPr>
                <a:spLocks noChangeArrowheads="1"/>
              </p:cNvSpPr>
              <p:nvPr/>
            </p:nvSpPr>
            <p:spPr bwMode="auto">
              <a:xfrm>
                <a:off x="-4" y="2692"/>
                <a:ext cx="3313" cy="370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336600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166" name="Rectangle 16"/>
              <p:cNvSpPr>
                <a:spLocks noChangeArrowheads="1"/>
              </p:cNvSpPr>
              <p:nvPr/>
            </p:nvSpPr>
            <p:spPr bwMode="auto">
              <a:xfrm>
                <a:off x="-4" y="2692"/>
                <a:ext cx="3313" cy="730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</p:grpSp>
        <p:sp>
          <p:nvSpPr>
            <p:cNvPr id="16401" name="WordArt 23"/>
            <p:cNvSpPr>
              <a:spLocks noChangeArrowheads="1" noChangeShapeType="1" noTextEdit="1"/>
            </p:cNvSpPr>
            <p:nvPr/>
          </p:nvSpPr>
          <p:spPr bwMode="auto">
            <a:xfrm>
              <a:off x="2032160" y="1938332"/>
              <a:ext cx="3085714" cy="325602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>
                  <a:solidFill>
                    <a:srgbClr val="FFFFFF"/>
                  </a:solidFill>
                  <a:effectLst>
                    <a:outerShdw dist="12700" dir="5400000" algn="ctr" rotWithShape="0">
                      <a:srgbClr val="808080">
                        <a:alpha val="79999"/>
                      </a:srgbClr>
                    </a:outerShdw>
                  </a:effectLst>
                  <a:latin typeface="Arial Black" panose="020B0A04020102020204" pitchFamily="34" charset="0"/>
                </a:rPr>
                <a:t>PARANINFO 3 </a:t>
              </a:r>
            </a:p>
          </p:txBody>
        </p:sp>
        <p:grpSp>
          <p:nvGrpSpPr>
            <p:cNvPr id="16402" name="Grupo 114"/>
            <p:cNvGrpSpPr>
              <a:grpSpLocks/>
            </p:cNvGrpSpPr>
            <p:nvPr/>
          </p:nvGrpSpPr>
          <p:grpSpPr bwMode="auto">
            <a:xfrm>
              <a:off x="1756856" y="308259"/>
              <a:ext cx="3582245" cy="3600000"/>
              <a:chOff x="1447800" y="1035050"/>
              <a:chExt cx="4644231" cy="4644231"/>
            </a:xfrm>
          </p:grpSpPr>
          <p:sp>
            <p:nvSpPr>
              <p:cNvPr id="16403" name="Elipse 115"/>
              <p:cNvSpPr>
                <a:spLocks noChangeArrowheads="1"/>
              </p:cNvSpPr>
              <p:nvPr/>
            </p:nvSpPr>
            <p:spPr bwMode="auto">
              <a:xfrm>
                <a:off x="1447800" y="1035050"/>
                <a:ext cx="4644231" cy="4644231"/>
              </a:xfrm>
              <a:prstGeom prst="ellipse">
                <a:avLst/>
              </a:prstGeom>
              <a:noFill/>
              <a:ln w="762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t-BR" altLang="pt-BR" sz="18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3" name="Text Box 80"/>
              <p:cNvSpPr txBox="1">
                <a:spLocks noChangeArrowheads="1"/>
              </p:cNvSpPr>
              <p:nvPr/>
            </p:nvSpPr>
            <p:spPr bwMode="auto">
              <a:xfrm>
                <a:off x="2137870" y="1648380"/>
                <a:ext cx="3282412" cy="6194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DDDDDD"/>
                </a:outerShdw>
              </a:effec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pt-BR" sz="5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REPÚBLICA FEDERATIVA DO BRASIL</a:t>
                </a:r>
              </a:p>
              <a:p>
                <a:pPr algn="ctr">
                  <a:defRPr/>
                </a:pPr>
                <a:r>
                  <a:rPr lang="pt-BR" sz="10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MINISTÉRIO DA DEFESA</a:t>
                </a:r>
              </a:p>
            </p:txBody>
          </p:sp>
          <p:pic>
            <p:nvPicPr>
              <p:cNvPr id="16405" name="Picture 81" descr="Brasão das Armas_7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7118" y="1301750"/>
                <a:ext cx="368300" cy="40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6389" name="Grupo 111"/>
          <p:cNvGrpSpPr>
            <a:grpSpLocks/>
          </p:cNvGrpSpPr>
          <p:nvPr/>
        </p:nvGrpSpPr>
        <p:grpSpPr bwMode="auto">
          <a:xfrm>
            <a:off x="555625" y="5856288"/>
            <a:ext cx="2414588" cy="2416175"/>
            <a:chOff x="1756856" y="308259"/>
            <a:chExt cx="3582245" cy="3600000"/>
          </a:xfrm>
        </p:grpSpPr>
        <p:grpSp>
          <p:nvGrpSpPr>
            <p:cNvPr id="16392" name="Group 20"/>
            <p:cNvGrpSpPr>
              <a:grpSpLocks noChangeAspect="1"/>
            </p:cNvGrpSpPr>
            <p:nvPr/>
          </p:nvGrpSpPr>
          <p:grpSpPr bwMode="auto">
            <a:xfrm>
              <a:off x="1785061" y="1722285"/>
              <a:ext cx="3532502" cy="856504"/>
              <a:chOff x="-4" y="2698"/>
              <a:chExt cx="3313" cy="724"/>
            </a:xfrm>
          </p:grpSpPr>
          <p:sp>
            <p:nvSpPr>
              <p:cNvPr id="174" name="Rectangle 15"/>
              <p:cNvSpPr>
                <a:spLocks noChangeArrowheads="1"/>
              </p:cNvSpPr>
              <p:nvPr/>
            </p:nvSpPr>
            <p:spPr bwMode="auto">
              <a:xfrm>
                <a:off x="-4" y="2698"/>
                <a:ext cx="3313" cy="36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336600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175" name="Rectangle 16"/>
              <p:cNvSpPr>
                <a:spLocks noChangeArrowheads="1"/>
              </p:cNvSpPr>
              <p:nvPr/>
            </p:nvSpPr>
            <p:spPr bwMode="auto">
              <a:xfrm>
                <a:off x="-2" y="2698"/>
                <a:ext cx="3311" cy="72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</p:grpSp>
        <p:sp>
          <p:nvSpPr>
            <p:cNvPr id="16393" name="WordArt 23"/>
            <p:cNvSpPr>
              <a:spLocks noChangeArrowheads="1" noChangeShapeType="1" noTextEdit="1"/>
            </p:cNvSpPr>
            <p:nvPr/>
          </p:nvSpPr>
          <p:spPr bwMode="auto">
            <a:xfrm>
              <a:off x="2000665" y="1938331"/>
              <a:ext cx="3085715" cy="325602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>
                  <a:solidFill>
                    <a:srgbClr val="FFFFFF"/>
                  </a:solidFill>
                  <a:effectLst>
                    <a:outerShdw dist="12700" dir="5400000" algn="ctr" rotWithShape="0">
                      <a:srgbClr val="808080">
                        <a:alpha val="79999"/>
                      </a:srgbClr>
                    </a:outerShdw>
                  </a:effectLst>
                  <a:latin typeface="Arial Black" panose="020B0A04020102020204" pitchFamily="34" charset="0"/>
                </a:rPr>
                <a:t>GEN LAERTE</a:t>
              </a:r>
            </a:p>
          </p:txBody>
        </p:sp>
        <p:grpSp>
          <p:nvGrpSpPr>
            <p:cNvPr id="16394" name="Grupo 114"/>
            <p:cNvGrpSpPr>
              <a:grpSpLocks/>
            </p:cNvGrpSpPr>
            <p:nvPr/>
          </p:nvGrpSpPr>
          <p:grpSpPr bwMode="auto">
            <a:xfrm>
              <a:off x="1756856" y="308259"/>
              <a:ext cx="3582245" cy="3600000"/>
              <a:chOff x="1447800" y="1035050"/>
              <a:chExt cx="4644231" cy="4644231"/>
            </a:xfrm>
          </p:grpSpPr>
          <p:sp>
            <p:nvSpPr>
              <p:cNvPr id="16395" name="Elipse 115"/>
              <p:cNvSpPr>
                <a:spLocks noChangeArrowheads="1"/>
              </p:cNvSpPr>
              <p:nvPr/>
            </p:nvSpPr>
            <p:spPr bwMode="auto">
              <a:xfrm>
                <a:off x="1447800" y="1035050"/>
                <a:ext cx="4644231" cy="4644231"/>
              </a:xfrm>
              <a:prstGeom prst="ellipse">
                <a:avLst/>
              </a:prstGeom>
              <a:noFill/>
              <a:ln w="762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t-BR" altLang="pt-BR" sz="18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2" name="Text Box 80"/>
              <p:cNvSpPr txBox="1">
                <a:spLocks noChangeArrowheads="1"/>
              </p:cNvSpPr>
              <p:nvPr/>
            </p:nvSpPr>
            <p:spPr bwMode="auto">
              <a:xfrm>
                <a:off x="2137870" y="1648380"/>
                <a:ext cx="3282412" cy="6194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DDDDDD"/>
                </a:outerShdw>
              </a:effec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pt-BR" sz="5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REPÚBLICA FEDERATIVA DO BRASIL</a:t>
                </a:r>
              </a:p>
              <a:p>
                <a:pPr algn="ctr">
                  <a:defRPr/>
                </a:pPr>
                <a:r>
                  <a:rPr lang="pt-BR" sz="10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MINISTÉRIO DA DEFESA</a:t>
                </a:r>
              </a:p>
            </p:txBody>
          </p:sp>
          <p:pic>
            <p:nvPicPr>
              <p:cNvPr id="16397" name="Picture 81" descr="Brasão das Armas_7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7118" y="1301750"/>
                <a:ext cx="368300" cy="40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6390" name="WordArt 23"/>
          <p:cNvSpPr>
            <a:spLocks noChangeArrowheads="1" noChangeShapeType="1" noTextEdit="1"/>
          </p:cNvSpPr>
          <p:nvPr/>
        </p:nvSpPr>
        <p:spPr bwMode="auto">
          <a:xfrm>
            <a:off x="608013" y="1657350"/>
            <a:ext cx="2079625" cy="21748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solidFill>
                  <a:srgbClr val="FFFFFF"/>
                </a:solidFill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PARANINFO 1</a:t>
            </a:r>
          </a:p>
        </p:txBody>
      </p:sp>
      <p:sp>
        <p:nvSpPr>
          <p:cNvPr id="16391" name="WordArt 23"/>
          <p:cNvSpPr>
            <a:spLocks noChangeArrowheads="1" noChangeShapeType="1" noTextEdit="1"/>
          </p:cNvSpPr>
          <p:nvPr/>
        </p:nvSpPr>
        <p:spPr bwMode="auto">
          <a:xfrm>
            <a:off x="3957638" y="1628775"/>
            <a:ext cx="2081212" cy="2190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solidFill>
                  <a:srgbClr val="FFFFFF"/>
                </a:solidFill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PARANINFO 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upo 111"/>
          <p:cNvGrpSpPr>
            <a:grpSpLocks/>
          </p:cNvGrpSpPr>
          <p:nvPr/>
        </p:nvGrpSpPr>
        <p:grpSpPr bwMode="auto">
          <a:xfrm>
            <a:off x="490538" y="992188"/>
            <a:ext cx="2414587" cy="2416175"/>
            <a:chOff x="1756856" y="308259"/>
            <a:chExt cx="3582245" cy="3600000"/>
          </a:xfrm>
        </p:grpSpPr>
        <p:grpSp>
          <p:nvGrpSpPr>
            <p:cNvPr id="17445" name="Group 20"/>
            <p:cNvGrpSpPr>
              <a:grpSpLocks noChangeAspect="1"/>
            </p:cNvGrpSpPr>
            <p:nvPr/>
          </p:nvGrpSpPr>
          <p:grpSpPr bwMode="auto">
            <a:xfrm>
              <a:off x="1785061" y="1722285"/>
              <a:ext cx="3532502" cy="856504"/>
              <a:chOff x="-4" y="2698"/>
              <a:chExt cx="3313" cy="724"/>
            </a:xfrm>
          </p:grpSpPr>
          <p:sp>
            <p:nvSpPr>
              <p:cNvPr id="10" name="Rectangle 15"/>
              <p:cNvSpPr>
                <a:spLocks noChangeArrowheads="1"/>
              </p:cNvSpPr>
              <p:nvPr/>
            </p:nvSpPr>
            <p:spPr bwMode="auto">
              <a:xfrm>
                <a:off x="-4" y="2698"/>
                <a:ext cx="3313" cy="36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336600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11" name="Rectangle 16"/>
              <p:cNvSpPr>
                <a:spLocks noChangeArrowheads="1"/>
              </p:cNvSpPr>
              <p:nvPr/>
            </p:nvSpPr>
            <p:spPr bwMode="auto">
              <a:xfrm>
                <a:off x="-2" y="2698"/>
                <a:ext cx="3311" cy="72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</p:grpSp>
        <p:sp>
          <p:nvSpPr>
            <p:cNvPr id="17446" name="WordArt 23"/>
            <p:cNvSpPr>
              <a:spLocks noChangeArrowheads="1" noChangeShapeType="1" noTextEdit="1"/>
            </p:cNvSpPr>
            <p:nvPr/>
          </p:nvSpPr>
          <p:spPr bwMode="auto">
            <a:xfrm>
              <a:off x="2032162" y="1938331"/>
              <a:ext cx="2906656" cy="325602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>
                  <a:solidFill>
                    <a:srgbClr val="FFFFFF"/>
                  </a:solidFill>
                  <a:effectLst>
                    <a:outerShdw dist="12700" dir="5400000" algn="ctr" rotWithShape="0">
                      <a:srgbClr val="808080">
                        <a:alpha val="79999"/>
                      </a:srgbClr>
                    </a:outerShdw>
                  </a:effectLst>
                  <a:latin typeface="Arial Black" panose="020B0A04020102020204" pitchFamily="34" charset="0"/>
                </a:rPr>
                <a:t>CHOC</a:t>
              </a:r>
            </a:p>
          </p:txBody>
        </p:sp>
        <p:grpSp>
          <p:nvGrpSpPr>
            <p:cNvPr id="17447" name="Grupo 114"/>
            <p:cNvGrpSpPr>
              <a:grpSpLocks/>
            </p:cNvGrpSpPr>
            <p:nvPr/>
          </p:nvGrpSpPr>
          <p:grpSpPr bwMode="auto">
            <a:xfrm>
              <a:off x="1756856" y="308259"/>
              <a:ext cx="3582245" cy="3600000"/>
              <a:chOff x="1447800" y="1035050"/>
              <a:chExt cx="4644231" cy="4644231"/>
            </a:xfrm>
          </p:grpSpPr>
          <p:sp>
            <p:nvSpPr>
              <p:cNvPr id="17448" name="Elipse 115"/>
              <p:cNvSpPr>
                <a:spLocks noChangeArrowheads="1"/>
              </p:cNvSpPr>
              <p:nvPr/>
            </p:nvSpPr>
            <p:spPr bwMode="auto">
              <a:xfrm>
                <a:off x="1447800" y="1035050"/>
                <a:ext cx="4644231" cy="4644231"/>
              </a:xfrm>
              <a:prstGeom prst="ellipse">
                <a:avLst/>
              </a:prstGeom>
              <a:noFill/>
              <a:ln w="762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t-BR" altLang="pt-BR" sz="18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" name="Text Box 80"/>
              <p:cNvSpPr txBox="1">
                <a:spLocks noChangeArrowheads="1"/>
              </p:cNvSpPr>
              <p:nvPr/>
            </p:nvSpPr>
            <p:spPr bwMode="auto">
              <a:xfrm>
                <a:off x="2137870" y="1648380"/>
                <a:ext cx="3282412" cy="6194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DDDDDD"/>
                </a:outerShdw>
              </a:effec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pt-BR" sz="5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REPÚBLICA FEDERATIVA DO BRASIL</a:t>
                </a:r>
              </a:p>
              <a:p>
                <a:pPr algn="ctr">
                  <a:defRPr/>
                </a:pPr>
                <a:r>
                  <a:rPr lang="pt-BR" sz="10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MINISTÉRIO DA DEFESA</a:t>
                </a:r>
              </a:p>
            </p:txBody>
          </p:sp>
          <p:pic>
            <p:nvPicPr>
              <p:cNvPr id="17450" name="Picture 81" descr="Brasão das Armas_7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7118" y="1301750"/>
                <a:ext cx="368300" cy="40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7411" name="Grupo 111"/>
          <p:cNvGrpSpPr>
            <a:grpSpLocks/>
          </p:cNvGrpSpPr>
          <p:nvPr/>
        </p:nvGrpSpPr>
        <p:grpSpPr bwMode="auto">
          <a:xfrm>
            <a:off x="400050" y="4295775"/>
            <a:ext cx="2414588" cy="2416175"/>
            <a:chOff x="1756856" y="308259"/>
            <a:chExt cx="3582245" cy="3600000"/>
          </a:xfrm>
        </p:grpSpPr>
        <p:grpSp>
          <p:nvGrpSpPr>
            <p:cNvPr id="17437" name="Group 20"/>
            <p:cNvGrpSpPr>
              <a:grpSpLocks noChangeAspect="1"/>
            </p:cNvGrpSpPr>
            <p:nvPr/>
          </p:nvGrpSpPr>
          <p:grpSpPr bwMode="auto">
            <a:xfrm>
              <a:off x="1785061" y="1722285"/>
              <a:ext cx="3532502" cy="856504"/>
              <a:chOff x="-4" y="2698"/>
              <a:chExt cx="3313" cy="724"/>
            </a:xfrm>
          </p:grpSpPr>
          <p:sp>
            <p:nvSpPr>
              <p:cNvPr id="29" name="Rectangle 15"/>
              <p:cNvSpPr>
                <a:spLocks noChangeArrowheads="1"/>
              </p:cNvSpPr>
              <p:nvPr/>
            </p:nvSpPr>
            <p:spPr bwMode="auto">
              <a:xfrm>
                <a:off x="-4" y="2698"/>
                <a:ext cx="3313" cy="36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336600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30" name="Rectangle 16"/>
              <p:cNvSpPr>
                <a:spLocks noChangeArrowheads="1"/>
              </p:cNvSpPr>
              <p:nvPr/>
            </p:nvSpPr>
            <p:spPr bwMode="auto">
              <a:xfrm>
                <a:off x="-2" y="2698"/>
                <a:ext cx="3311" cy="72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</p:grpSp>
        <p:sp>
          <p:nvSpPr>
            <p:cNvPr id="17438" name="WordArt 23"/>
            <p:cNvSpPr>
              <a:spLocks noChangeArrowheads="1" noChangeShapeType="1" noTextEdit="1"/>
            </p:cNvSpPr>
            <p:nvPr/>
          </p:nvSpPr>
          <p:spPr bwMode="auto">
            <a:xfrm>
              <a:off x="2032160" y="1938332"/>
              <a:ext cx="3085714" cy="325602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>
                  <a:solidFill>
                    <a:srgbClr val="FFFFFF"/>
                  </a:solidFill>
                  <a:effectLst>
                    <a:outerShdw dist="12700" dir="5400000" algn="ctr" rotWithShape="0">
                      <a:srgbClr val="808080">
                        <a:alpha val="79999"/>
                      </a:srgbClr>
                    </a:outerShdw>
                  </a:effectLst>
                  <a:latin typeface="Arial Black" panose="020B0A04020102020204" pitchFamily="34" charset="0"/>
                </a:rPr>
                <a:t>CAE</a:t>
              </a:r>
            </a:p>
          </p:txBody>
        </p:sp>
        <p:grpSp>
          <p:nvGrpSpPr>
            <p:cNvPr id="17439" name="Grupo 114"/>
            <p:cNvGrpSpPr>
              <a:grpSpLocks/>
            </p:cNvGrpSpPr>
            <p:nvPr/>
          </p:nvGrpSpPr>
          <p:grpSpPr bwMode="auto">
            <a:xfrm>
              <a:off x="1756856" y="308259"/>
              <a:ext cx="3582245" cy="3600000"/>
              <a:chOff x="1447800" y="1035050"/>
              <a:chExt cx="4644231" cy="4644231"/>
            </a:xfrm>
          </p:grpSpPr>
          <p:sp>
            <p:nvSpPr>
              <p:cNvPr id="17440" name="Elipse 115"/>
              <p:cNvSpPr>
                <a:spLocks noChangeArrowheads="1"/>
              </p:cNvSpPr>
              <p:nvPr/>
            </p:nvSpPr>
            <p:spPr bwMode="auto">
              <a:xfrm>
                <a:off x="1447800" y="1035050"/>
                <a:ext cx="4644231" cy="4644231"/>
              </a:xfrm>
              <a:prstGeom prst="ellipse">
                <a:avLst/>
              </a:prstGeom>
              <a:noFill/>
              <a:ln w="762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t-BR" altLang="pt-BR" sz="18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" name="Text Box 80"/>
              <p:cNvSpPr txBox="1">
                <a:spLocks noChangeArrowheads="1"/>
              </p:cNvSpPr>
              <p:nvPr/>
            </p:nvSpPr>
            <p:spPr bwMode="auto">
              <a:xfrm>
                <a:off x="2137870" y="1648382"/>
                <a:ext cx="3282412" cy="6194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DDDDDD"/>
                </a:outerShdw>
              </a:effec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pt-BR" sz="5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REPÚBLICA FEDERATIVA DO BRASIL</a:t>
                </a:r>
              </a:p>
              <a:p>
                <a:pPr algn="ctr">
                  <a:defRPr/>
                </a:pPr>
                <a:r>
                  <a:rPr lang="pt-BR" sz="10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MINISTÉRIO DA DEFESA</a:t>
                </a:r>
              </a:p>
            </p:txBody>
          </p:sp>
          <p:pic>
            <p:nvPicPr>
              <p:cNvPr id="17442" name="Picture 81" descr="Brasão das Armas_7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7118" y="1301750"/>
                <a:ext cx="368300" cy="40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7412" name="Grupo 111"/>
          <p:cNvGrpSpPr>
            <a:grpSpLocks/>
          </p:cNvGrpSpPr>
          <p:nvPr/>
        </p:nvGrpSpPr>
        <p:grpSpPr bwMode="auto">
          <a:xfrm>
            <a:off x="4003675" y="4076700"/>
            <a:ext cx="2414588" cy="2416175"/>
            <a:chOff x="1756856" y="308259"/>
            <a:chExt cx="3582245" cy="3600000"/>
          </a:xfrm>
        </p:grpSpPr>
        <p:grpSp>
          <p:nvGrpSpPr>
            <p:cNvPr id="17429" name="Group 20"/>
            <p:cNvGrpSpPr>
              <a:grpSpLocks noChangeAspect="1"/>
            </p:cNvGrpSpPr>
            <p:nvPr/>
          </p:nvGrpSpPr>
          <p:grpSpPr bwMode="auto">
            <a:xfrm>
              <a:off x="1785061" y="1722285"/>
              <a:ext cx="3532502" cy="856504"/>
              <a:chOff x="-4" y="2698"/>
              <a:chExt cx="3313" cy="724"/>
            </a:xfrm>
          </p:grpSpPr>
          <p:sp>
            <p:nvSpPr>
              <p:cNvPr id="38" name="Rectangle 15"/>
              <p:cNvSpPr>
                <a:spLocks noChangeArrowheads="1"/>
              </p:cNvSpPr>
              <p:nvPr/>
            </p:nvSpPr>
            <p:spPr bwMode="auto">
              <a:xfrm>
                <a:off x="-4" y="2698"/>
                <a:ext cx="3313" cy="36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336600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39" name="Rectangle 16"/>
              <p:cNvSpPr>
                <a:spLocks noChangeArrowheads="1"/>
              </p:cNvSpPr>
              <p:nvPr/>
            </p:nvSpPr>
            <p:spPr bwMode="auto">
              <a:xfrm>
                <a:off x="-2" y="2698"/>
                <a:ext cx="3311" cy="72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</p:grpSp>
        <p:sp>
          <p:nvSpPr>
            <p:cNvPr id="17430" name="WordArt 23"/>
            <p:cNvSpPr>
              <a:spLocks noChangeArrowheads="1" noChangeShapeType="1" noTextEdit="1"/>
            </p:cNvSpPr>
            <p:nvPr/>
          </p:nvSpPr>
          <p:spPr bwMode="auto">
            <a:xfrm>
              <a:off x="2032160" y="1938332"/>
              <a:ext cx="3085714" cy="325602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>
                  <a:solidFill>
                    <a:srgbClr val="FFFFFF"/>
                  </a:solidFill>
                  <a:effectLst>
                    <a:outerShdw dist="12700" dir="5400000" algn="ctr" rotWithShape="0">
                      <a:srgbClr val="808080">
                        <a:alpha val="79999"/>
                      </a:srgbClr>
                    </a:outerShdw>
                  </a:effectLst>
                  <a:latin typeface="Arial Black" panose="020B0A04020102020204" pitchFamily="34" charset="0"/>
                </a:rPr>
                <a:t>CHELOG</a:t>
              </a:r>
            </a:p>
          </p:txBody>
        </p:sp>
        <p:grpSp>
          <p:nvGrpSpPr>
            <p:cNvPr id="17431" name="Grupo 114"/>
            <p:cNvGrpSpPr>
              <a:grpSpLocks/>
            </p:cNvGrpSpPr>
            <p:nvPr/>
          </p:nvGrpSpPr>
          <p:grpSpPr bwMode="auto">
            <a:xfrm>
              <a:off x="1756856" y="308259"/>
              <a:ext cx="3582245" cy="3600000"/>
              <a:chOff x="1447800" y="1035050"/>
              <a:chExt cx="4644231" cy="4644231"/>
            </a:xfrm>
          </p:grpSpPr>
          <p:sp>
            <p:nvSpPr>
              <p:cNvPr id="17432" name="Elipse 115"/>
              <p:cNvSpPr>
                <a:spLocks noChangeArrowheads="1"/>
              </p:cNvSpPr>
              <p:nvPr/>
            </p:nvSpPr>
            <p:spPr bwMode="auto">
              <a:xfrm>
                <a:off x="1447800" y="1035050"/>
                <a:ext cx="4644231" cy="4644231"/>
              </a:xfrm>
              <a:prstGeom prst="ellipse">
                <a:avLst/>
              </a:prstGeom>
              <a:noFill/>
              <a:ln w="762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t-BR" altLang="pt-BR" sz="18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" name="Text Box 80"/>
              <p:cNvSpPr txBox="1">
                <a:spLocks noChangeArrowheads="1"/>
              </p:cNvSpPr>
              <p:nvPr/>
            </p:nvSpPr>
            <p:spPr bwMode="auto">
              <a:xfrm>
                <a:off x="2137870" y="1648382"/>
                <a:ext cx="3282412" cy="6194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DDDDDD"/>
                </a:outerShdw>
              </a:effec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pt-BR" sz="5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REPÚBLICA FEDERATIVA DO BRASIL</a:t>
                </a:r>
              </a:p>
              <a:p>
                <a:pPr algn="ctr">
                  <a:defRPr/>
                </a:pPr>
                <a:r>
                  <a:rPr lang="pt-BR" sz="10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MINISTÉRIO DA DEFESA</a:t>
                </a:r>
              </a:p>
            </p:txBody>
          </p:sp>
          <p:pic>
            <p:nvPicPr>
              <p:cNvPr id="17434" name="Picture 81" descr="Brasão das Armas_7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7118" y="1301750"/>
                <a:ext cx="368300" cy="40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7413" name="Grupo 111"/>
          <p:cNvGrpSpPr>
            <a:grpSpLocks/>
          </p:cNvGrpSpPr>
          <p:nvPr/>
        </p:nvGrpSpPr>
        <p:grpSpPr bwMode="auto">
          <a:xfrm>
            <a:off x="4057650" y="731838"/>
            <a:ext cx="2414588" cy="2416175"/>
            <a:chOff x="1756856" y="308259"/>
            <a:chExt cx="3582245" cy="3600000"/>
          </a:xfrm>
        </p:grpSpPr>
        <p:sp>
          <p:nvSpPr>
            <p:cNvPr id="17424" name="WordArt 23"/>
            <p:cNvSpPr>
              <a:spLocks noChangeArrowheads="1" noChangeShapeType="1" noTextEdit="1"/>
            </p:cNvSpPr>
            <p:nvPr/>
          </p:nvSpPr>
          <p:spPr bwMode="auto">
            <a:xfrm>
              <a:off x="1842195" y="1938331"/>
              <a:ext cx="3085715" cy="325602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endParaRPr lang="pt-BR" sz="3600" kern="10">
                <a:solidFill>
                  <a:srgbClr val="FFFFFF"/>
                </a:solidFill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grpSp>
          <p:nvGrpSpPr>
            <p:cNvPr id="17425" name="Grupo 114"/>
            <p:cNvGrpSpPr>
              <a:grpSpLocks/>
            </p:cNvGrpSpPr>
            <p:nvPr/>
          </p:nvGrpSpPr>
          <p:grpSpPr bwMode="auto">
            <a:xfrm>
              <a:off x="1756856" y="308259"/>
              <a:ext cx="3582245" cy="3600000"/>
              <a:chOff x="1447800" y="1035050"/>
              <a:chExt cx="4644231" cy="4644231"/>
            </a:xfrm>
          </p:grpSpPr>
          <p:sp>
            <p:nvSpPr>
              <p:cNvPr id="17426" name="Elipse 115"/>
              <p:cNvSpPr>
                <a:spLocks noChangeArrowheads="1"/>
              </p:cNvSpPr>
              <p:nvPr/>
            </p:nvSpPr>
            <p:spPr bwMode="auto">
              <a:xfrm>
                <a:off x="1447800" y="1035050"/>
                <a:ext cx="4644231" cy="4644231"/>
              </a:xfrm>
              <a:prstGeom prst="ellipse">
                <a:avLst/>
              </a:prstGeom>
              <a:noFill/>
              <a:ln w="762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t-BR" altLang="pt-BR" sz="18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" name="Text Box 80"/>
              <p:cNvSpPr txBox="1">
                <a:spLocks noChangeArrowheads="1"/>
              </p:cNvSpPr>
              <p:nvPr/>
            </p:nvSpPr>
            <p:spPr bwMode="auto">
              <a:xfrm>
                <a:off x="2137870" y="1648380"/>
                <a:ext cx="3282412" cy="6194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DDDDDD"/>
                </a:outerShdw>
              </a:effec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pt-BR" sz="5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REPÚBLICA FEDERATIVA DO BRASIL</a:t>
                </a:r>
              </a:p>
              <a:p>
                <a:pPr algn="ctr">
                  <a:defRPr/>
                </a:pPr>
                <a:r>
                  <a:rPr lang="pt-BR" sz="10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MINISTÉRIO DA DEFESA</a:t>
                </a:r>
              </a:p>
            </p:txBody>
          </p:sp>
          <p:pic>
            <p:nvPicPr>
              <p:cNvPr id="17428" name="Picture 81" descr="Brasão das Armas_7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7118" y="1301750"/>
                <a:ext cx="368300" cy="40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pic>
        <p:nvPicPr>
          <p:cNvPr id="17414" name="Imagem 55" descr="Band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425" y="1435100"/>
            <a:ext cx="1757363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415" name="Grupo 111"/>
          <p:cNvGrpSpPr>
            <a:grpSpLocks/>
          </p:cNvGrpSpPr>
          <p:nvPr/>
        </p:nvGrpSpPr>
        <p:grpSpPr bwMode="auto">
          <a:xfrm>
            <a:off x="3978275" y="7050088"/>
            <a:ext cx="2414588" cy="2416175"/>
            <a:chOff x="1756856" y="308259"/>
            <a:chExt cx="3582245" cy="3600000"/>
          </a:xfrm>
        </p:grpSpPr>
        <p:grpSp>
          <p:nvGrpSpPr>
            <p:cNvPr id="17416" name="Group 20"/>
            <p:cNvGrpSpPr>
              <a:grpSpLocks noChangeAspect="1"/>
            </p:cNvGrpSpPr>
            <p:nvPr/>
          </p:nvGrpSpPr>
          <p:grpSpPr bwMode="auto">
            <a:xfrm>
              <a:off x="1785061" y="1722285"/>
              <a:ext cx="3532502" cy="856504"/>
              <a:chOff x="-4" y="2698"/>
              <a:chExt cx="3313" cy="724"/>
            </a:xfrm>
          </p:grpSpPr>
          <p:sp>
            <p:nvSpPr>
              <p:cNvPr id="47" name="Rectangle 15"/>
              <p:cNvSpPr>
                <a:spLocks noChangeArrowheads="1"/>
              </p:cNvSpPr>
              <p:nvPr/>
            </p:nvSpPr>
            <p:spPr bwMode="auto">
              <a:xfrm>
                <a:off x="-4" y="2698"/>
                <a:ext cx="3313" cy="36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336600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48" name="Rectangle 16"/>
              <p:cNvSpPr>
                <a:spLocks noChangeArrowheads="1"/>
              </p:cNvSpPr>
              <p:nvPr/>
            </p:nvSpPr>
            <p:spPr bwMode="auto">
              <a:xfrm>
                <a:off x="-2" y="2698"/>
                <a:ext cx="3311" cy="72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</p:grpSp>
        <p:sp>
          <p:nvSpPr>
            <p:cNvPr id="17417" name="WordArt 23"/>
            <p:cNvSpPr>
              <a:spLocks noChangeArrowheads="1" noChangeShapeType="1" noTextEdit="1"/>
            </p:cNvSpPr>
            <p:nvPr/>
          </p:nvSpPr>
          <p:spPr bwMode="auto">
            <a:xfrm>
              <a:off x="2032160" y="1938332"/>
              <a:ext cx="3085714" cy="325602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>
                  <a:solidFill>
                    <a:srgbClr val="FFFFFF"/>
                  </a:solidFill>
                  <a:effectLst>
                    <a:outerShdw dist="12700" dir="5400000" algn="ctr" rotWithShape="0">
                      <a:srgbClr val="808080">
                        <a:alpha val="79999"/>
                      </a:srgbClr>
                    </a:outerShdw>
                  </a:effectLst>
                  <a:latin typeface="Arial Black" panose="020B0A04020102020204" pitchFamily="34" charset="0"/>
                </a:rPr>
                <a:t>MINISTRO DA DEFESA</a:t>
              </a:r>
            </a:p>
          </p:txBody>
        </p:sp>
        <p:grpSp>
          <p:nvGrpSpPr>
            <p:cNvPr id="17418" name="Grupo 114"/>
            <p:cNvGrpSpPr>
              <a:grpSpLocks/>
            </p:cNvGrpSpPr>
            <p:nvPr/>
          </p:nvGrpSpPr>
          <p:grpSpPr bwMode="auto">
            <a:xfrm>
              <a:off x="1756856" y="308259"/>
              <a:ext cx="3582245" cy="3600000"/>
              <a:chOff x="1447800" y="1035050"/>
              <a:chExt cx="4644231" cy="4644231"/>
            </a:xfrm>
          </p:grpSpPr>
          <p:sp>
            <p:nvSpPr>
              <p:cNvPr id="17419" name="Elipse 115"/>
              <p:cNvSpPr>
                <a:spLocks noChangeArrowheads="1"/>
              </p:cNvSpPr>
              <p:nvPr/>
            </p:nvSpPr>
            <p:spPr bwMode="auto">
              <a:xfrm>
                <a:off x="1447800" y="1035050"/>
                <a:ext cx="4644231" cy="4644231"/>
              </a:xfrm>
              <a:prstGeom prst="ellipse">
                <a:avLst/>
              </a:prstGeom>
              <a:noFill/>
              <a:ln w="762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t-BR" altLang="pt-BR" sz="18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" name="Text Box 80"/>
              <p:cNvSpPr txBox="1">
                <a:spLocks noChangeArrowheads="1"/>
              </p:cNvSpPr>
              <p:nvPr/>
            </p:nvSpPr>
            <p:spPr bwMode="auto">
              <a:xfrm>
                <a:off x="2137870" y="1648380"/>
                <a:ext cx="3282412" cy="6194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DDDDDD"/>
                </a:outerShdw>
              </a:effec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pt-BR" sz="5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REPÚBLICA FEDERATIVA DO BRASIL</a:t>
                </a:r>
              </a:p>
              <a:p>
                <a:pPr algn="ctr">
                  <a:defRPr/>
                </a:pPr>
                <a:r>
                  <a:rPr lang="pt-BR" sz="10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MINISTÉRIO DA DEFESA</a:t>
                </a:r>
              </a:p>
            </p:txBody>
          </p:sp>
          <p:pic>
            <p:nvPicPr>
              <p:cNvPr id="17421" name="Picture 81" descr="Brasão das Armas_7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7118" y="1301750"/>
                <a:ext cx="368300" cy="40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upo 111"/>
          <p:cNvGrpSpPr>
            <a:grpSpLocks/>
          </p:cNvGrpSpPr>
          <p:nvPr/>
        </p:nvGrpSpPr>
        <p:grpSpPr bwMode="auto">
          <a:xfrm>
            <a:off x="666750" y="623888"/>
            <a:ext cx="2414588" cy="2416175"/>
            <a:chOff x="1756856" y="308259"/>
            <a:chExt cx="3582245" cy="3600000"/>
          </a:xfrm>
        </p:grpSpPr>
        <p:grpSp>
          <p:nvGrpSpPr>
            <p:cNvPr id="4145" name="Group 20"/>
            <p:cNvGrpSpPr>
              <a:grpSpLocks noChangeAspect="1"/>
            </p:cNvGrpSpPr>
            <p:nvPr/>
          </p:nvGrpSpPr>
          <p:grpSpPr bwMode="auto">
            <a:xfrm>
              <a:off x="1785061" y="1566126"/>
              <a:ext cx="3532502" cy="1167637"/>
              <a:chOff x="-4" y="2566"/>
              <a:chExt cx="3313" cy="987"/>
            </a:xfrm>
          </p:grpSpPr>
          <p:sp>
            <p:nvSpPr>
              <p:cNvPr id="11" name="Rectangle 15"/>
              <p:cNvSpPr>
                <a:spLocks noChangeArrowheads="1"/>
              </p:cNvSpPr>
              <p:nvPr/>
            </p:nvSpPr>
            <p:spPr bwMode="auto">
              <a:xfrm>
                <a:off x="-4" y="2698"/>
                <a:ext cx="3313" cy="36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336600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12" name="Rectangle 16"/>
              <p:cNvSpPr>
                <a:spLocks noChangeArrowheads="1"/>
              </p:cNvSpPr>
              <p:nvPr/>
            </p:nvSpPr>
            <p:spPr bwMode="auto">
              <a:xfrm>
                <a:off x="-2" y="2566"/>
                <a:ext cx="3311" cy="986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</p:grpSp>
        <p:grpSp>
          <p:nvGrpSpPr>
            <p:cNvPr id="4146" name="Grupo 114"/>
            <p:cNvGrpSpPr>
              <a:grpSpLocks/>
            </p:cNvGrpSpPr>
            <p:nvPr/>
          </p:nvGrpSpPr>
          <p:grpSpPr bwMode="auto">
            <a:xfrm>
              <a:off x="1756856" y="308259"/>
              <a:ext cx="3582245" cy="3600000"/>
              <a:chOff x="1447800" y="1035050"/>
              <a:chExt cx="4644231" cy="4644231"/>
            </a:xfrm>
          </p:grpSpPr>
          <p:sp>
            <p:nvSpPr>
              <p:cNvPr id="2" name="Elipse 115"/>
              <p:cNvSpPr>
                <a:spLocks noChangeArrowheads="1"/>
              </p:cNvSpPr>
              <p:nvPr/>
            </p:nvSpPr>
            <p:spPr bwMode="auto">
              <a:xfrm>
                <a:off x="1447800" y="1035050"/>
                <a:ext cx="4644231" cy="4644231"/>
              </a:xfrm>
              <a:prstGeom prst="ellipse">
                <a:avLst/>
              </a:prstGeom>
              <a:noFill/>
              <a:ln w="76200" algn="ctr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pt-BR" altLang="pt-BR" sz="1800" smtClean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Text Box 80"/>
              <p:cNvSpPr txBox="1">
                <a:spLocks noChangeArrowheads="1"/>
              </p:cNvSpPr>
              <p:nvPr/>
            </p:nvSpPr>
            <p:spPr bwMode="auto">
              <a:xfrm>
                <a:off x="2137870" y="1648380"/>
                <a:ext cx="3282412" cy="6194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DDDDDD"/>
                </a:outerShdw>
              </a:effec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pt-BR" sz="5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REPÚBLICA FEDERATIVA DO BRASIL</a:t>
                </a:r>
              </a:p>
              <a:p>
                <a:pPr algn="ctr">
                  <a:defRPr/>
                </a:pPr>
                <a:r>
                  <a:rPr lang="pt-BR" sz="10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MINISTÉRIO DA DEFESA</a:t>
                </a:r>
              </a:p>
            </p:txBody>
          </p:sp>
          <p:pic>
            <p:nvPicPr>
              <p:cNvPr id="4149" name="Picture 81" descr="Brasão das Armas_7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7118" y="1301750"/>
                <a:ext cx="368300" cy="40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4099" name="Grupo 111"/>
          <p:cNvGrpSpPr>
            <a:grpSpLocks/>
          </p:cNvGrpSpPr>
          <p:nvPr/>
        </p:nvGrpSpPr>
        <p:grpSpPr bwMode="auto">
          <a:xfrm>
            <a:off x="642938" y="3544888"/>
            <a:ext cx="2414587" cy="2416175"/>
            <a:chOff x="1756856" y="308259"/>
            <a:chExt cx="3582245" cy="3600000"/>
          </a:xfrm>
        </p:grpSpPr>
        <p:grpSp>
          <p:nvGrpSpPr>
            <p:cNvPr id="4138" name="Group 20"/>
            <p:cNvGrpSpPr>
              <a:grpSpLocks noChangeAspect="1"/>
            </p:cNvGrpSpPr>
            <p:nvPr/>
          </p:nvGrpSpPr>
          <p:grpSpPr bwMode="auto">
            <a:xfrm>
              <a:off x="1785061" y="1566126"/>
              <a:ext cx="3532502" cy="1166454"/>
              <a:chOff x="-4" y="2566"/>
              <a:chExt cx="3313" cy="986"/>
            </a:xfrm>
          </p:grpSpPr>
          <p:sp>
            <p:nvSpPr>
              <p:cNvPr id="40" name="Rectangle 15"/>
              <p:cNvSpPr>
                <a:spLocks noChangeArrowheads="1"/>
              </p:cNvSpPr>
              <p:nvPr/>
            </p:nvSpPr>
            <p:spPr bwMode="auto">
              <a:xfrm>
                <a:off x="-4" y="2698"/>
                <a:ext cx="3313" cy="36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336600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43" name="Rectangle 16"/>
              <p:cNvSpPr>
                <a:spLocks noChangeArrowheads="1"/>
              </p:cNvSpPr>
              <p:nvPr/>
            </p:nvSpPr>
            <p:spPr bwMode="auto">
              <a:xfrm>
                <a:off x="-2" y="2566"/>
                <a:ext cx="3311" cy="986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</p:grpSp>
        <p:grpSp>
          <p:nvGrpSpPr>
            <p:cNvPr id="4139" name="Grupo 114"/>
            <p:cNvGrpSpPr>
              <a:grpSpLocks/>
            </p:cNvGrpSpPr>
            <p:nvPr/>
          </p:nvGrpSpPr>
          <p:grpSpPr bwMode="auto">
            <a:xfrm>
              <a:off x="1756856" y="308259"/>
              <a:ext cx="3582245" cy="3600000"/>
              <a:chOff x="1447800" y="1035050"/>
              <a:chExt cx="4644231" cy="4644231"/>
            </a:xfrm>
          </p:grpSpPr>
          <p:sp>
            <p:nvSpPr>
              <p:cNvPr id="3" name="Elipse 115"/>
              <p:cNvSpPr>
                <a:spLocks noChangeArrowheads="1"/>
              </p:cNvSpPr>
              <p:nvPr/>
            </p:nvSpPr>
            <p:spPr bwMode="auto">
              <a:xfrm>
                <a:off x="1447800" y="1035050"/>
                <a:ext cx="4644231" cy="4644231"/>
              </a:xfrm>
              <a:prstGeom prst="ellipse">
                <a:avLst/>
              </a:prstGeom>
              <a:noFill/>
              <a:ln w="76200" algn="ctr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pt-BR" altLang="pt-BR" sz="1800" smtClean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" name="Text Box 80"/>
              <p:cNvSpPr txBox="1">
                <a:spLocks noChangeArrowheads="1"/>
              </p:cNvSpPr>
              <p:nvPr/>
            </p:nvSpPr>
            <p:spPr bwMode="auto">
              <a:xfrm>
                <a:off x="2137870" y="1648380"/>
                <a:ext cx="3282412" cy="6194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DDDDDD"/>
                </a:outerShdw>
              </a:effec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pt-BR" sz="5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REPÚBLICA FEDERATIVA DO BRASIL</a:t>
                </a:r>
              </a:p>
              <a:p>
                <a:pPr algn="ctr">
                  <a:defRPr/>
                </a:pPr>
                <a:r>
                  <a:rPr lang="pt-BR" sz="10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MINISTÉRIO DA DEFESA</a:t>
                </a:r>
              </a:p>
            </p:txBody>
          </p:sp>
          <p:pic>
            <p:nvPicPr>
              <p:cNvPr id="4142" name="Picture 81" descr="Brasão das Armas_7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7118" y="1301750"/>
                <a:ext cx="368300" cy="40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4100" name="WordArt 23"/>
          <p:cNvSpPr>
            <a:spLocks noChangeArrowheads="1" noChangeShapeType="1" noTextEdit="1"/>
          </p:cNvSpPr>
          <p:nvPr/>
        </p:nvSpPr>
        <p:spPr bwMode="auto">
          <a:xfrm>
            <a:off x="825500" y="1624013"/>
            <a:ext cx="2081213" cy="3841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solidFill>
                  <a:srgbClr val="FFFFFF"/>
                </a:solidFill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CENSIPAN</a:t>
            </a:r>
          </a:p>
        </p:txBody>
      </p:sp>
      <p:sp>
        <p:nvSpPr>
          <p:cNvPr id="4101" name="WordArt 23"/>
          <p:cNvSpPr>
            <a:spLocks noChangeArrowheads="1" noChangeShapeType="1" noTextEdit="1"/>
          </p:cNvSpPr>
          <p:nvPr/>
        </p:nvSpPr>
        <p:spPr bwMode="auto">
          <a:xfrm>
            <a:off x="809625" y="4581525"/>
            <a:ext cx="2079625" cy="3841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solidFill>
                  <a:srgbClr val="FFFFFF"/>
                </a:solidFill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  ESG  </a:t>
            </a:r>
          </a:p>
        </p:txBody>
      </p:sp>
      <p:grpSp>
        <p:nvGrpSpPr>
          <p:cNvPr id="4102" name="Grupo 111"/>
          <p:cNvGrpSpPr>
            <a:grpSpLocks/>
          </p:cNvGrpSpPr>
          <p:nvPr/>
        </p:nvGrpSpPr>
        <p:grpSpPr bwMode="auto">
          <a:xfrm>
            <a:off x="642938" y="6511925"/>
            <a:ext cx="2414587" cy="2416175"/>
            <a:chOff x="1756856" y="308259"/>
            <a:chExt cx="3582245" cy="3600000"/>
          </a:xfrm>
        </p:grpSpPr>
        <p:grpSp>
          <p:nvGrpSpPr>
            <p:cNvPr id="4131" name="Group 20"/>
            <p:cNvGrpSpPr>
              <a:grpSpLocks noChangeAspect="1"/>
            </p:cNvGrpSpPr>
            <p:nvPr/>
          </p:nvGrpSpPr>
          <p:grpSpPr bwMode="auto">
            <a:xfrm>
              <a:off x="1785061" y="1566126"/>
              <a:ext cx="3532502" cy="1166454"/>
              <a:chOff x="-4" y="2566"/>
              <a:chExt cx="3313" cy="986"/>
            </a:xfrm>
          </p:grpSpPr>
          <p:sp>
            <p:nvSpPr>
              <p:cNvPr id="26" name="Rectangle 15"/>
              <p:cNvSpPr>
                <a:spLocks noChangeArrowheads="1"/>
              </p:cNvSpPr>
              <p:nvPr/>
            </p:nvSpPr>
            <p:spPr bwMode="auto">
              <a:xfrm>
                <a:off x="-4" y="2698"/>
                <a:ext cx="3313" cy="36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336600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27" name="Rectangle 16"/>
              <p:cNvSpPr>
                <a:spLocks noChangeArrowheads="1"/>
              </p:cNvSpPr>
              <p:nvPr/>
            </p:nvSpPr>
            <p:spPr bwMode="auto">
              <a:xfrm>
                <a:off x="-2" y="2566"/>
                <a:ext cx="3311" cy="986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</p:grpSp>
        <p:grpSp>
          <p:nvGrpSpPr>
            <p:cNvPr id="4132" name="Grupo 114"/>
            <p:cNvGrpSpPr>
              <a:grpSpLocks/>
            </p:cNvGrpSpPr>
            <p:nvPr/>
          </p:nvGrpSpPr>
          <p:grpSpPr bwMode="auto">
            <a:xfrm>
              <a:off x="1756856" y="308259"/>
              <a:ext cx="3582245" cy="3600000"/>
              <a:chOff x="1447800" y="1035050"/>
              <a:chExt cx="4644231" cy="4644231"/>
            </a:xfrm>
          </p:grpSpPr>
          <p:sp>
            <p:nvSpPr>
              <p:cNvPr id="23" name="Elipse 115"/>
              <p:cNvSpPr>
                <a:spLocks noChangeArrowheads="1"/>
              </p:cNvSpPr>
              <p:nvPr/>
            </p:nvSpPr>
            <p:spPr bwMode="auto">
              <a:xfrm>
                <a:off x="1447800" y="1035050"/>
                <a:ext cx="4644231" cy="4644231"/>
              </a:xfrm>
              <a:prstGeom prst="ellipse">
                <a:avLst/>
              </a:prstGeom>
              <a:noFill/>
              <a:ln w="76200" algn="ctr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pt-BR" altLang="pt-BR" sz="1800" smtClean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" name="Text Box 80"/>
              <p:cNvSpPr txBox="1">
                <a:spLocks noChangeArrowheads="1"/>
              </p:cNvSpPr>
              <p:nvPr/>
            </p:nvSpPr>
            <p:spPr bwMode="auto">
              <a:xfrm>
                <a:off x="2137870" y="1648382"/>
                <a:ext cx="3282412" cy="6194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DDDDDD"/>
                </a:outerShdw>
              </a:effec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pt-BR" sz="5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REPÚBLICA FEDERATIVA DO BRASIL</a:t>
                </a:r>
              </a:p>
              <a:p>
                <a:pPr algn="ctr">
                  <a:defRPr/>
                </a:pPr>
                <a:r>
                  <a:rPr lang="pt-BR" sz="10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MINISTÉRIO DA DEFESA</a:t>
                </a:r>
              </a:p>
            </p:txBody>
          </p:sp>
          <p:pic>
            <p:nvPicPr>
              <p:cNvPr id="4135" name="Picture 81" descr="Brasão das Armas_7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7118" y="1301750"/>
                <a:ext cx="368300" cy="40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4103" name="WordArt 23"/>
          <p:cNvSpPr>
            <a:spLocks noChangeArrowheads="1" noChangeShapeType="1" noTextEdit="1"/>
          </p:cNvSpPr>
          <p:nvPr/>
        </p:nvSpPr>
        <p:spPr bwMode="auto">
          <a:xfrm>
            <a:off x="827088" y="7558088"/>
            <a:ext cx="2079625" cy="3841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solidFill>
                  <a:srgbClr val="FFFFFF"/>
                </a:solidFill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  SG  </a:t>
            </a:r>
          </a:p>
        </p:txBody>
      </p:sp>
      <p:grpSp>
        <p:nvGrpSpPr>
          <p:cNvPr id="4104" name="Grupo 111"/>
          <p:cNvGrpSpPr>
            <a:grpSpLocks/>
          </p:cNvGrpSpPr>
          <p:nvPr/>
        </p:nvGrpSpPr>
        <p:grpSpPr bwMode="auto">
          <a:xfrm>
            <a:off x="4051300" y="623888"/>
            <a:ext cx="2414588" cy="2416175"/>
            <a:chOff x="1756856" y="308259"/>
            <a:chExt cx="3582245" cy="3600000"/>
          </a:xfrm>
        </p:grpSpPr>
        <p:grpSp>
          <p:nvGrpSpPr>
            <p:cNvPr id="4124" name="Group 20"/>
            <p:cNvGrpSpPr>
              <a:grpSpLocks noChangeAspect="1"/>
            </p:cNvGrpSpPr>
            <p:nvPr/>
          </p:nvGrpSpPr>
          <p:grpSpPr bwMode="auto">
            <a:xfrm>
              <a:off x="1785061" y="1566126"/>
              <a:ext cx="3532502" cy="1167637"/>
              <a:chOff x="-4" y="2566"/>
              <a:chExt cx="3313" cy="987"/>
            </a:xfrm>
          </p:grpSpPr>
          <p:sp>
            <p:nvSpPr>
              <p:cNvPr id="36" name="Rectangle 15"/>
              <p:cNvSpPr>
                <a:spLocks noChangeArrowheads="1"/>
              </p:cNvSpPr>
              <p:nvPr/>
            </p:nvSpPr>
            <p:spPr bwMode="auto">
              <a:xfrm>
                <a:off x="-4" y="2698"/>
                <a:ext cx="3313" cy="36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336600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37" name="Rectangle 16"/>
              <p:cNvSpPr>
                <a:spLocks noChangeArrowheads="1"/>
              </p:cNvSpPr>
              <p:nvPr/>
            </p:nvSpPr>
            <p:spPr bwMode="auto">
              <a:xfrm>
                <a:off x="-2" y="2566"/>
                <a:ext cx="3311" cy="986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</p:grpSp>
        <p:grpSp>
          <p:nvGrpSpPr>
            <p:cNvPr id="4125" name="Grupo 114"/>
            <p:cNvGrpSpPr>
              <a:grpSpLocks/>
            </p:cNvGrpSpPr>
            <p:nvPr/>
          </p:nvGrpSpPr>
          <p:grpSpPr bwMode="auto">
            <a:xfrm>
              <a:off x="1756856" y="308259"/>
              <a:ext cx="3582245" cy="3600000"/>
              <a:chOff x="1447800" y="1035050"/>
              <a:chExt cx="4644231" cy="4644231"/>
            </a:xfrm>
          </p:grpSpPr>
          <p:sp>
            <p:nvSpPr>
              <p:cNvPr id="4126" name="Elipse 115"/>
              <p:cNvSpPr>
                <a:spLocks noChangeArrowheads="1"/>
              </p:cNvSpPr>
              <p:nvPr/>
            </p:nvSpPr>
            <p:spPr bwMode="auto">
              <a:xfrm>
                <a:off x="1447800" y="1035050"/>
                <a:ext cx="4644231" cy="4644231"/>
              </a:xfrm>
              <a:prstGeom prst="ellipse">
                <a:avLst/>
              </a:prstGeom>
              <a:noFill/>
              <a:ln w="762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t-BR" altLang="pt-BR" sz="18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3" name="Text Box 80"/>
              <p:cNvSpPr txBox="1">
                <a:spLocks noChangeArrowheads="1"/>
              </p:cNvSpPr>
              <p:nvPr/>
            </p:nvSpPr>
            <p:spPr bwMode="auto">
              <a:xfrm>
                <a:off x="2137870" y="1648380"/>
                <a:ext cx="3282412" cy="6194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DDDDDD"/>
                </a:outerShdw>
              </a:effec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pt-BR" sz="5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REPÚBLICA FEDERATIVA DO BRASIL</a:t>
                </a:r>
              </a:p>
              <a:p>
                <a:pPr algn="ctr">
                  <a:defRPr/>
                </a:pPr>
                <a:r>
                  <a:rPr lang="pt-BR" sz="10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MINISTÉRIO DA DEFESA</a:t>
                </a:r>
              </a:p>
            </p:txBody>
          </p:sp>
          <p:pic>
            <p:nvPicPr>
              <p:cNvPr id="4128" name="Picture 81" descr="Brasão das Armas_7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7118" y="1301750"/>
                <a:ext cx="368300" cy="40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4105" name="Grupo 111"/>
          <p:cNvGrpSpPr>
            <a:grpSpLocks/>
          </p:cNvGrpSpPr>
          <p:nvPr/>
        </p:nvGrpSpPr>
        <p:grpSpPr bwMode="auto">
          <a:xfrm>
            <a:off x="4162425" y="3544888"/>
            <a:ext cx="2414588" cy="2416175"/>
            <a:chOff x="1756856" y="308259"/>
            <a:chExt cx="3582245" cy="3600000"/>
          </a:xfrm>
        </p:grpSpPr>
        <p:grpSp>
          <p:nvGrpSpPr>
            <p:cNvPr id="4117" name="Group 20"/>
            <p:cNvGrpSpPr>
              <a:grpSpLocks noChangeAspect="1"/>
            </p:cNvGrpSpPr>
            <p:nvPr/>
          </p:nvGrpSpPr>
          <p:grpSpPr bwMode="auto">
            <a:xfrm>
              <a:off x="1785061" y="1566126"/>
              <a:ext cx="3532502" cy="1167637"/>
              <a:chOff x="-4" y="2566"/>
              <a:chExt cx="3313" cy="987"/>
            </a:xfrm>
          </p:grpSpPr>
          <p:sp>
            <p:nvSpPr>
              <p:cNvPr id="46" name="Rectangle 15"/>
              <p:cNvSpPr>
                <a:spLocks noChangeArrowheads="1"/>
              </p:cNvSpPr>
              <p:nvPr/>
            </p:nvSpPr>
            <p:spPr bwMode="auto">
              <a:xfrm>
                <a:off x="-4" y="2698"/>
                <a:ext cx="3313" cy="36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336600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47" name="Rectangle 16"/>
              <p:cNvSpPr>
                <a:spLocks noChangeArrowheads="1"/>
              </p:cNvSpPr>
              <p:nvPr/>
            </p:nvSpPr>
            <p:spPr bwMode="auto">
              <a:xfrm>
                <a:off x="-2" y="2566"/>
                <a:ext cx="3311" cy="986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</p:grpSp>
        <p:grpSp>
          <p:nvGrpSpPr>
            <p:cNvPr id="4118" name="Grupo 114"/>
            <p:cNvGrpSpPr>
              <a:grpSpLocks/>
            </p:cNvGrpSpPr>
            <p:nvPr/>
          </p:nvGrpSpPr>
          <p:grpSpPr bwMode="auto">
            <a:xfrm>
              <a:off x="1756856" y="308259"/>
              <a:ext cx="3582245" cy="3600000"/>
              <a:chOff x="1447800" y="1035050"/>
              <a:chExt cx="4644231" cy="4644231"/>
            </a:xfrm>
          </p:grpSpPr>
          <p:sp>
            <p:nvSpPr>
              <p:cNvPr id="4119" name="Elipse 115"/>
              <p:cNvSpPr>
                <a:spLocks noChangeArrowheads="1"/>
              </p:cNvSpPr>
              <p:nvPr/>
            </p:nvSpPr>
            <p:spPr bwMode="auto">
              <a:xfrm>
                <a:off x="1447800" y="1035050"/>
                <a:ext cx="4644231" cy="4644231"/>
              </a:xfrm>
              <a:prstGeom prst="ellipse">
                <a:avLst/>
              </a:prstGeom>
              <a:noFill/>
              <a:ln w="762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t-BR" altLang="pt-BR" sz="18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" name="Text Box 80"/>
              <p:cNvSpPr txBox="1">
                <a:spLocks noChangeArrowheads="1"/>
              </p:cNvSpPr>
              <p:nvPr/>
            </p:nvSpPr>
            <p:spPr bwMode="auto">
              <a:xfrm>
                <a:off x="2137870" y="1648380"/>
                <a:ext cx="3282412" cy="6194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DDDDDD"/>
                </a:outerShdw>
              </a:effec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pt-BR" sz="5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REPÚBLICA FEDERATIVA DO BRASIL</a:t>
                </a:r>
              </a:p>
              <a:p>
                <a:pPr algn="ctr">
                  <a:defRPr/>
                </a:pPr>
                <a:r>
                  <a:rPr lang="pt-BR" sz="10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MINISTÉRIO DA DEFESA</a:t>
                </a:r>
              </a:p>
            </p:txBody>
          </p:sp>
          <p:pic>
            <p:nvPicPr>
              <p:cNvPr id="4121" name="Picture 81" descr="Brasão das Armas_7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7118" y="1301750"/>
                <a:ext cx="368300" cy="40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4106" name="Grupo 111"/>
          <p:cNvGrpSpPr>
            <a:grpSpLocks/>
          </p:cNvGrpSpPr>
          <p:nvPr/>
        </p:nvGrpSpPr>
        <p:grpSpPr bwMode="auto">
          <a:xfrm>
            <a:off x="4178300" y="6599238"/>
            <a:ext cx="2414588" cy="2416175"/>
            <a:chOff x="1756856" y="308259"/>
            <a:chExt cx="3582245" cy="3600000"/>
          </a:xfrm>
        </p:grpSpPr>
        <p:grpSp>
          <p:nvGrpSpPr>
            <p:cNvPr id="4110" name="Group 20"/>
            <p:cNvGrpSpPr>
              <a:grpSpLocks noChangeAspect="1"/>
            </p:cNvGrpSpPr>
            <p:nvPr/>
          </p:nvGrpSpPr>
          <p:grpSpPr bwMode="auto">
            <a:xfrm>
              <a:off x="1785061" y="1566126"/>
              <a:ext cx="3532502" cy="1167637"/>
              <a:chOff x="-4" y="2566"/>
              <a:chExt cx="3313" cy="987"/>
            </a:xfrm>
          </p:grpSpPr>
          <p:sp>
            <p:nvSpPr>
              <p:cNvPr id="54" name="Rectangle 15"/>
              <p:cNvSpPr>
                <a:spLocks noChangeArrowheads="1"/>
              </p:cNvSpPr>
              <p:nvPr/>
            </p:nvSpPr>
            <p:spPr bwMode="auto">
              <a:xfrm>
                <a:off x="-4" y="2698"/>
                <a:ext cx="3313" cy="36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336600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55" name="Rectangle 16"/>
              <p:cNvSpPr>
                <a:spLocks noChangeArrowheads="1"/>
              </p:cNvSpPr>
              <p:nvPr/>
            </p:nvSpPr>
            <p:spPr bwMode="auto">
              <a:xfrm>
                <a:off x="-2" y="2566"/>
                <a:ext cx="3311" cy="986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</p:grpSp>
        <p:grpSp>
          <p:nvGrpSpPr>
            <p:cNvPr id="4111" name="Grupo 114"/>
            <p:cNvGrpSpPr>
              <a:grpSpLocks/>
            </p:cNvGrpSpPr>
            <p:nvPr/>
          </p:nvGrpSpPr>
          <p:grpSpPr bwMode="auto">
            <a:xfrm>
              <a:off x="1756856" y="308259"/>
              <a:ext cx="3582245" cy="3600000"/>
              <a:chOff x="1447800" y="1035050"/>
              <a:chExt cx="4644231" cy="4644231"/>
            </a:xfrm>
          </p:grpSpPr>
          <p:sp>
            <p:nvSpPr>
              <p:cNvPr id="4112" name="Elipse 115"/>
              <p:cNvSpPr>
                <a:spLocks noChangeArrowheads="1"/>
              </p:cNvSpPr>
              <p:nvPr/>
            </p:nvSpPr>
            <p:spPr bwMode="auto">
              <a:xfrm>
                <a:off x="1447800" y="1035050"/>
                <a:ext cx="4644231" cy="4644231"/>
              </a:xfrm>
              <a:prstGeom prst="ellipse">
                <a:avLst/>
              </a:prstGeom>
              <a:noFill/>
              <a:ln w="762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t-BR" altLang="pt-BR" sz="18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" name="Text Box 80"/>
              <p:cNvSpPr txBox="1">
                <a:spLocks noChangeArrowheads="1"/>
              </p:cNvSpPr>
              <p:nvPr/>
            </p:nvSpPr>
            <p:spPr bwMode="auto">
              <a:xfrm>
                <a:off x="2137870" y="1648380"/>
                <a:ext cx="3282412" cy="6194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DDDDDD"/>
                </a:outerShdw>
              </a:effec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pt-BR" sz="5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REPÚBLICA FEDERATIVA DO BRASIL</a:t>
                </a:r>
              </a:p>
              <a:p>
                <a:pPr algn="ctr">
                  <a:defRPr/>
                </a:pPr>
                <a:r>
                  <a:rPr lang="pt-BR" sz="10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MINISTÉRIO DA DEFESA</a:t>
                </a:r>
              </a:p>
            </p:txBody>
          </p:sp>
          <p:pic>
            <p:nvPicPr>
              <p:cNvPr id="4114" name="Picture 81" descr="Brasão das Armas_7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7118" y="1301750"/>
                <a:ext cx="368300" cy="40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4107" name="WordArt 23"/>
          <p:cNvSpPr>
            <a:spLocks noChangeArrowheads="1" noChangeShapeType="1" noTextEdit="1"/>
          </p:cNvSpPr>
          <p:nvPr/>
        </p:nvSpPr>
        <p:spPr bwMode="auto">
          <a:xfrm>
            <a:off x="4217988" y="1619250"/>
            <a:ext cx="2081212" cy="3841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solidFill>
                  <a:srgbClr val="FFFFFF"/>
                </a:solidFill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AUTORIDADES</a:t>
            </a:r>
          </a:p>
        </p:txBody>
      </p:sp>
      <p:sp>
        <p:nvSpPr>
          <p:cNvPr id="4108" name="WordArt 23"/>
          <p:cNvSpPr>
            <a:spLocks noChangeArrowheads="1" noChangeShapeType="1" noTextEdit="1"/>
          </p:cNvSpPr>
          <p:nvPr/>
        </p:nvSpPr>
        <p:spPr bwMode="auto">
          <a:xfrm>
            <a:off x="4365625" y="7618413"/>
            <a:ext cx="2081213" cy="3841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solidFill>
                  <a:srgbClr val="FFFFFF"/>
                </a:solidFill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AUTORIDADES</a:t>
            </a:r>
          </a:p>
        </p:txBody>
      </p:sp>
      <p:sp>
        <p:nvSpPr>
          <p:cNvPr id="4109" name="WordArt 23"/>
          <p:cNvSpPr>
            <a:spLocks noChangeArrowheads="1" noChangeShapeType="1" noTextEdit="1"/>
          </p:cNvSpPr>
          <p:nvPr/>
        </p:nvSpPr>
        <p:spPr bwMode="auto">
          <a:xfrm>
            <a:off x="4368800" y="4591050"/>
            <a:ext cx="2081213" cy="3841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solidFill>
                  <a:srgbClr val="FFFFFF"/>
                </a:solidFill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AUTORIDADES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upo 111"/>
          <p:cNvGrpSpPr>
            <a:grpSpLocks/>
          </p:cNvGrpSpPr>
          <p:nvPr/>
        </p:nvGrpSpPr>
        <p:grpSpPr bwMode="auto">
          <a:xfrm>
            <a:off x="595313" y="400050"/>
            <a:ext cx="2414587" cy="2416175"/>
            <a:chOff x="1756856" y="308259"/>
            <a:chExt cx="3582245" cy="3600000"/>
          </a:xfrm>
        </p:grpSpPr>
        <p:grpSp>
          <p:nvGrpSpPr>
            <p:cNvPr id="5178" name="Group 20"/>
            <p:cNvGrpSpPr>
              <a:grpSpLocks noChangeAspect="1"/>
            </p:cNvGrpSpPr>
            <p:nvPr/>
          </p:nvGrpSpPr>
          <p:grpSpPr bwMode="auto">
            <a:xfrm>
              <a:off x="1785061" y="1566126"/>
              <a:ext cx="3532502" cy="1167637"/>
              <a:chOff x="-4" y="2566"/>
              <a:chExt cx="3313" cy="987"/>
            </a:xfrm>
          </p:grpSpPr>
          <p:sp>
            <p:nvSpPr>
              <p:cNvPr id="11" name="Rectangle 15"/>
              <p:cNvSpPr>
                <a:spLocks noChangeArrowheads="1"/>
              </p:cNvSpPr>
              <p:nvPr/>
            </p:nvSpPr>
            <p:spPr bwMode="auto">
              <a:xfrm>
                <a:off x="-4" y="2698"/>
                <a:ext cx="3313" cy="36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336600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12" name="Rectangle 16"/>
              <p:cNvSpPr>
                <a:spLocks noChangeArrowheads="1"/>
              </p:cNvSpPr>
              <p:nvPr/>
            </p:nvSpPr>
            <p:spPr bwMode="auto">
              <a:xfrm>
                <a:off x="-2" y="2566"/>
                <a:ext cx="3311" cy="986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</p:grpSp>
        <p:grpSp>
          <p:nvGrpSpPr>
            <p:cNvPr id="5179" name="Grupo 114"/>
            <p:cNvGrpSpPr>
              <a:grpSpLocks/>
            </p:cNvGrpSpPr>
            <p:nvPr/>
          </p:nvGrpSpPr>
          <p:grpSpPr bwMode="auto">
            <a:xfrm>
              <a:off x="1756856" y="308259"/>
              <a:ext cx="3582245" cy="3600000"/>
              <a:chOff x="1447800" y="1035050"/>
              <a:chExt cx="4644231" cy="4644231"/>
            </a:xfrm>
          </p:grpSpPr>
          <p:sp>
            <p:nvSpPr>
              <p:cNvPr id="5180" name="Elipse 115"/>
              <p:cNvSpPr>
                <a:spLocks noChangeArrowheads="1"/>
              </p:cNvSpPr>
              <p:nvPr/>
            </p:nvSpPr>
            <p:spPr bwMode="auto">
              <a:xfrm>
                <a:off x="1447800" y="1035050"/>
                <a:ext cx="4644231" cy="4644231"/>
              </a:xfrm>
              <a:prstGeom prst="ellipse">
                <a:avLst/>
              </a:prstGeom>
              <a:noFill/>
              <a:ln w="762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t-BR" altLang="pt-BR" sz="18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Text Box 80"/>
              <p:cNvSpPr txBox="1">
                <a:spLocks noChangeArrowheads="1"/>
              </p:cNvSpPr>
              <p:nvPr/>
            </p:nvSpPr>
            <p:spPr bwMode="auto">
              <a:xfrm>
                <a:off x="2137870" y="1648382"/>
                <a:ext cx="3282412" cy="6194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DDDDDD"/>
                </a:outerShdw>
              </a:effec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pt-BR" sz="5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REPÚBLICA FEDERATIVA DO BRASIL</a:t>
                </a:r>
              </a:p>
              <a:p>
                <a:pPr algn="ctr">
                  <a:defRPr/>
                </a:pPr>
                <a:r>
                  <a:rPr lang="pt-BR" sz="10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MINISTÉRIO DA DEFESA</a:t>
                </a:r>
              </a:p>
            </p:txBody>
          </p:sp>
          <p:pic>
            <p:nvPicPr>
              <p:cNvPr id="5182" name="Picture 81" descr="Brasão das Armas_7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7118" y="1301750"/>
                <a:ext cx="368300" cy="40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5123" name="WordArt 23"/>
          <p:cNvSpPr>
            <a:spLocks noChangeArrowheads="1" noChangeShapeType="1" noTextEdit="1"/>
          </p:cNvSpPr>
          <p:nvPr/>
        </p:nvSpPr>
        <p:spPr bwMode="auto">
          <a:xfrm>
            <a:off x="768350" y="1400175"/>
            <a:ext cx="2081213" cy="3841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solidFill>
                  <a:srgbClr val="FFFFFF"/>
                </a:solidFill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AUTORIDADES</a:t>
            </a:r>
          </a:p>
        </p:txBody>
      </p:sp>
      <p:grpSp>
        <p:nvGrpSpPr>
          <p:cNvPr id="5124" name="Grupo 111"/>
          <p:cNvGrpSpPr>
            <a:grpSpLocks/>
          </p:cNvGrpSpPr>
          <p:nvPr/>
        </p:nvGrpSpPr>
        <p:grpSpPr bwMode="auto">
          <a:xfrm>
            <a:off x="4184650" y="368300"/>
            <a:ext cx="2414588" cy="2416175"/>
            <a:chOff x="1756856" y="308259"/>
            <a:chExt cx="3582245" cy="3600000"/>
          </a:xfrm>
        </p:grpSpPr>
        <p:grpSp>
          <p:nvGrpSpPr>
            <p:cNvPr id="5171" name="Group 20"/>
            <p:cNvGrpSpPr>
              <a:grpSpLocks noChangeAspect="1"/>
            </p:cNvGrpSpPr>
            <p:nvPr/>
          </p:nvGrpSpPr>
          <p:grpSpPr bwMode="auto">
            <a:xfrm>
              <a:off x="1785061" y="1566126"/>
              <a:ext cx="3532502" cy="1167637"/>
              <a:chOff x="-4" y="2566"/>
              <a:chExt cx="3313" cy="987"/>
            </a:xfrm>
          </p:grpSpPr>
          <p:sp>
            <p:nvSpPr>
              <p:cNvPr id="89" name="Rectangle 15"/>
              <p:cNvSpPr>
                <a:spLocks noChangeArrowheads="1"/>
              </p:cNvSpPr>
              <p:nvPr/>
            </p:nvSpPr>
            <p:spPr bwMode="auto">
              <a:xfrm>
                <a:off x="-4" y="2698"/>
                <a:ext cx="3313" cy="36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336600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90" name="Rectangle 16"/>
              <p:cNvSpPr>
                <a:spLocks noChangeArrowheads="1"/>
              </p:cNvSpPr>
              <p:nvPr/>
            </p:nvSpPr>
            <p:spPr bwMode="auto">
              <a:xfrm>
                <a:off x="-2" y="2566"/>
                <a:ext cx="3311" cy="986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</p:grpSp>
        <p:grpSp>
          <p:nvGrpSpPr>
            <p:cNvPr id="5172" name="Grupo 114"/>
            <p:cNvGrpSpPr>
              <a:grpSpLocks/>
            </p:cNvGrpSpPr>
            <p:nvPr/>
          </p:nvGrpSpPr>
          <p:grpSpPr bwMode="auto">
            <a:xfrm>
              <a:off x="1756856" y="308259"/>
              <a:ext cx="3582245" cy="3600000"/>
              <a:chOff x="1447800" y="1035050"/>
              <a:chExt cx="4644231" cy="4644231"/>
            </a:xfrm>
          </p:grpSpPr>
          <p:sp>
            <p:nvSpPr>
              <p:cNvPr id="5173" name="Elipse 115"/>
              <p:cNvSpPr>
                <a:spLocks noChangeArrowheads="1"/>
              </p:cNvSpPr>
              <p:nvPr/>
            </p:nvSpPr>
            <p:spPr bwMode="auto">
              <a:xfrm>
                <a:off x="1447800" y="1035050"/>
                <a:ext cx="4644231" cy="4644231"/>
              </a:xfrm>
              <a:prstGeom prst="ellipse">
                <a:avLst/>
              </a:prstGeom>
              <a:noFill/>
              <a:ln w="762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t-BR" altLang="pt-BR" sz="18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7" name="Text Box 80"/>
              <p:cNvSpPr txBox="1">
                <a:spLocks noChangeArrowheads="1"/>
              </p:cNvSpPr>
              <p:nvPr/>
            </p:nvSpPr>
            <p:spPr bwMode="auto">
              <a:xfrm>
                <a:off x="2137870" y="1648382"/>
                <a:ext cx="3282412" cy="6194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DDDDDD"/>
                </a:outerShdw>
              </a:effec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pt-BR" sz="5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REPÚBLICA FEDERATIVA DO BRASIL</a:t>
                </a:r>
              </a:p>
              <a:p>
                <a:pPr algn="ctr">
                  <a:defRPr/>
                </a:pPr>
                <a:r>
                  <a:rPr lang="pt-BR" sz="10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MINISTÉRIO DA DEFESA</a:t>
                </a:r>
              </a:p>
            </p:txBody>
          </p:sp>
          <p:pic>
            <p:nvPicPr>
              <p:cNvPr id="5175" name="Picture 81" descr="Brasão das Armas_7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7118" y="1301750"/>
                <a:ext cx="368300" cy="40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5125" name="WordArt 23"/>
          <p:cNvSpPr>
            <a:spLocks noChangeArrowheads="1" noChangeShapeType="1" noTextEdit="1"/>
          </p:cNvSpPr>
          <p:nvPr/>
        </p:nvSpPr>
        <p:spPr bwMode="auto">
          <a:xfrm>
            <a:off x="4343400" y="1366838"/>
            <a:ext cx="2081213" cy="3841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solidFill>
                  <a:srgbClr val="FFFFFF"/>
                </a:solidFill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AUTORIDADES</a:t>
            </a:r>
          </a:p>
        </p:txBody>
      </p:sp>
      <p:grpSp>
        <p:nvGrpSpPr>
          <p:cNvPr id="5126" name="Grupo 111"/>
          <p:cNvGrpSpPr>
            <a:grpSpLocks/>
          </p:cNvGrpSpPr>
          <p:nvPr/>
        </p:nvGrpSpPr>
        <p:grpSpPr bwMode="auto">
          <a:xfrm>
            <a:off x="4232275" y="3033713"/>
            <a:ext cx="2414588" cy="2416175"/>
            <a:chOff x="1756856" y="308259"/>
            <a:chExt cx="3582245" cy="3600000"/>
          </a:xfrm>
        </p:grpSpPr>
        <p:grpSp>
          <p:nvGrpSpPr>
            <p:cNvPr id="5164" name="Group 20"/>
            <p:cNvGrpSpPr>
              <a:grpSpLocks noChangeAspect="1"/>
            </p:cNvGrpSpPr>
            <p:nvPr/>
          </p:nvGrpSpPr>
          <p:grpSpPr bwMode="auto">
            <a:xfrm>
              <a:off x="1785061" y="1566126"/>
              <a:ext cx="3532502" cy="1167637"/>
              <a:chOff x="-4" y="2566"/>
              <a:chExt cx="3313" cy="987"/>
            </a:xfrm>
          </p:grpSpPr>
          <p:sp>
            <p:nvSpPr>
              <p:cNvPr id="98" name="Rectangle 15"/>
              <p:cNvSpPr>
                <a:spLocks noChangeArrowheads="1"/>
              </p:cNvSpPr>
              <p:nvPr/>
            </p:nvSpPr>
            <p:spPr bwMode="auto">
              <a:xfrm>
                <a:off x="-4" y="2698"/>
                <a:ext cx="3313" cy="36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336600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99" name="Rectangle 16"/>
              <p:cNvSpPr>
                <a:spLocks noChangeArrowheads="1"/>
              </p:cNvSpPr>
              <p:nvPr/>
            </p:nvSpPr>
            <p:spPr bwMode="auto">
              <a:xfrm>
                <a:off x="-2" y="2566"/>
                <a:ext cx="3311" cy="986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</p:grpSp>
        <p:grpSp>
          <p:nvGrpSpPr>
            <p:cNvPr id="5165" name="Grupo 114"/>
            <p:cNvGrpSpPr>
              <a:grpSpLocks/>
            </p:cNvGrpSpPr>
            <p:nvPr/>
          </p:nvGrpSpPr>
          <p:grpSpPr bwMode="auto">
            <a:xfrm>
              <a:off x="1756856" y="308259"/>
              <a:ext cx="3582245" cy="3600000"/>
              <a:chOff x="1447800" y="1035050"/>
              <a:chExt cx="4644231" cy="4644231"/>
            </a:xfrm>
          </p:grpSpPr>
          <p:sp>
            <p:nvSpPr>
              <p:cNvPr id="5166" name="Elipse 115"/>
              <p:cNvSpPr>
                <a:spLocks noChangeArrowheads="1"/>
              </p:cNvSpPr>
              <p:nvPr/>
            </p:nvSpPr>
            <p:spPr bwMode="auto">
              <a:xfrm>
                <a:off x="1447800" y="1035050"/>
                <a:ext cx="4644231" cy="4644231"/>
              </a:xfrm>
              <a:prstGeom prst="ellipse">
                <a:avLst/>
              </a:prstGeom>
              <a:noFill/>
              <a:ln w="762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t-BR" altLang="pt-BR" sz="18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6" name="Text Box 80"/>
              <p:cNvSpPr txBox="1">
                <a:spLocks noChangeArrowheads="1"/>
              </p:cNvSpPr>
              <p:nvPr/>
            </p:nvSpPr>
            <p:spPr bwMode="auto">
              <a:xfrm>
                <a:off x="2137870" y="1648380"/>
                <a:ext cx="3282412" cy="6194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DDDDDD"/>
                </a:outerShdw>
              </a:effec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pt-BR" sz="5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REPÚBLICA FEDERATIVA DO BRASIL</a:t>
                </a:r>
              </a:p>
              <a:p>
                <a:pPr algn="ctr">
                  <a:defRPr/>
                </a:pPr>
                <a:r>
                  <a:rPr lang="pt-BR" sz="10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MINISTÉRIO DA DEFESA</a:t>
                </a:r>
              </a:p>
            </p:txBody>
          </p:sp>
          <p:pic>
            <p:nvPicPr>
              <p:cNvPr id="5168" name="Picture 81" descr="Brasão das Armas_7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7118" y="1301750"/>
                <a:ext cx="368300" cy="40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5127" name="WordArt 23"/>
          <p:cNvSpPr>
            <a:spLocks noChangeArrowheads="1" noChangeShapeType="1" noTextEdit="1"/>
          </p:cNvSpPr>
          <p:nvPr/>
        </p:nvSpPr>
        <p:spPr bwMode="auto">
          <a:xfrm>
            <a:off x="4391025" y="4033838"/>
            <a:ext cx="2081213" cy="3841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solidFill>
                  <a:srgbClr val="FFFFFF"/>
                </a:solidFill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AUTORIDADES</a:t>
            </a:r>
          </a:p>
        </p:txBody>
      </p:sp>
      <p:grpSp>
        <p:nvGrpSpPr>
          <p:cNvPr id="5128" name="Grupo 111"/>
          <p:cNvGrpSpPr>
            <a:grpSpLocks/>
          </p:cNvGrpSpPr>
          <p:nvPr/>
        </p:nvGrpSpPr>
        <p:grpSpPr bwMode="auto">
          <a:xfrm>
            <a:off x="4232275" y="5722938"/>
            <a:ext cx="2414588" cy="2416175"/>
            <a:chOff x="1756856" y="308259"/>
            <a:chExt cx="3582245" cy="3600000"/>
          </a:xfrm>
        </p:grpSpPr>
        <p:grpSp>
          <p:nvGrpSpPr>
            <p:cNvPr id="5157" name="Group 20"/>
            <p:cNvGrpSpPr>
              <a:grpSpLocks noChangeAspect="1"/>
            </p:cNvGrpSpPr>
            <p:nvPr/>
          </p:nvGrpSpPr>
          <p:grpSpPr bwMode="auto">
            <a:xfrm>
              <a:off x="1785061" y="1566126"/>
              <a:ext cx="3532502" cy="1167637"/>
              <a:chOff x="-4" y="2566"/>
              <a:chExt cx="3313" cy="987"/>
            </a:xfrm>
          </p:grpSpPr>
          <p:sp>
            <p:nvSpPr>
              <p:cNvPr id="107" name="Rectangle 15"/>
              <p:cNvSpPr>
                <a:spLocks noChangeArrowheads="1"/>
              </p:cNvSpPr>
              <p:nvPr/>
            </p:nvSpPr>
            <p:spPr bwMode="auto">
              <a:xfrm>
                <a:off x="-4" y="2698"/>
                <a:ext cx="3313" cy="36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336600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108" name="Rectangle 16"/>
              <p:cNvSpPr>
                <a:spLocks noChangeArrowheads="1"/>
              </p:cNvSpPr>
              <p:nvPr/>
            </p:nvSpPr>
            <p:spPr bwMode="auto">
              <a:xfrm>
                <a:off x="-2" y="2566"/>
                <a:ext cx="3311" cy="986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</p:grpSp>
        <p:grpSp>
          <p:nvGrpSpPr>
            <p:cNvPr id="5158" name="Grupo 114"/>
            <p:cNvGrpSpPr>
              <a:grpSpLocks/>
            </p:cNvGrpSpPr>
            <p:nvPr/>
          </p:nvGrpSpPr>
          <p:grpSpPr bwMode="auto">
            <a:xfrm>
              <a:off x="1756856" y="308259"/>
              <a:ext cx="3582245" cy="3600000"/>
              <a:chOff x="1447800" y="1035050"/>
              <a:chExt cx="4644231" cy="4644231"/>
            </a:xfrm>
          </p:grpSpPr>
          <p:sp>
            <p:nvSpPr>
              <p:cNvPr id="5159" name="Elipse 115"/>
              <p:cNvSpPr>
                <a:spLocks noChangeArrowheads="1"/>
              </p:cNvSpPr>
              <p:nvPr/>
            </p:nvSpPr>
            <p:spPr bwMode="auto">
              <a:xfrm>
                <a:off x="1447800" y="1035050"/>
                <a:ext cx="4644231" cy="4644231"/>
              </a:xfrm>
              <a:prstGeom prst="ellipse">
                <a:avLst/>
              </a:prstGeom>
              <a:noFill/>
              <a:ln w="762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t-BR" altLang="pt-BR" sz="18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5" name="Text Box 80"/>
              <p:cNvSpPr txBox="1">
                <a:spLocks noChangeArrowheads="1"/>
              </p:cNvSpPr>
              <p:nvPr/>
            </p:nvSpPr>
            <p:spPr bwMode="auto">
              <a:xfrm>
                <a:off x="2137870" y="1648380"/>
                <a:ext cx="3282412" cy="6194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DDDDDD"/>
                </a:outerShdw>
              </a:effec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pt-BR" sz="5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REPÚBLICA FEDERATIVA DO BRASIL</a:t>
                </a:r>
              </a:p>
              <a:p>
                <a:pPr algn="ctr">
                  <a:defRPr/>
                </a:pPr>
                <a:r>
                  <a:rPr lang="pt-BR" sz="10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MINISTÉRIO DA DEFESA</a:t>
                </a:r>
              </a:p>
            </p:txBody>
          </p:sp>
          <p:pic>
            <p:nvPicPr>
              <p:cNvPr id="5161" name="Picture 81" descr="Brasão das Armas_7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7118" y="1301750"/>
                <a:ext cx="368300" cy="40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5129" name="WordArt 23"/>
          <p:cNvSpPr>
            <a:spLocks noChangeArrowheads="1" noChangeShapeType="1" noTextEdit="1"/>
          </p:cNvSpPr>
          <p:nvPr/>
        </p:nvSpPr>
        <p:spPr bwMode="auto">
          <a:xfrm>
            <a:off x="4391025" y="6723063"/>
            <a:ext cx="2081213" cy="3841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solidFill>
                  <a:srgbClr val="FFFFFF"/>
                </a:solidFill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AUTORIDADES</a:t>
            </a:r>
          </a:p>
        </p:txBody>
      </p:sp>
      <p:grpSp>
        <p:nvGrpSpPr>
          <p:cNvPr id="5130" name="Grupo 111"/>
          <p:cNvGrpSpPr>
            <a:grpSpLocks/>
          </p:cNvGrpSpPr>
          <p:nvPr/>
        </p:nvGrpSpPr>
        <p:grpSpPr bwMode="auto">
          <a:xfrm>
            <a:off x="2392363" y="7777163"/>
            <a:ext cx="2414587" cy="2416175"/>
            <a:chOff x="1756856" y="308259"/>
            <a:chExt cx="3582245" cy="3600000"/>
          </a:xfrm>
        </p:grpSpPr>
        <p:grpSp>
          <p:nvGrpSpPr>
            <p:cNvPr id="5150" name="Group 20"/>
            <p:cNvGrpSpPr>
              <a:grpSpLocks noChangeAspect="1"/>
            </p:cNvGrpSpPr>
            <p:nvPr/>
          </p:nvGrpSpPr>
          <p:grpSpPr bwMode="auto">
            <a:xfrm>
              <a:off x="1785061" y="1566126"/>
              <a:ext cx="3532502" cy="1167637"/>
              <a:chOff x="-4" y="2566"/>
              <a:chExt cx="3313" cy="987"/>
            </a:xfrm>
          </p:grpSpPr>
          <p:sp>
            <p:nvSpPr>
              <p:cNvPr id="116" name="Rectangle 15"/>
              <p:cNvSpPr>
                <a:spLocks noChangeArrowheads="1"/>
              </p:cNvSpPr>
              <p:nvPr/>
            </p:nvSpPr>
            <p:spPr bwMode="auto">
              <a:xfrm>
                <a:off x="-4" y="2698"/>
                <a:ext cx="3313" cy="36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336600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117" name="Rectangle 16"/>
              <p:cNvSpPr>
                <a:spLocks noChangeArrowheads="1"/>
              </p:cNvSpPr>
              <p:nvPr/>
            </p:nvSpPr>
            <p:spPr bwMode="auto">
              <a:xfrm>
                <a:off x="-2" y="2566"/>
                <a:ext cx="3311" cy="986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</p:grpSp>
        <p:grpSp>
          <p:nvGrpSpPr>
            <p:cNvPr id="5151" name="Grupo 114"/>
            <p:cNvGrpSpPr>
              <a:grpSpLocks/>
            </p:cNvGrpSpPr>
            <p:nvPr/>
          </p:nvGrpSpPr>
          <p:grpSpPr bwMode="auto">
            <a:xfrm>
              <a:off x="1756856" y="308259"/>
              <a:ext cx="3582245" cy="3600000"/>
              <a:chOff x="1447800" y="1035050"/>
              <a:chExt cx="4644231" cy="4644231"/>
            </a:xfrm>
          </p:grpSpPr>
          <p:sp>
            <p:nvSpPr>
              <p:cNvPr id="5152" name="Elipse 115"/>
              <p:cNvSpPr>
                <a:spLocks noChangeArrowheads="1"/>
              </p:cNvSpPr>
              <p:nvPr/>
            </p:nvSpPr>
            <p:spPr bwMode="auto">
              <a:xfrm>
                <a:off x="1447800" y="1035050"/>
                <a:ext cx="4644231" cy="4644231"/>
              </a:xfrm>
              <a:prstGeom prst="ellipse">
                <a:avLst/>
              </a:prstGeom>
              <a:noFill/>
              <a:ln w="762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t-BR" altLang="pt-BR" sz="18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4" name="Text Box 80"/>
              <p:cNvSpPr txBox="1">
                <a:spLocks noChangeArrowheads="1"/>
              </p:cNvSpPr>
              <p:nvPr/>
            </p:nvSpPr>
            <p:spPr bwMode="auto">
              <a:xfrm>
                <a:off x="2137870" y="1648380"/>
                <a:ext cx="3282412" cy="6194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DDDDDD"/>
                </a:outerShdw>
              </a:effec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pt-BR" sz="5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REPÚBLICA FEDERATIVA DO BRASIL</a:t>
                </a:r>
              </a:p>
              <a:p>
                <a:pPr algn="ctr">
                  <a:defRPr/>
                </a:pPr>
                <a:r>
                  <a:rPr lang="pt-BR" sz="10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MINISTÉRIO DA DEFESA</a:t>
                </a:r>
              </a:p>
            </p:txBody>
          </p:sp>
          <p:pic>
            <p:nvPicPr>
              <p:cNvPr id="5154" name="Picture 81" descr="Brasão das Armas_7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7118" y="1301750"/>
                <a:ext cx="368300" cy="40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5131" name="WordArt 23"/>
          <p:cNvSpPr>
            <a:spLocks noChangeArrowheads="1" noChangeShapeType="1" noTextEdit="1"/>
          </p:cNvSpPr>
          <p:nvPr/>
        </p:nvSpPr>
        <p:spPr bwMode="auto">
          <a:xfrm>
            <a:off x="2568575" y="8829675"/>
            <a:ext cx="2081213" cy="3841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solidFill>
                  <a:srgbClr val="FFFFFF"/>
                </a:solidFill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AUTORIDADES</a:t>
            </a:r>
          </a:p>
        </p:txBody>
      </p:sp>
      <p:grpSp>
        <p:nvGrpSpPr>
          <p:cNvPr id="5132" name="Grupo 111"/>
          <p:cNvGrpSpPr>
            <a:grpSpLocks/>
          </p:cNvGrpSpPr>
          <p:nvPr/>
        </p:nvGrpSpPr>
        <p:grpSpPr bwMode="auto">
          <a:xfrm>
            <a:off x="595313" y="5735638"/>
            <a:ext cx="2414587" cy="2416175"/>
            <a:chOff x="1756856" y="308259"/>
            <a:chExt cx="3582245" cy="3600000"/>
          </a:xfrm>
        </p:grpSpPr>
        <p:grpSp>
          <p:nvGrpSpPr>
            <p:cNvPr id="5143" name="Group 20"/>
            <p:cNvGrpSpPr>
              <a:grpSpLocks noChangeAspect="1"/>
            </p:cNvGrpSpPr>
            <p:nvPr/>
          </p:nvGrpSpPr>
          <p:grpSpPr bwMode="auto">
            <a:xfrm>
              <a:off x="1785061" y="1566126"/>
              <a:ext cx="3532502" cy="1167637"/>
              <a:chOff x="-4" y="2566"/>
              <a:chExt cx="3313" cy="987"/>
            </a:xfrm>
          </p:grpSpPr>
          <p:sp>
            <p:nvSpPr>
              <p:cNvPr id="125" name="Rectangle 15"/>
              <p:cNvSpPr>
                <a:spLocks noChangeArrowheads="1"/>
              </p:cNvSpPr>
              <p:nvPr/>
            </p:nvSpPr>
            <p:spPr bwMode="auto">
              <a:xfrm>
                <a:off x="-4" y="2698"/>
                <a:ext cx="3313" cy="36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336600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126" name="Rectangle 16"/>
              <p:cNvSpPr>
                <a:spLocks noChangeArrowheads="1"/>
              </p:cNvSpPr>
              <p:nvPr/>
            </p:nvSpPr>
            <p:spPr bwMode="auto">
              <a:xfrm>
                <a:off x="-2" y="2566"/>
                <a:ext cx="3311" cy="986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</p:grpSp>
        <p:grpSp>
          <p:nvGrpSpPr>
            <p:cNvPr id="5144" name="Grupo 114"/>
            <p:cNvGrpSpPr>
              <a:grpSpLocks/>
            </p:cNvGrpSpPr>
            <p:nvPr/>
          </p:nvGrpSpPr>
          <p:grpSpPr bwMode="auto">
            <a:xfrm>
              <a:off x="1756856" y="308259"/>
              <a:ext cx="3582245" cy="3600000"/>
              <a:chOff x="1447800" y="1035050"/>
              <a:chExt cx="4644231" cy="4644231"/>
            </a:xfrm>
          </p:grpSpPr>
          <p:sp>
            <p:nvSpPr>
              <p:cNvPr id="5145" name="Elipse 115"/>
              <p:cNvSpPr>
                <a:spLocks noChangeArrowheads="1"/>
              </p:cNvSpPr>
              <p:nvPr/>
            </p:nvSpPr>
            <p:spPr bwMode="auto">
              <a:xfrm>
                <a:off x="1447800" y="1035050"/>
                <a:ext cx="4644231" cy="4644231"/>
              </a:xfrm>
              <a:prstGeom prst="ellipse">
                <a:avLst/>
              </a:prstGeom>
              <a:noFill/>
              <a:ln w="762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t-BR" altLang="pt-BR" sz="18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3" name="Text Box 80"/>
              <p:cNvSpPr txBox="1">
                <a:spLocks noChangeArrowheads="1"/>
              </p:cNvSpPr>
              <p:nvPr/>
            </p:nvSpPr>
            <p:spPr bwMode="auto">
              <a:xfrm>
                <a:off x="2137870" y="1648380"/>
                <a:ext cx="3282412" cy="6194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DDDDDD"/>
                </a:outerShdw>
              </a:effec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pt-BR" sz="5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REPÚBLICA FEDERATIVA DO BRASIL</a:t>
                </a:r>
              </a:p>
              <a:p>
                <a:pPr algn="ctr">
                  <a:defRPr/>
                </a:pPr>
                <a:r>
                  <a:rPr lang="pt-BR" sz="10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MINISTÉRIO DA DEFESA</a:t>
                </a:r>
              </a:p>
            </p:txBody>
          </p:sp>
          <p:pic>
            <p:nvPicPr>
              <p:cNvPr id="5147" name="Picture 81" descr="Brasão das Armas_7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7118" y="1301750"/>
                <a:ext cx="368300" cy="40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5133" name="WordArt 23"/>
          <p:cNvSpPr>
            <a:spLocks noChangeArrowheads="1" noChangeShapeType="1" noTextEdit="1"/>
          </p:cNvSpPr>
          <p:nvPr/>
        </p:nvSpPr>
        <p:spPr bwMode="auto">
          <a:xfrm>
            <a:off x="742950" y="6780213"/>
            <a:ext cx="2081213" cy="3841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solidFill>
                  <a:srgbClr val="FFFFFF"/>
                </a:solidFill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AUTORIDADES</a:t>
            </a:r>
          </a:p>
        </p:txBody>
      </p:sp>
      <p:grpSp>
        <p:nvGrpSpPr>
          <p:cNvPr id="5134" name="Grupo 111"/>
          <p:cNvGrpSpPr>
            <a:grpSpLocks/>
          </p:cNvGrpSpPr>
          <p:nvPr/>
        </p:nvGrpSpPr>
        <p:grpSpPr bwMode="auto">
          <a:xfrm>
            <a:off x="595313" y="3067050"/>
            <a:ext cx="2414587" cy="2416175"/>
            <a:chOff x="1756856" y="308259"/>
            <a:chExt cx="3582245" cy="3600000"/>
          </a:xfrm>
        </p:grpSpPr>
        <p:grpSp>
          <p:nvGrpSpPr>
            <p:cNvPr id="5136" name="Group 20"/>
            <p:cNvGrpSpPr>
              <a:grpSpLocks noChangeAspect="1"/>
            </p:cNvGrpSpPr>
            <p:nvPr/>
          </p:nvGrpSpPr>
          <p:grpSpPr bwMode="auto">
            <a:xfrm>
              <a:off x="1785061" y="1566126"/>
              <a:ext cx="3532502" cy="1167637"/>
              <a:chOff x="-4" y="2566"/>
              <a:chExt cx="3313" cy="987"/>
            </a:xfrm>
          </p:grpSpPr>
          <p:sp>
            <p:nvSpPr>
              <p:cNvPr id="134" name="Rectangle 15"/>
              <p:cNvSpPr>
                <a:spLocks noChangeArrowheads="1"/>
              </p:cNvSpPr>
              <p:nvPr/>
            </p:nvSpPr>
            <p:spPr bwMode="auto">
              <a:xfrm>
                <a:off x="-4" y="2698"/>
                <a:ext cx="3313" cy="36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336600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135" name="Rectangle 16"/>
              <p:cNvSpPr>
                <a:spLocks noChangeArrowheads="1"/>
              </p:cNvSpPr>
              <p:nvPr/>
            </p:nvSpPr>
            <p:spPr bwMode="auto">
              <a:xfrm>
                <a:off x="-2" y="2566"/>
                <a:ext cx="3311" cy="986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</p:grpSp>
        <p:grpSp>
          <p:nvGrpSpPr>
            <p:cNvPr id="5137" name="Grupo 114"/>
            <p:cNvGrpSpPr>
              <a:grpSpLocks/>
            </p:cNvGrpSpPr>
            <p:nvPr/>
          </p:nvGrpSpPr>
          <p:grpSpPr bwMode="auto">
            <a:xfrm>
              <a:off x="1756856" y="308259"/>
              <a:ext cx="3582245" cy="3600000"/>
              <a:chOff x="1447800" y="1035050"/>
              <a:chExt cx="4644231" cy="4644231"/>
            </a:xfrm>
          </p:grpSpPr>
          <p:sp>
            <p:nvSpPr>
              <p:cNvPr id="5138" name="Elipse 115"/>
              <p:cNvSpPr>
                <a:spLocks noChangeArrowheads="1"/>
              </p:cNvSpPr>
              <p:nvPr/>
            </p:nvSpPr>
            <p:spPr bwMode="auto">
              <a:xfrm>
                <a:off x="1447800" y="1035050"/>
                <a:ext cx="4644231" cy="4644231"/>
              </a:xfrm>
              <a:prstGeom prst="ellipse">
                <a:avLst/>
              </a:prstGeom>
              <a:noFill/>
              <a:ln w="762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t-BR" altLang="pt-BR" sz="18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2" name="Text Box 80"/>
              <p:cNvSpPr txBox="1">
                <a:spLocks noChangeArrowheads="1"/>
              </p:cNvSpPr>
              <p:nvPr/>
            </p:nvSpPr>
            <p:spPr bwMode="auto">
              <a:xfrm>
                <a:off x="2137870" y="1648382"/>
                <a:ext cx="3282412" cy="6194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DDDDDD"/>
                </a:outerShdw>
              </a:effec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pt-BR" sz="5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REPÚBLICA FEDERATIVA DO BRASIL</a:t>
                </a:r>
              </a:p>
              <a:p>
                <a:pPr algn="ctr">
                  <a:defRPr/>
                </a:pPr>
                <a:r>
                  <a:rPr lang="pt-BR" sz="10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MINISTÉRIO DA DEFESA</a:t>
                </a:r>
              </a:p>
            </p:txBody>
          </p:sp>
          <p:pic>
            <p:nvPicPr>
              <p:cNvPr id="5140" name="Picture 81" descr="Brasão das Armas_7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7118" y="1301750"/>
                <a:ext cx="368300" cy="40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5135" name="WordArt 23"/>
          <p:cNvSpPr>
            <a:spLocks noChangeArrowheads="1" noChangeShapeType="1" noTextEdit="1"/>
          </p:cNvSpPr>
          <p:nvPr/>
        </p:nvSpPr>
        <p:spPr bwMode="auto">
          <a:xfrm>
            <a:off x="754063" y="4065588"/>
            <a:ext cx="2081212" cy="3841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solidFill>
                  <a:srgbClr val="FFFFFF"/>
                </a:solidFill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AUTORIDADES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upo 111"/>
          <p:cNvGrpSpPr>
            <a:grpSpLocks/>
          </p:cNvGrpSpPr>
          <p:nvPr/>
        </p:nvGrpSpPr>
        <p:grpSpPr bwMode="auto">
          <a:xfrm>
            <a:off x="666750" y="623888"/>
            <a:ext cx="2414588" cy="2416175"/>
            <a:chOff x="1756856" y="308259"/>
            <a:chExt cx="3582245" cy="3600000"/>
          </a:xfrm>
        </p:grpSpPr>
        <p:grpSp>
          <p:nvGrpSpPr>
            <p:cNvPr id="6193" name="Group 20"/>
            <p:cNvGrpSpPr>
              <a:grpSpLocks noChangeAspect="1"/>
            </p:cNvGrpSpPr>
            <p:nvPr/>
          </p:nvGrpSpPr>
          <p:grpSpPr bwMode="auto">
            <a:xfrm>
              <a:off x="1785061" y="1566126"/>
              <a:ext cx="3532502" cy="1167637"/>
              <a:chOff x="-4" y="2566"/>
              <a:chExt cx="3313" cy="987"/>
            </a:xfrm>
          </p:grpSpPr>
          <p:sp>
            <p:nvSpPr>
              <p:cNvPr id="11" name="Rectangle 15"/>
              <p:cNvSpPr>
                <a:spLocks noChangeArrowheads="1"/>
              </p:cNvSpPr>
              <p:nvPr/>
            </p:nvSpPr>
            <p:spPr bwMode="auto">
              <a:xfrm>
                <a:off x="-4" y="2698"/>
                <a:ext cx="3313" cy="36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336600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12" name="Rectangle 16"/>
              <p:cNvSpPr>
                <a:spLocks noChangeArrowheads="1"/>
              </p:cNvSpPr>
              <p:nvPr/>
            </p:nvSpPr>
            <p:spPr bwMode="auto">
              <a:xfrm>
                <a:off x="-2" y="2566"/>
                <a:ext cx="3311" cy="986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</p:grpSp>
        <p:grpSp>
          <p:nvGrpSpPr>
            <p:cNvPr id="6194" name="Grupo 114"/>
            <p:cNvGrpSpPr>
              <a:grpSpLocks/>
            </p:cNvGrpSpPr>
            <p:nvPr/>
          </p:nvGrpSpPr>
          <p:grpSpPr bwMode="auto">
            <a:xfrm>
              <a:off x="1756856" y="308259"/>
              <a:ext cx="3582245" cy="3600000"/>
              <a:chOff x="1447800" y="1035050"/>
              <a:chExt cx="4644231" cy="4644231"/>
            </a:xfrm>
          </p:grpSpPr>
          <p:sp>
            <p:nvSpPr>
              <p:cNvPr id="6195" name="Elipse 115"/>
              <p:cNvSpPr>
                <a:spLocks noChangeArrowheads="1"/>
              </p:cNvSpPr>
              <p:nvPr/>
            </p:nvSpPr>
            <p:spPr bwMode="auto">
              <a:xfrm>
                <a:off x="1447800" y="1035050"/>
                <a:ext cx="4644231" cy="4644231"/>
              </a:xfrm>
              <a:prstGeom prst="ellipse">
                <a:avLst/>
              </a:prstGeom>
              <a:noFill/>
              <a:ln w="762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t-BR" altLang="pt-BR" sz="18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Text Box 80"/>
              <p:cNvSpPr txBox="1">
                <a:spLocks noChangeArrowheads="1"/>
              </p:cNvSpPr>
              <p:nvPr/>
            </p:nvSpPr>
            <p:spPr bwMode="auto">
              <a:xfrm>
                <a:off x="2137870" y="1648380"/>
                <a:ext cx="3282412" cy="6194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DDDDDD"/>
                </a:outerShdw>
              </a:effec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pt-BR" sz="5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REPÚBLICA FEDERATIVA DO BRASIL</a:t>
                </a:r>
              </a:p>
              <a:p>
                <a:pPr algn="ctr">
                  <a:defRPr/>
                </a:pPr>
                <a:r>
                  <a:rPr lang="pt-BR" sz="10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MINISTÉRIO DA DEFESA</a:t>
                </a:r>
              </a:p>
            </p:txBody>
          </p:sp>
          <p:pic>
            <p:nvPicPr>
              <p:cNvPr id="6197" name="Picture 81" descr="Brasão das Armas_7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7118" y="1301750"/>
                <a:ext cx="368300" cy="40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6147" name="Grupo 111"/>
          <p:cNvGrpSpPr>
            <a:grpSpLocks/>
          </p:cNvGrpSpPr>
          <p:nvPr/>
        </p:nvGrpSpPr>
        <p:grpSpPr bwMode="auto">
          <a:xfrm>
            <a:off x="642938" y="3544888"/>
            <a:ext cx="2414587" cy="2416175"/>
            <a:chOff x="1756856" y="308259"/>
            <a:chExt cx="3582245" cy="3600000"/>
          </a:xfrm>
        </p:grpSpPr>
        <p:grpSp>
          <p:nvGrpSpPr>
            <p:cNvPr id="6186" name="Group 20"/>
            <p:cNvGrpSpPr>
              <a:grpSpLocks noChangeAspect="1"/>
            </p:cNvGrpSpPr>
            <p:nvPr/>
          </p:nvGrpSpPr>
          <p:grpSpPr bwMode="auto">
            <a:xfrm>
              <a:off x="1785061" y="1566126"/>
              <a:ext cx="3532502" cy="1166454"/>
              <a:chOff x="-4" y="2566"/>
              <a:chExt cx="3313" cy="986"/>
            </a:xfrm>
          </p:grpSpPr>
          <p:sp>
            <p:nvSpPr>
              <p:cNvPr id="40" name="Rectangle 15"/>
              <p:cNvSpPr>
                <a:spLocks noChangeArrowheads="1"/>
              </p:cNvSpPr>
              <p:nvPr/>
            </p:nvSpPr>
            <p:spPr bwMode="auto">
              <a:xfrm>
                <a:off x="-4" y="2698"/>
                <a:ext cx="3313" cy="36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336600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43" name="Rectangle 16"/>
              <p:cNvSpPr>
                <a:spLocks noChangeArrowheads="1"/>
              </p:cNvSpPr>
              <p:nvPr/>
            </p:nvSpPr>
            <p:spPr bwMode="auto">
              <a:xfrm>
                <a:off x="-2" y="2566"/>
                <a:ext cx="3311" cy="986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</p:grpSp>
        <p:grpSp>
          <p:nvGrpSpPr>
            <p:cNvPr id="6187" name="Grupo 114"/>
            <p:cNvGrpSpPr>
              <a:grpSpLocks/>
            </p:cNvGrpSpPr>
            <p:nvPr/>
          </p:nvGrpSpPr>
          <p:grpSpPr bwMode="auto">
            <a:xfrm>
              <a:off x="1756856" y="308259"/>
              <a:ext cx="3582245" cy="3600000"/>
              <a:chOff x="1447800" y="1035050"/>
              <a:chExt cx="4644231" cy="4644231"/>
            </a:xfrm>
          </p:grpSpPr>
          <p:sp>
            <p:nvSpPr>
              <p:cNvPr id="6188" name="Elipse 115"/>
              <p:cNvSpPr>
                <a:spLocks noChangeArrowheads="1"/>
              </p:cNvSpPr>
              <p:nvPr/>
            </p:nvSpPr>
            <p:spPr bwMode="auto">
              <a:xfrm>
                <a:off x="1447800" y="1035050"/>
                <a:ext cx="4644231" cy="4644231"/>
              </a:xfrm>
              <a:prstGeom prst="ellipse">
                <a:avLst/>
              </a:prstGeom>
              <a:noFill/>
              <a:ln w="762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t-BR" altLang="pt-BR" sz="18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" name="Text Box 80"/>
              <p:cNvSpPr txBox="1">
                <a:spLocks noChangeArrowheads="1"/>
              </p:cNvSpPr>
              <p:nvPr/>
            </p:nvSpPr>
            <p:spPr bwMode="auto">
              <a:xfrm>
                <a:off x="2137870" y="1648380"/>
                <a:ext cx="3282412" cy="6194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DDDDDD"/>
                </a:outerShdw>
              </a:effec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pt-BR" sz="5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REPÚBLICA FEDERATIVA DO BRASIL</a:t>
                </a:r>
              </a:p>
              <a:p>
                <a:pPr algn="ctr">
                  <a:defRPr/>
                </a:pPr>
                <a:r>
                  <a:rPr lang="pt-BR" sz="10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MINISTÉRIO DA DEFESA</a:t>
                </a:r>
              </a:p>
            </p:txBody>
          </p:sp>
          <p:pic>
            <p:nvPicPr>
              <p:cNvPr id="6190" name="Picture 81" descr="Brasão das Armas_7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7118" y="1301750"/>
                <a:ext cx="368300" cy="40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6148" name="WordArt 23"/>
          <p:cNvSpPr>
            <a:spLocks noChangeArrowheads="1" noChangeShapeType="1" noTextEdit="1"/>
          </p:cNvSpPr>
          <p:nvPr/>
        </p:nvSpPr>
        <p:spPr bwMode="auto">
          <a:xfrm>
            <a:off x="825500" y="1624013"/>
            <a:ext cx="2081213" cy="3841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solidFill>
                  <a:srgbClr val="FFFFFF"/>
                </a:solidFill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CHELOG</a:t>
            </a:r>
          </a:p>
        </p:txBody>
      </p:sp>
      <p:sp>
        <p:nvSpPr>
          <p:cNvPr id="6149" name="WordArt 23"/>
          <p:cNvSpPr>
            <a:spLocks noChangeArrowheads="1" noChangeShapeType="1" noTextEdit="1"/>
          </p:cNvSpPr>
          <p:nvPr/>
        </p:nvSpPr>
        <p:spPr bwMode="auto">
          <a:xfrm>
            <a:off x="754063" y="4508500"/>
            <a:ext cx="2079625" cy="54768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solidFill>
                  <a:srgbClr val="FFFFFF"/>
                </a:solidFill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  CHOC  </a:t>
            </a:r>
          </a:p>
        </p:txBody>
      </p:sp>
      <p:grpSp>
        <p:nvGrpSpPr>
          <p:cNvPr id="6150" name="Grupo 111"/>
          <p:cNvGrpSpPr>
            <a:grpSpLocks/>
          </p:cNvGrpSpPr>
          <p:nvPr/>
        </p:nvGrpSpPr>
        <p:grpSpPr bwMode="auto">
          <a:xfrm>
            <a:off x="642938" y="6511925"/>
            <a:ext cx="2414587" cy="2416175"/>
            <a:chOff x="1756856" y="308259"/>
            <a:chExt cx="3582245" cy="3600000"/>
          </a:xfrm>
        </p:grpSpPr>
        <p:grpSp>
          <p:nvGrpSpPr>
            <p:cNvPr id="6179" name="Group 20"/>
            <p:cNvGrpSpPr>
              <a:grpSpLocks noChangeAspect="1"/>
            </p:cNvGrpSpPr>
            <p:nvPr/>
          </p:nvGrpSpPr>
          <p:grpSpPr bwMode="auto">
            <a:xfrm>
              <a:off x="1785061" y="1566126"/>
              <a:ext cx="3532502" cy="1166454"/>
              <a:chOff x="-4" y="2566"/>
              <a:chExt cx="3313" cy="986"/>
            </a:xfrm>
          </p:grpSpPr>
          <p:sp>
            <p:nvSpPr>
              <p:cNvPr id="26" name="Rectangle 15"/>
              <p:cNvSpPr>
                <a:spLocks noChangeArrowheads="1"/>
              </p:cNvSpPr>
              <p:nvPr/>
            </p:nvSpPr>
            <p:spPr bwMode="auto">
              <a:xfrm>
                <a:off x="-4" y="2698"/>
                <a:ext cx="3313" cy="36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336600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27" name="Rectangle 16"/>
              <p:cNvSpPr>
                <a:spLocks noChangeArrowheads="1"/>
              </p:cNvSpPr>
              <p:nvPr/>
            </p:nvSpPr>
            <p:spPr bwMode="auto">
              <a:xfrm>
                <a:off x="-2" y="2566"/>
                <a:ext cx="3311" cy="986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</p:grpSp>
        <p:grpSp>
          <p:nvGrpSpPr>
            <p:cNvPr id="6180" name="Grupo 114"/>
            <p:cNvGrpSpPr>
              <a:grpSpLocks/>
            </p:cNvGrpSpPr>
            <p:nvPr/>
          </p:nvGrpSpPr>
          <p:grpSpPr bwMode="auto">
            <a:xfrm>
              <a:off x="1756856" y="308259"/>
              <a:ext cx="3582245" cy="3600000"/>
              <a:chOff x="1447800" y="1035050"/>
              <a:chExt cx="4644231" cy="4644231"/>
            </a:xfrm>
          </p:grpSpPr>
          <p:sp>
            <p:nvSpPr>
              <p:cNvPr id="6181" name="Elipse 115"/>
              <p:cNvSpPr>
                <a:spLocks noChangeArrowheads="1"/>
              </p:cNvSpPr>
              <p:nvPr/>
            </p:nvSpPr>
            <p:spPr bwMode="auto">
              <a:xfrm>
                <a:off x="1447800" y="1035050"/>
                <a:ext cx="4644231" cy="4644231"/>
              </a:xfrm>
              <a:prstGeom prst="ellipse">
                <a:avLst/>
              </a:prstGeom>
              <a:noFill/>
              <a:ln w="762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t-BR" altLang="pt-BR" sz="18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" name="Text Box 80"/>
              <p:cNvSpPr txBox="1">
                <a:spLocks noChangeArrowheads="1"/>
              </p:cNvSpPr>
              <p:nvPr/>
            </p:nvSpPr>
            <p:spPr bwMode="auto">
              <a:xfrm>
                <a:off x="2137870" y="1648382"/>
                <a:ext cx="3282412" cy="6194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DDDDDD"/>
                </a:outerShdw>
              </a:effec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pt-BR" sz="5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REPÚBLICA FEDERATIVA DO BRASIL</a:t>
                </a:r>
              </a:p>
              <a:p>
                <a:pPr algn="ctr">
                  <a:defRPr/>
                </a:pPr>
                <a:r>
                  <a:rPr lang="pt-BR" sz="10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MINISTÉRIO DA DEFESA</a:t>
                </a:r>
              </a:p>
            </p:txBody>
          </p:sp>
          <p:pic>
            <p:nvPicPr>
              <p:cNvPr id="6183" name="Picture 81" descr="Brasão das Armas_7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7118" y="1301750"/>
                <a:ext cx="368300" cy="40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6151" name="WordArt 23"/>
          <p:cNvSpPr>
            <a:spLocks noChangeArrowheads="1" noChangeShapeType="1" noTextEdit="1"/>
          </p:cNvSpPr>
          <p:nvPr/>
        </p:nvSpPr>
        <p:spPr bwMode="auto">
          <a:xfrm>
            <a:off x="827088" y="7558088"/>
            <a:ext cx="2079625" cy="3841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solidFill>
                  <a:srgbClr val="FFFFFF"/>
                </a:solidFill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  SG  </a:t>
            </a:r>
          </a:p>
        </p:txBody>
      </p:sp>
      <p:grpSp>
        <p:nvGrpSpPr>
          <p:cNvPr id="6152" name="Grupo 111"/>
          <p:cNvGrpSpPr>
            <a:grpSpLocks/>
          </p:cNvGrpSpPr>
          <p:nvPr/>
        </p:nvGrpSpPr>
        <p:grpSpPr bwMode="auto">
          <a:xfrm>
            <a:off x="4051300" y="623888"/>
            <a:ext cx="2414588" cy="2416175"/>
            <a:chOff x="1756856" y="308259"/>
            <a:chExt cx="3582245" cy="3600000"/>
          </a:xfrm>
        </p:grpSpPr>
        <p:grpSp>
          <p:nvGrpSpPr>
            <p:cNvPr id="6172" name="Group 20"/>
            <p:cNvGrpSpPr>
              <a:grpSpLocks noChangeAspect="1"/>
            </p:cNvGrpSpPr>
            <p:nvPr/>
          </p:nvGrpSpPr>
          <p:grpSpPr bwMode="auto">
            <a:xfrm>
              <a:off x="1785061" y="1566126"/>
              <a:ext cx="3532502" cy="1167637"/>
              <a:chOff x="-4" y="2566"/>
              <a:chExt cx="3313" cy="987"/>
            </a:xfrm>
          </p:grpSpPr>
          <p:sp>
            <p:nvSpPr>
              <p:cNvPr id="36" name="Rectangle 15"/>
              <p:cNvSpPr>
                <a:spLocks noChangeArrowheads="1"/>
              </p:cNvSpPr>
              <p:nvPr/>
            </p:nvSpPr>
            <p:spPr bwMode="auto">
              <a:xfrm>
                <a:off x="-4" y="2698"/>
                <a:ext cx="3313" cy="36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336600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37" name="Rectangle 16"/>
              <p:cNvSpPr>
                <a:spLocks noChangeArrowheads="1"/>
              </p:cNvSpPr>
              <p:nvPr/>
            </p:nvSpPr>
            <p:spPr bwMode="auto">
              <a:xfrm>
                <a:off x="-2" y="2566"/>
                <a:ext cx="3311" cy="986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</p:grpSp>
        <p:grpSp>
          <p:nvGrpSpPr>
            <p:cNvPr id="6173" name="Grupo 114"/>
            <p:cNvGrpSpPr>
              <a:grpSpLocks/>
            </p:cNvGrpSpPr>
            <p:nvPr/>
          </p:nvGrpSpPr>
          <p:grpSpPr bwMode="auto">
            <a:xfrm>
              <a:off x="1756856" y="308259"/>
              <a:ext cx="3582245" cy="3600000"/>
              <a:chOff x="1447800" y="1035050"/>
              <a:chExt cx="4644231" cy="4644231"/>
            </a:xfrm>
          </p:grpSpPr>
          <p:sp>
            <p:nvSpPr>
              <p:cNvPr id="6174" name="Elipse 115"/>
              <p:cNvSpPr>
                <a:spLocks noChangeArrowheads="1"/>
              </p:cNvSpPr>
              <p:nvPr/>
            </p:nvSpPr>
            <p:spPr bwMode="auto">
              <a:xfrm>
                <a:off x="1447800" y="1035050"/>
                <a:ext cx="4644231" cy="4644231"/>
              </a:xfrm>
              <a:prstGeom prst="ellipse">
                <a:avLst/>
              </a:prstGeom>
              <a:noFill/>
              <a:ln w="762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t-BR" altLang="pt-BR" sz="18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3" name="Text Box 80"/>
              <p:cNvSpPr txBox="1">
                <a:spLocks noChangeArrowheads="1"/>
              </p:cNvSpPr>
              <p:nvPr/>
            </p:nvSpPr>
            <p:spPr bwMode="auto">
              <a:xfrm>
                <a:off x="2137870" y="1648380"/>
                <a:ext cx="3282412" cy="6194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DDDDDD"/>
                </a:outerShdw>
              </a:effec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pt-BR" sz="5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REPÚBLICA FEDERATIVA DO BRASIL</a:t>
                </a:r>
              </a:p>
              <a:p>
                <a:pPr algn="ctr">
                  <a:defRPr/>
                </a:pPr>
                <a:r>
                  <a:rPr lang="pt-BR" sz="10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MINISTÉRIO DA DEFESA</a:t>
                </a:r>
              </a:p>
            </p:txBody>
          </p:sp>
          <p:pic>
            <p:nvPicPr>
              <p:cNvPr id="6176" name="Picture 81" descr="Brasão das Armas_7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7118" y="1301750"/>
                <a:ext cx="368300" cy="40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6153" name="Grupo 111"/>
          <p:cNvGrpSpPr>
            <a:grpSpLocks/>
          </p:cNvGrpSpPr>
          <p:nvPr/>
        </p:nvGrpSpPr>
        <p:grpSpPr bwMode="auto">
          <a:xfrm>
            <a:off x="4162425" y="3544888"/>
            <a:ext cx="2414588" cy="2416175"/>
            <a:chOff x="1756856" y="308259"/>
            <a:chExt cx="3582245" cy="3600000"/>
          </a:xfrm>
        </p:grpSpPr>
        <p:grpSp>
          <p:nvGrpSpPr>
            <p:cNvPr id="6165" name="Group 20"/>
            <p:cNvGrpSpPr>
              <a:grpSpLocks noChangeAspect="1"/>
            </p:cNvGrpSpPr>
            <p:nvPr/>
          </p:nvGrpSpPr>
          <p:grpSpPr bwMode="auto">
            <a:xfrm>
              <a:off x="1785061" y="1566126"/>
              <a:ext cx="3532502" cy="1167637"/>
              <a:chOff x="-4" y="2566"/>
              <a:chExt cx="3313" cy="987"/>
            </a:xfrm>
          </p:grpSpPr>
          <p:sp>
            <p:nvSpPr>
              <p:cNvPr id="46" name="Rectangle 15"/>
              <p:cNvSpPr>
                <a:spLocks noChangeArrowheads="1"/>
              </p:cNvSpPr>
              <p:nvPr/>
            </p:nvSpPr>
            <p:spPr bwMode="auto">
              <a:xfrm>
                <a:off x="-4" y="2698"/>
                <a:ext cx="3313" cy="36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336600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47" name="Rectangle 16"/>
              <p:cNvSpPr>
                <a:spLocks noChangeArrowheads="1"/>
              </p:cNvSpPr>
              <p:nvPr/>
            </p:nvSpPr>
            <p:spPr bwMode="auto">
              <a:xfrm>
                <a:off x="-2" y="2566"/>
                <a:ext cx="3311" cy="986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</p:grpSp>
        <p:grpSp>
          <p:nvGrpSpPr>
            <p:cNvPr id="6166" name="Grupo 114"/>
            <p:cNvGrpSpPr>
              <a:grpSpLocks/>
            </p:cNvGrpSpPr>
            <p:nvPr/>
          </p:nvGrpSpPr>
          <p:grpSpPr bwMode="auto">
            <a:xfrm>
              <a:off x="1756856" y="308259"/>
              <a:ext cx="3582245" cy="3600000"/>
              <a:chOff x="1447800" y="1035050"/>
              <a:chExt cx="4644231" cy="4644231"/>
            </a:xfrm>
          </p:grpSpPr>
          <p:sp>
            <p:nvSpPr>
              <p:cNvPr id="6167" name="Elipse 115"/>
              <p:cNvSpPr>
                <a:spLocks noChangeArrowheads="1"/>
              </p:cNvSpPr>
              <p:nvPr/>
            </p:nvSpPr>
            <p:spPr bwMode="auto">
              <a:xfrm>
                <a:off x="1447800" y="1035050"/>
                <a:ext cx="4644231" cy="4644231"/>
              </a:xfrm>
              <a:prstGeom prst="ellipse">
                <a:avLst/>
              </a:prstGeom>
              <a:noFill/>
              <a:ln w="762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t-BR" altLang="pt-BR" sz="18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" name="Text Box 80"/>
              <p:cNvSpPr txBox="1">
                <a:spLocks noChangeArrowheads="1"/>
              </p:cNvSpPr>
              <p:nvPr/>
            </p:nvSpPr>
            <p:spPr bwMode="auto">
              <a:xfrm>
                <a:off x="2137870" y="1648380"/>
                <a:ext cx="3282412" cy="6194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DDDDDD"/>
                </a:outerShdw>
              </a:effec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pt-BR" sz="5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REPÚBLICA FEDERATIVA DO BRASIL</a:t>
                </a:r>
              </a:p>
              <a:p>
                <a:pPr algn="ctr">
                  <a:defRPr/>
                </a:pPr>
                <a:r>
                  <a:rPr lang="pt-BR" sz="10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MINISTÉRIO DA DEFESA</a:t>
                </a:r>
              </a:p>
            </p:txBody>
          </p:sp>
          <p:pic>
            <p:nvPicPr>
              <p:cNvPr id="6169" name="Picture 81" descr="Brasão das Armas_7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7118" y="1301750"/>
                <a:ext cx="368300" cy="40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6154" name="Grupo 111"/>
          <p:cNvGrpSpPr>
            <a:grpSpLocks/>
          </p:cNvGrpSpPr>
          <p:nvPr/>
        </p:nvGrpSpPr>
        <p:grpSpPr bwMode="auto">
          <a:xfrm>
            <a:off x="4275138" y="6599238"/>
            <a:ext cx="2414587" cy="2416175"/>
            <a:chOff x="1756856" y="308259"/>
            <a:chExt cx="3582245" cy="3600000"/>
          </a:xfrm>
        </p:grpSpPr>
        <p:grpSp>
          <p:nvGrpSpPr>
            <p:cNvPr id="6158" name="Group 20"/>
            <p:cNvGrpSpPr>
              <a:grpSpLocks noChangeAspect="1"/>
            </p:cNvGrpSpPr>
            <p:nvPr/>
          </p:nvGrpSpPr>
          <p:grpSpPr bwMode="auto">
            <a:xfrm>
              <a:off x="1785061" y="1566126"/>
              <a:ext cx="3532502" cy="1167637"/>
              <a:chOff x="-4" y="2566"/>
              <a:chExt cx="3313" cy="987"/>
            </a:xfrm>
          </p:grpSpPr>
          <p:sp>
            <p:nvSpPr>
              <p:cNvPr id="54" name="Rectangle 15"/>
              <p:cNvSpPr>
                <a:spLocks noChangeArrowheads="1"/>
              </p:cNvSpPr>
              <p:nvPr/>
            </p:nvSpPr>
            <p:spPr bwMode="auto">
              <a:xfrm>
                <a:off x="-4" y="2698"/>
                <a:ext cx="3313" cy="36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336600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55" name="Rectangle 16"/>
              <p:cNvSpPr>
                <a:spLocks noChangeArrowheads="1"/>
              </p:cNvSpPr>
              <p:nvPr/>
            </p:nvSpPr>
            <p:spPr bwMode="auto">
              <a:xfrm>
                <a:off x="-2" y="2566"/>
                <a:ext cx="3311" cy="986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</p:grpSp>
        <p:grpSp>
          <p:nvGrpSpPr>
            <p:cNvPr id="6159" name="Grupo 114"/>
            <p:cNvGrpSpPr>
              <a:grpSpLocks/>
            </p:cNvGrpSpPr>
            <p:nvPr/>
          </p:nvGrpSpPr>
          <p:grpSpPr bwMode="auto">
            <a:xfrm>
              <a:off x="1756856" y="308259"/>
              <a:ext cx="3582245" cy="3600000"/>
              <a:chOff x="1447800" y="1035050"/>
              <a:chExt cx="4644231" cy="4644231"/>
            </a:xfrm>
          </p:grpSpPr>
          <p:sp>
            <p:nvSpPr>
              <p:cNvPr id="6160" name="Elipse 115"/>
              <p:cNvSpPr>
                <a:spLocks noChangeArrowheads="1"/>
              </p:cNvSpPr>
              <p:nvPr/>
            </p:nvSpPr>
            <p:spPr bwMode="auto">
              <a:xfrm>
                <a:off x="1447800" y="1035050"/>
                <a:ext cx="4644231" cy="4644231"/>
              </a:xfrm>
              <a:prstGeom prst="ellipse">
                <a:avLst/>
              </a:prstGeom>
              <a:noFill/>
              <a:ln w="762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t-BR" altLang="pt-BR" sz="18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" name="Text Box 80"/>
              <p:cNvSpPr txBox="1">
                <a:spLocks noChangeArrowheads="1"/>
              </p:cNvSpPr>
              <p:nvPr/>
            </p:nvSpPr>
            <p:spPr bwMode="auto">
              <a:xfrm>
                <a:off x="2137870" y="1648380"/>
                <a:ext cx="3282412" cy="6194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DDDDDD"/>
                </a:outerShdw>
              </a:effec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pt-BR" sz="5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REPÚBLICA FEDERATIVA DO BRASIL</a:t>
                </a:r>
              </a:p>
              <a:p>
                <a:pPr algn="ctr">
                  <a:defRPr/>
                </a:pPr>
                <a:r>
                  <a:rPr lang="pt-BR" sz="10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MINISTÉRIO DA DEFESA</a:t>
                </a:r>
              </a:p>
            </p:txBody>
          </p:sp>
          <p:pic>
            <p:nvPicPr>
              <p:cNvPr id="6162" name="Picture 81" descr="Brasão das Armas_7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7118" y="1301750"/>
                <a:ext cx="368300" cy="40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6155" name="WordArt 23"/>
          <p:cNvSpPr>
            <a:spLocks noChangeArrowheads="1" noChangeShapeType="1" noTextEdit="1"/>
          </p:cNvSpPr>
          <p:nvPr/>
        </p:nvSpPr>
        <p:spPr bwMode="auto">
          <a:xfrm>
            <a:off x="4217988" y="1651000"/>
            <a:ext cx="2081212" cy="3841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solidFill>
                  <a:srgbClr val="FFFFFF"/>
                </a:solidFill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GAB MD</a:t>
            </a:r>
          </a:p>
        </p:txBody>
      </p:sp>
      <p:sp>
        <p:nvSpPr>
          <p:cNvPr id="6156" name="WordArt 23"/>
          <p:cNvSpPr>
            <a:spLocks noChangeArrowheads="1" noChangeShapeType="1" noTextEdit="1"/>
          </p:cNvSpPr>
          <p:nvPr/>
        </p:nvSpPr>
        <p:spPr bwMode="auto">
          <a:xfrm>
            <a:off x="4329113" y="4578350"/>
            <a:ext cx="2081212" cy="3841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solidFill>
                  <a:srgbClr val="FFFFFF"/>
                </a:solidFill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 CAE </a:t>
            </a:r>
          </a:p>
        </p:txBody>
      </p:sp>
      <p:sp>
        <p:nvSpPr>
          <p:cNvPr id="6157" name="WordArt 23"/>
          <p:cNvSpPr>
            <a:spLocks noChangeArrowheads="1" noChangeShapeType="1" noTextEdit="1"/>
          </p:cNvSpPr>
          <p:nvPr/>
        </p:nvSpPr>
        <p:spPr bwMode="auto">
          <a:xfrm>
            <a:off x="4457700" y="7615238"/>
            <a:ext cx="2081213" cy="3841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solidFill>
                  <a:srgbClr val="FFFFFF"/>
                </a:solidFill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EMCFA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upo 111"/>
          <p:cNvGrpSpPr>
            <a:grpSpLocks/>
          </p:cNvGrpSpPr>
          <p:nvPr/>
        </p:nvGrpSpPr>
        <p:grpSpPr bwMode="auto">
          <a:xfrm>
            <a:off x="666750" y="623888"/>
            <a:ext cx="2414588" cy="2416175"/>
            <a:chOff x="1756856" y="308259"/>
            <a:chExt cx="3582245" cy="3600000"/>
          </a:xfrm>
        </p:grpSpPr>
        <p:grpSp>
          <p:nvGrpSpPr>
            <p:cNvPr id="7217" name="Group 20"/>
            <p:cNvGrpSpPr>
              <a:grpSpLocks noChangeAspect="1"/>
            </p:cNvGrpSpPr>
            <p:nvPr/>
          </p:nvGrpSpPr>
          <p:grpSpPr bwMode="auto">
            <a:xfrm>
              <a:off x="1785061" y="1566126"/>
              <a:ext cx="3532502" cy="1167637"/>
              <a:chOff x="-4" y="2566"/>
              <a:chExt cx="3313" cy="987"/>
            </a:xfrm>
          </p:grpSpPr>
          <p:sp>
            <p:nvSpPr>
              <p:cNvPr id="11" name="Rectangle 15"/>
              <p:cNvSpPr>
                <a:spLocks noChangeArrowheads="1"/>
              </p:cNvSpPr>
              <p:nvPr/>
            </p:nvSpPr>
            <p:spPr bwMode="auto">
              <a:xfrm>
                <a:off x="-4" y="2698"/>
                <a:ext cx="3313" cy="36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336600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12" name="Rectangle 16"/>
              <p:cNvSpPr>
                <a:spLocks noChangeArrowheads="1"/>
              </p:cNvSpPr>
              <p:nvPr/>
            </p:nvSpPr>
            <p:spPr bwMode="auto">
              <a:xfrm>
                <a:off x="-2" y="2566"/>
                <a:ext cx="3311" cy="986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</p:grpSp>
        <p:grpSp>
          <p:nvGrpSpPr>
            <p:cNvPr id="7218" name="Grupo 114"/>
            <p:cNvGrpSpPr>
              <a:grpSpLocks/>
            </p:cNvGrpSpPr>
            <p:nvPr/>
          </p:nvGrpSpPr>
          <p:grpSpPr bwMode="auto">
            <a:xfrm>
              <a:off x="1756856" y="308259"/>
              <a:ext cx="3582245" cy="3600000"/>
              <a:chOff x="1447800" y="1035050"/>
              <a:chExt cx="4644231" cy="4644231"/>
            </a:xfrm>
          </p:grpSpPr>
          <p:sp>
            <p:nvSpPr>
              <p:cNvPr id="7219" name="Elipse 115"/>
              <p:cNvSpPr>
                <a:spLocks noChangeArrowheads="1"/>
              </p:cNvSpPr>
              <p:nvPr/>
            </p:nvSpPr>
            <p:spPr bwMode="auto">
              <a:xfrm>
                <a:off x="1447800" y="1035050"/>
                <a:ext cx="4644231" cy="4644231"/>
              </a:xfrm>
              <a:prstGeom prst="ellipse">
                <a:avLst/>
              </a:prstGeom>
              <a:noFill/>
              <a:ln w="762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t-BR" altLang="pt-BR" sz="18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Text Box 80"/>
              <p:cNvSpPr txBox="1">
                <a:spLocks noChangeArrowheads="1"/>
              </p:cNvSpPr>
              <p:nvPr/>
            </p:nvSpPr>
            <p:spPr bwMode="auto">
              <a:xfrm>
                <a:off x="2137870" y="1648380"/>
                <a:ext cx="3282412" cy="6194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DDDDDD"/>
                </a:outerShdw>
              </a:effec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pt-BR" sz="5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REPÚBLICA FEDERATIVA DO BRASIL</a:t>
                </a:r>
              </a:p>
              <a:p>
                <a:pPr algn="ctr">
                  <a:defRPr/>
                </a:pPr>
                <a:r>
                  <a:rPr lang="pt-BR" sz="10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MINISTÉRIO DA DEFESA</a:t>
                </a:r>
              </a:p>
            </p:txBody>
          </p:sp>
          <p:pic>
            <p:nvPicPr>
              <p:cNvPr id="7221" name="Picture 81" descr="Brasão das Armas_7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7118" y="1301750"/>
                <a:ext cx="368300" cy="40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7171" name="Grupo 111"/>
          <p:cNvGrpSpPr>
            <a:grpSpLocks/>
          </p:cNvGrpSpPr>
          <p:nvPr/>
        </p:nvGrpSpPr>
        <p:grpSpPr bwMode="auto">
          <a:xfrm>
            <a:off x="642938" y="3544888"/>
            <a:ext cx="2414587" cy="2416175"/>
            <a:chOff x="1756856" y="308259"/>
            <a:chExt cx="3582245" cy="3600000"/>
          </a:xfrm>
        </p:grpSpPr>
        <p:grpSp>
          <p:nvGrpSpPr>
            <p:cNvPr id="7210" name="Group 20"/>
            <p:cNvGrpSpPr>
              <a:grpSpLocks noChangeAspect="1"/>
            </p:cNvGrpSpPr>
            <p:nvPr/>
          </p:nvGrpSpPr>
          <p:grpSpPr bwMode="auto">
            <a:xfrm>
              <a:off x="1785061" y="1566126"/>
              <a:ext cx="3532502" cy="1166454"/>
              <a:chOff x="-4" y="2566"/>
              <a:chExt cx="3313" cy="986"/>
            </a:xfrm>
          </p:grpSpPr>
          <p:sp>
            <p:nvSpPr>
              <p:cNvPr id="40" name="Rectangle 15"/>
              <p:cNvSpPr>
                <a:spLocks noChangeArrowheads="1"/>
              </p:cNvSpPr>
              <p:nvPr/>
            </p:nvSpPr>
            <p:spPr bwMode="auto">
              <a:xfrm>
                <a:off x="-4" y="2698"/>
                <a:ext cx="3313" cy="36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336600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43" name="Rectangle 16"/>
              <p:cNvSpPr>
                <a:spLocks noChangeArrowheads="1"/>
              </p:cNvSpPr>
              <p:nvPr/>
            </p:nvSpPr>
            <p:spPr bwMode="auto">
              <a:xfrm>
                <a:off x="-2" y="2566"/>
                <a:ext cx="3311" cy="986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</p:grpSp>
        <p:grpSp>
          <p:nvGrpSpPr>
            <p:cNvPr id="7211" name="Grupo 114"/>
            <p:cNvGrpSpPr>
              <a:grpSpLocks/>
            </p:cNvGrpSpPr>
            <p:nvPr/>
          </p:nvGrpSpPr>
          <p:grpSpPr bwMode="auto">
            <a:xfrm>
              <a:off x="1756856" y="308259"/>
              <a:ext cx="3582245" cy="3600000"/>
              <a:chOff x="1447800" y="1035050"/>
              <a:chExt cx="4644231" cy="4644231"/>
            </a:xfrm>
          </p:grpSpPr>
          <p:sp>
            <p:nvSpPr>
              <p:cNvPr id="7212" name="Elipse 115"/>
              <p:cNvSpPr>
                <a:spLocks noChangeArrowheads="1"/>
              </p:cNvSpPr>
              <p:nvPr/>
            </p:nvSpPr>
            <p:spPr bwMode="auto">
              <a:xfrm>
                <a:off x="1447800" y="1035050"/>
                <a:ext cx="4644231" cy="4644231"/>
              </a:xfrm>
              <a:prstGeom prst="ellipse">
                <a:avLst/>
              </a:prstGeom>
              <a:noFill/>
              <a:ln w="762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t-BR" altLang="pt-BR" sz="18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" name="Text Box 80"/>
              <p:cNvSpPr txBox="1">
                <a:spLocks noChangeArrowheads="1"/>
              </p:cNvSpPr>
              <p:nvPr/>
            </p:nvSpPr>
            <p:spPr bwMode="auto">
              <a:xfrm>
                <a:off x="2137870" y="1648380"/>
                <a:ext cx="3282412" cy="6194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DDDDDD"/>
                </a:outerShdw>
              </a:effec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pt-BR" sz="5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REPÚBLICA FEDERATIVA DO BRASIL</a:t>
                </a:r>
              </a:p>
              <a:p>
                <a:pPr algn="ctr">
                  <a:defRPr/>
                </a:pPr>
                <a:r>
                  <a:rPr lang="pt-BR" sz="10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MINISTÉRIO DA DEFESA</a:t>
                </a:r>
              </a:p>
            </p:txBody>
          </p:sp>
          <p:pic>
            <p:nvPicPr>
              <p:cNvPr id="7214" name="Picture 81" descr="Brasão das Armas_7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7118" y="1301750"/>
                <a:ext cx="368300" cy="40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7172" name="WordArt 23"/>
          <p:cNvSpPr>
            <a:spLocks noChangeArrowheads="1" noChangeShapeType="1" noTextEdit="1"/>
          </p:cNvSpPr>
          <p:nvPr/>
        </p:nvSpPr>
        <p:spPr bwMode="auto">
          <a:xfrm>
            <a:off x="825500" y="1624013"/>
            <a:ext cx="2081213" cy="3841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solidFill>
                  <a:srgbClr val="FFFFFF"/>
                </a:solidFill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CHELOG</a:t>
            </a:r>
          </a:p>
        </p:txBody>
      </p:sp>
      <p:sp>
        <p:nvSpPr>
          <p:cNvPr id="7173" name="WordArt 23"/>
          <p:cNvSpPr>
            <a:spLocks noChangeArrowheads="1" noChangeShapeType="1" noTextEdit="1"/>
          </p:cNvSpPr>
          <p:nvPr/>
        </p:nvSpPr>
        <p:spPr bwMode="auto">
          <a:xfrm>
            <a:off x="809625" y="4560888"/>
            <a:ext cx="2079625" cy="3841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solidFill>
                  <a:srgbClr val="FFFFFF"/>
                </a:solidFill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  CHOC  </a:t>
            </a:r>
          </a:p>
        </p:txBody>
      </p:sp>
      <p:grpSp>
        <p:nvGrpSpPr>
          <p:cNvPr id="7174" name="Grupo 111"/>
          <p:cNvGrpSpPr>
            <a:grpSpLocks/>
          </p:cNvGrpSpPr>
          <p:nvPr/>
        </p:nvGrpSpPr>
        <p:grpSpPr bwMode="auto">
          <a:xfrm>
            <a:off x="642938" y="6511925"/>
            <a:ext cx="2414587" cy="2416175"/>
            <a:chOff x="1756856" y="308259"/>
            <a:chExt cx="3582245" cy="3600000"/>
          </a:xfrm>
        </p:grpSpPr>
        <p:grpSp>
          <p:nvGrpSpPr>
            <p:cNvPr id="7203" name="Group 20"/>
            <p:cNvGrpSpPr>
              <a:grpSpLocks noChangeAspect="1"/>
            </p:cNvGrpSpPr>
            <p:nvPr/>
          </p:nvGrpSpPr>
          <p:grpSpPr bwMode="auto">
            <a:xfrm>
              <a:off x="1785061" y="1566126"/>
              <a:ext cx="3532502" cy="1166454"/>
              <a:chOff x="-4" y="2566"/>
              <a:chExt cx="3313" cy="986"/>
            </a:xfrm>
          </p:grpSpPr>
          <p:sp>
            <p:nvSpPr>
              <p:cNvPr id="26" name="Rectangle 15"/>
              <p:cNvSpPr>
                <a:spLocks noChangeArrowheads="1"/>
              </p:cNvSpPr>
              <p:nvPr/>
            </p:nvSpPr>
            <p:spPr bwMode="auto">
              <a:xfrm>
                <a:off x="-4" y="2698"/>
                <a:ext cx="3313" cy="36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336600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27" name="Rectangle 16"/>
              <p:cNvSpPr>
                <a:spLocks noChangeArrowheads="1"/>
              </p:cNvSpPr>
              <p:nvPr/>
            </p:nvSpPr>
            <p:spPr bwMode="auto">
              <a:xfrm>
                <a:off x="-2" y="2566"/>
                <a:ext cx="3311" cy="986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</p:grpSp>
        <p:grpSp>
          <p:nvGrpSpPr>
            <p:cNvPr id="7204" name="Grupo 114"/>
            <p:cNvGrpSpPr>
              <a:grpSpLocks/>
            </p:cNvGrpSpPr>
            <p:nvPr/>
          </p:nvGrpSpPr>
          <p:grpSpPr bwMode="auto">
            <a:xfrm>
              <a:off x="1756856" y="308259"/>
              <a:ext cx="3582245" cy="3600000"/>
              <a:chOff x="1447800" y="1035050"/>
              <a:chExt cx="4644231" cy="4644231"/>
            </a:xfrm>
          </p:grpSpPr>
          <p:sp>
            <p:nvSpPr>
              <p:cNvPr id="7205" name="Elipse 115"/>
              <p:cNvSpPr>
                <a:spLocks noChangeArrowheads="1"/>
              </p:cNvSpPr>
              <p:nvPr/>
            </p:nvSpPr>
            <p:spPr bwMode="auto">
              <a:xfrm>
                <a:off x="1447800" y="1035050"/>
                <a:ext cx="4644231" cy="4644231"/>
              </a:xfrm>
              <a:prstGeom prst="ellipse">
                <a:avLst/>
              </a:prstGeom>
              <a:noFill/>
              <a:ln w="762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t-BR" altLang="pt-BR" sz="18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" name="Text Box 80"/>
              <p:cNvSpPr txBox="1">
                <a:spLocks noChangeArrowheads="1"/>
              </p:cNvSpPr>
              <p:nvPr/>
            </p:nvSpPr>
            <p:spPr bwMode="auto">
              <a:xfrm>
                <a:off x="2137870" y="1648382"/>
                <a:ext cx="3282412" cy="6194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DDDDDD"/>
                </a:outerShdw>
              </a:effec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pt-BR" sz="5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REPÚBLICA FEDERATIVA DO BRASIL</a:t>
                </a:r>
              </a:p>
              <a:p>
                <a:pPr algn="ctr">
                  <a:defRPr/>
                </a:pPr>
                <a:r>
                  <a:rPr lang="pt-BR" sz="10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MINISTÉRIO DA DEFESA</a:t>
                </a:r>
              </a:p>
            </p:txBody>
          </p:sp>
          <p:pic>
            <p:nvPicPr>
              <p:cNvPr id="7207" name="Picture 81" descr="Brasão das Armas_7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7118" y="1301750"/>
                <a:ext cx="368300" cy="40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7175" name="WordArt 23"/>
          <p:cNvSpPr>
            <a:spLocks noChangeArrowheads="1" noChangeShapeType="1" noTextEdit="1"/>
          </p:cNvSpPr>
          <p:nvPr/>
        </p:nvSpPr>
        <p:spPr bwMode="auto">
          <a:xfrm>
            <a:off x="827088" y="7558088"/>
            <a:ext cx="2079625" cy="3841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solidFill>
                  <a:srgbClr val="FFFFFF"/>
                </a:solidFill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  SG  </a:t>
            </a:r>
          </a:p>
        </p:txBody>
      </p:sp>
      <p:grpSp>
        <p:nvGrpSpPr>
          <p:cNvPr id="7176" name="Grupo 111"/>
          <p:cNvGrpSpPr>
            <a:grpSpLocks/>
          </p:cNvGrpSpPr>
          <p:nvPr/>
        </p:nvGrpSpPr>
        <p:grpSpPr bwMode="auto">
          <a:xfrm>
            <a:off x="4051300" y="623888"/>
            <a:ext cx="2414588" cy="2416175"/>
            <a:chOff x="1756856" y="308259"/>
            <a:chExt cx="3582245" cy="3600000"/>
          </a:xfrm>
        </p:grpSpPr>
        <p:grpSp>
          <p:nvGrpSpPr>
            <p:cNvPr id="7196" name="Group 20"/>
            <p:cNvGrpSpPr>
              <a:grpSpLocks noChangeAspect="1"/>
            </p:cNvGrpSpPr>
            <p:nvPr/>
          </p:nvGrpSpPr>
          <p:grpSpPr bwMode="auto">
            <a:xfrm>
              <a:off x="1785061" y="1566126"/>
              <a:ext cx="3532502" cy="1167637"/>
              <a:chOff x="-4" y="2566"/>
              <a:chExt cx="3313" cy="987"/>
            </a:xfrm>
          </p:grpSpPr>
          <p:sp>
            <p:nvSpPr>
              <p:cNvPr id="36" name="Rectangle 15"/>
              <p:cNvSpPr>
                <a:spLocks noChangeArrowheads="1"/>
              </p:cNvSpPr>
              <p:nvPr/>
            </p:nvSpPr>
            <p:spPr bwMode="auto">
              <a:xfrm>
                <a:off x="-4" y="2698"/>
                <a:ext cx="3313" cy="36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336600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37" name="Rectangle 16"/>
              <p:cNvSpPr>
                <a:spLocks noChangeArrowheads="1"/>
              </p:cNvSpPr>
              <p:nvPr/>
            </p:nvSpPr>
            <p:spPr bwMode="auto">
              <a:xfrm>
                <a:off x="-2" y="2566"/>
                <a:ext cx="3311" cy="986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</p:grpSp>
        <p:grpSp>
          <p:nvGrpSpPr>
            <p:cNvPr id="7197" name="Grupo 114"/>
            <p:cNvGrpSpPr>
              <a:grpSpLocks/>
            </p:cNvGrpSpPr>
            <p:nvPr/>
          </p:nvGrpSpPr>
          <p:grpSpPr bwMode="auto">
            <a:xfrm>
              <a:off x="1756856" y="308259"/>
              <a:ext cx="3582245" cy="3600000"/>
              <a:chOff x="1447800" y="1035050"/>
              <a:chExt cx="4644231" cy="4644231"/>
            </a:xfrm>
          </p:grpSpPr>
          <p:sp>
            <p:nvSpPr>
              <p:cNvPr id="7198" name="Elipse 115"/>
              <p:cNvSpPr>
                <a:spLocks noChangeArrowheads="1"/>
              </p:cNvSpPr>
              <p:nvPr/>
            </p:nvSpPr>
            <p:spPr bwMode="auto">
              <a:xfrm>
                <a:off x="1447800" y="1035050"/>
                <a:ext cx="4644231" cy="4644231"/>
              </a:xfrm>
              <a:prstGeom prst="ellipse">
                <a:avLst/>
              </a:prstGeom>
              <a:noFill/>
              <a:ln w="762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t-BR" altLang="pt-BR" sz="18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3" name="Text Box 80"/>
              <p:cNvSpPr txBox="1">
                <a:spLocks noChangeArrowheads="1"/>
              </p:cNvSpPr>
              <p:nvPr/>
            </p:nvSpPr>
            <p:spPr bwMode="auto">
              <a:xfrm>
                <a:off x="2137870" y="1648380"/>
                <a:ext cx="3282412" cy="6194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DDDDDD"/>
                </a:outerShdw>
              </a:effec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pt-BR" sz="5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REPÚBLICA FEDERATIVA DO BRASIL</a:t>
                </a:r>
              </a:p>
              <a:p>
                <a:pPr algn="ctr">
                  <a:defRPr/>
                </a:pPr>
                <a:r>
                  <a:rPr lang="pt-BR" sz="10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MINISTÉRIO DA DEFESA</a:t>
                </a:r>
              </a:p>
            </p:txBody>
          </p:sp>
          <p:pic>
            <p:nvPicPr>
              <p:cNvPr id="7200" name="Picture 81" descr="Brasão das Armas_7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7118" y="1301750"/>
                <a:ext cx="368300" cy="40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7177" name="Grupo 111"/>
          <p:cNvGrpSpPr>
            <a:grpSpLocks/>
          </p:cNvGrpSpPr>
          <p:nvPr/>
        </p:nvGrpSpPr>
        <p:grpSpPr bwMode="auto">
          <a:xfrm>
            <a:off x="4162425" y="3544888"/>
            <a:ext cx="2414588" cy="2416175"/>
            <a:chOff x="1756856" y="308259"/>
            <a:chExt cx="3582245" cy="3600000"/>
          </a:xfrm>
        </p:grpSpPr>
        <p:grpSp>
          <p:nvGrpSpPr>
            <p:cNvPr id="7189" name="Group 20"/>
            <p:cNvGrpSpPr>
              <a:grpSpLocks noChangeAspect="1"/>
            </p:cNvGrpSpPr>
            <p:nvPr/>
          </p:nvGrpSpPr>
          <p:grpSpPr bwMode="auto">
            <a:xfrm>
              <a:off x="1785061" y="1566126"/>
              <a:ext cx="3532502" cy="1167637"/>
              <a:chOff x="-4" y="2566"/>
              <a:chExt cx="3313" cy="987"/>
            </a:xfrm>
          </p:grpSpPr>
          <p:sp>
            <p:nvSpPr>
              <p:cNvPr id="46" name="Rectangle 15"/>
              <p:cNvSpPr>
                <a:spLocks noChangeArrowheads="1"/>
              </p:cNvSpPr>
              <p:nvPr/>
            </p:nvSpPr>
            <p:spPr bwMode="auto">
              <a:xfrm>
                <a:off x="-4" y="2698"/>
                <a:ext cx="3313" cy="36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336600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47" name="Rectangle 16"/>
              <p:cNvSpPr>
                <a:spLocks noChangeArrowheads="1"/>
              </p:cNvSpPr>
              <p:nvPr/>
            </p:nvSpPr>
            <p:spPr bwMode="auto">
              <a:xfrm>
                <a:off x="-2" y="2566"/>
                <a:ext cx="3311" cy="986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</p:grpSp>
        <p:grpSp>
          <p:nvGrpSpPr>
            <p:cNvPr id="7190" name="Grupo 114"/>
            <p:cNvGrpSpPr>
              <a:grpSpLocks/>
            </p:cNvGrpSpPr>
            <p:nvPr/>
          </p:nvGrpSpPr>
          <p:grpSpPr bwMode="auto">
            <a:xfrm>
              <a:off x="1756856" y="308259"/>
              <a:ext cx="3582245" cy="3600000"/>
              <a:chOff x="1447800" y="1035050"/>
              <a:chExt cx="4644231" cy="4644231"/>
            </a:xfrm>
          </p:grpSpPr>
          <p:sp>
            <p:nvSpPr>
              <p:cNvPr id="7191" name="Elipse 115"/>
              <p:cNvSpPr>
                <a:spLocks noChangeArrowheads="1"/>
              </p:cNvSpPr>
              <p:nvPr/>
            </p:nvSpPr>
            <p:spPr bwMode="auto">
              <a:xfrm>
                <a:off x="1447800" y="1035050"/>
                <a:ext cx="4644231" cy="4644231"/>
              </a:xfrm>
              <a:prstGeom prst="ellipse">
                <a:avLst/>
              </a:prstGeom>
              <a:noFill/>
              <a:ln w="762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t-BR" altLang="pt-BR" sz="18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" name="Text Box 80"/>
              <p:cNvSpPr txBox="1">
                <a:spLocks noChangeArrowheads="1"/>
              </p:cNvSpPr>
              <p:nvPr/>
            </p:nvSpPr>
            <p:spPr bwMode="auto">
              <a:xfrm>
                <a:off x="2137870" y="1648380"/>
                <a:ext cx="3282412" cy="6194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DDDDDD"/>
                </a:outerShdw>
              </a:effec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pt-BR" sz="5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REPÚBLICA FEDERATIVA DO BRASIL</a:t>
                </a:r>
              </a:p>
              <a:p>
                <a:pPr algn="ctr">
                  <a:defRPr/>
                </a:pPr>
                <a:r>
                  <a:rPr lang="pt-BR" sz="10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MINISTÉRIO DA DEFESA</a:t>
                </a:r>
              </a:p>
            </p:txBody>
          </p:sp>
          <p:pic>
            <p:nvPicPr>
              <p:cNvPr id="7193" name="Picture 81" descr="Brasão das Armas_7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7118" y="1301750"/>
                <a:ext cx="368300" cy="40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7178" name="Grupo 111"/>
          <p:cNvGrpSpPr>
            <a:grpSpLocks/>
          </p:cNvGrpSpPr>
          <p:nvPr/>
        </p:nvGrpSpPr>
        <p:grpSpPr bwMode="auto">
          <a:xfrm>
            <a:off x="4275138" y="6599238"/>
            <a:ext cx="2414587" cy="2416175"/>
            <a:chOff x="1756856" y="308259"/>
            <a:chExt cx="3582245" cy="3600000"/>
          </a:xfrm>
        </p:grpSpPr>
        <p:grpSp>
          <p:nvGrpSpPr>
            <p:cNvPr id="7182" name="Group 20"/>
            <p:cNvGrpSpPr>
              <a:grpSpLocks noChangeAspect="1"/>
            </p:cNvGrpSpPr>
            <p:nvPr/>
          </p:nvGrpSpPr>
          <p:grpSpPr bwMode="auto">
            <a:xfrm>
              <a:off x="1785061" y="1566126"/>
              <a:ext cx="3532502" cy="1167637"/>
              <a:chOff x="-4" y="2566"/>
              <a:chExt cx="3313" cy="987"/>
            </a:xfrm>
          </p:grpSpPr>
          <p:sp>
            <p:nvSpPr>
              <p:cNvPr id="54" name="Rectangle 15"/>
              <p:cNvSpPr>
                <a:spLocks noChangeArrowheads="1"/>
              </p:cNvSpPr>
              <p:nvPr/>
            </p:nvSpPr>
            <p:spPr bwMode="auto">
              <a:xfrm>
                <a:off x="-4" y="2698"/>
                <a:ext cx="3313" cy="36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336600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55" name="Rectangle 16"/>
              <p:cNvSpPr>
                <a:spLocks noChangeArrowheads="1"/>
              </p:cNvSpPr>
              <p:nvPr/>
            </p:nvSpPr>
            <p:spPr bwMode="auto">
              <a:xfrm>
                <a:off x="-2" y="2566"/>
                <a:ext cx="3311" cy="986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</p:grpSp>
        <p:grpSp>
          <p:nvGrpSpPr>
            <p:cNvPr id="7183" name="Grupo 114"/>
            <p:cNvGrpSpPr>
              <a:grpSpLocks/>
            </p:cNvGrpSpPr>
            <p:nvPr/>
          </p:nvGrpSpPr>
          <p:grpSpPr bwMode="auto">
            <a:xfrm>
              <a:off x="1756856" y="308259"/>
              <a:ext cx="3582245" cy="3600000"/>
              <a:chOff x="1447800" y="1035050"/>
              <a:chExt cx="4644231" cy="4644231"/>
            </a:xfrm>
          </p:grpSpPr>
          <p:sp>
            <p:nvSpPr>
              <p:cNvPr id="7184" name="Elipse 115"/>
              <p:cNvSpPr>
                <a:spLocks noChangeArrowheads="1"/>
              </p:cNvSpPr>
              <p:nvPr/>
            </p:nvSpPr>
            <p:spPr bwMode="auto">
              <a:xfrm>
                <a:off x="1447800" y="1035050"/>
                <a:ext cx="4644231" cy="4644231"/>
              </a:xfrm>
              <a:prstGeom prst="ellipse">
                <a:avLst/>
              </a:prstGeom>
              <a:noFill/>
              <a:ln w="762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t-BR" altLang="pt-BR" sz="18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" name="Text Box 80"/>
              <p:cNvSpPr txBox="1">
                <a:spLocks noChangeArrowheads="1"/>
              </p:cNvSpPr>
              <p:nvPr/>
            </p:nvSpPr>
            <p:spPr bwMode="auto">
              <a:xfrm>
                <a:off x="2137870" y="1648380"/>
                <a:ext cx="3282412" cy="6194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DDDDDD"/>
                </a:outerShdw>
              </a:effec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pt-BR" sz="5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REPÚBLICA FEDERATIVA DO BRASIL</a:t>
                </a:r>
              </a:p>
              <a:p>
                <a:pPr algn="ctr">
                  <a:defRPr/>
                </a:pPr>
                <a:r>
                  <a:rPr lang="pt-BR" sz="10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MINISTÉRIO DA DEFESA</a:t>
                </a:r>
              </a:p>
            </p:txBody>
          </p:sp>
          <p:pic>
            <p:nvPicPr>
              <p:cNvPr id="7186" name="Picture 81" descr="Brasão das Armas_7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7118" y="1301750"/>
                <a:ext cx="368300" cy="40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7179" name="WordArt 23"/>
          <p:cNvSpPr>
            <a:spLocks noChangeArrowheads="1" noChangeShapeType="1" noTextEdit="1"/>
          </p:cNvSpPr>
          <p:nvPr/>
        </p:nvSpPr>
        <p:spPr bwMode="auto">
          <a:xfrm>
            <a:off x="4217988" y="1651000"/>
            <a:ext cx="2081212" cy="3841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solidFill>
                  <a:srgbClr val="FFFFFF"/>
                </a:solidFill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GAB MD</a:t>
            </a:r>
          </a:p>
        </p:txBody>
      </p:sp>
      <p:sp>
        <p:nvSpPr>
          <p:cNvPr id="7180" name="WordArt 23"/>
          <p:cNvSpPr>
            <a:spLocks noChangeArrowheads="1" noChangeShapeType="1" noTextEdit="1"/>
          </p:cNvSpPr>
          <p:nvPr/>
        </p:nvSpPr>
        <p:spPr bwMode="auto">
          <a:xfrm>
            <a:off x="4329113" y="4578350"/>
            <a:ext cx="2081212" cy="3841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solidFill>
                  <a:srgbClr val="FFFFFF"/>
                </a:solidFill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 CAE </a:t>
            </a:r>
          </a:p>
        </p:txBody>
      </p:sp>
      <p:sp>
        <p:nvSpPr>
          <p:cNvPr id="7181" name="WordArt 23"/>
          <p:cNvSpPr>
            <a:spLocks noChangeArrowheads="1" noChangeShapeType="1" noTextEdit="1"/>
          </p:cNvSpPr>
          <p:nvPr/>
        </p:nvSpPr>
        <p:spPr bwMode="auto">
          <a:xfrm>
            <a:off x="4457700" y="7615238"/>
            <a:ext cx="2081213" cy="3841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solidFill>
                  <a:srgbClr val="FFFFFF"/>
                </a:solidFill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EMCFA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upo 111"/>
          <p:cNvGrpSpPr>
            <a:grpSpLocks/>
          </p:cNvGrpSpPr>
          <p:nvPr/>
        </p:nvGrpSpPr>
        <p:grpSpPr bwMode="auto">
          <a:xfrm>
            <a:off x="666750" y="623888"/>
            <a:ext cx="2414588" cy="2416175"/>
            <a:chOff x="1756856" y="308259"/>
            <a:chExt cx="3582245" cy="3600000"/>
          </a:xfrm>
        </p:grpSpPr>
        <p:grpSp>
          <p:nvGrpSpPr>
            <p:cNvPr id="8223" name="Group 20"/>
            <p:cNvGrpSpPr>
              <a:grpSpLocks noChangeAspect="1"/>
            </p:cNvGrpSpPr>
            <p:nvPr/>
          </p:nvGrpSpPr>
          <p:grpSpPr bwMode="auto">
            <a:xfrm>
              <a:off x="1785061" y="1566126"/>
              <a:ext cx="3532502" cy="1167637"/>
              <a:chOff x="-4" y="2566"/>
              <a:chExt cx="3313" cy="987"/>
            </a:xfrm>
          </p:grpSpPr>
          <p:sp>
            <p:nvSpPr>
              <p:cNvPr id="11" name="Rectangle 15"/>
              <p:cNvSpPr>
                <a:spLocks noChangeArrowheads="1"/>
              </p:cNvSpPr>
              <p:nvPr/>
            </p:nvSpPr>
            <p:spPr bwMode="auto">
              <a:xfrm>
                <a:off x="-4" y="2698"/>
                <a:ext cx="3313" cy="36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336600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12" name="Rectangle 16"/>
              <p:cNvSpPr>
                <a:spLocks noChangeArrowheads="1"/>
              </p:cNvSpPr>
              <p:nvPr/>
            </p:nvSpPr>
            <p:spPr bwMode="auto">
              <a:xfrm>
                <a:off x="-2" y="2566"/>
                <a:ext cx="3311" cy="986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</p:grpSp>
        <p:grpSp>
          <p:nvGrpSpPr>
            <p:cNvPr id="8224" name="Grupo 114"/>
            <p:cNvGrpSpPr>
              <a:grpSpLocks/>
            </p:cNvGrpSpPr>
            <p:nvPr/>
          </p:nvGrpSpPr>
          <p:grpSpPr bwMode="auto">
            <a:xfrm>
              <a:off x="1756856" y="308259"/>
              <a:ext cx="3582245" cy="3600000"/>
              <a:chOff x="1447800" y="1035050"/>
              <a:chExt cx="4644231" cy="4644231"/>
            </a:xfrm>
          </p:grpSpPr>
          <p:sp>
            <p:nvSpPr>
              <p:cNvPr id="8225" name="Elipse 115"/>
              <p:cNvSpPr>
                <a:spLocks noChangeArrowheads="1"/>
              </p:cNvSpPr>
              <p:nvPr/>
            </p:nvSpPr>
            <p:spPr bwMode="auto">
              <a:xfrm>
                <a:off x="1447800" y="1035050"/>
                <a:ext cx="4644231" cy="4644231"/>
              </a:xfrm>
              <a:prstGeom prst="ellipse">
                <a:avLst/>
              </a:prstGeom>
              <a:noFill/>
              <a:ln w="762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t-BR" altLang="pt-BR" sz="18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Text Box 80"/>
              <p:cNvSpPr txBox="1">
                <a:spLocks noChangeArrowheads="1"/>
              </p:cNvSpPr>
              <p:nvPr/>
            </p:nvSpPr>
            <p:spPr bwMode="auto">
              <a:xfrm>
                <a:off x="2137870" y="1648380"/>
                <a:ext cx="3282412" cy="6194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DDDDDD"/>
                </a:outerShdw>
              </a:effec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pt-BR" sz="5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REPÚBLICA FEDERATIVA DO BRASIL</a:t>
                </a:r>
              </a:p>
              <a:p>
                <a:pPr algn="ctr">
                  <a:defRPr/>
                </a:pPr>
                <a:r>
                  <a:rPr lang="pt-BR" sz="10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MINISTÉRIO DA DEFESA</a:t>
                </a:r>
              </a:p>
            </p:txBody>
          </p:sp>
          <p:pic>
            <p:nvPicPr>
              <p:cNvPr id="8227" name="Picture 81" descr="Brasão das Armas_7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7118" y="1301750"/>
                <a:ext cx="368300" cy="40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8195" name="Grupo 111"/>
          <p:cNvGrpSpPr>
            <a:grpSpLocks/>
          </p:cNvGrpSpPr>
          <p:nvPr/>
        </p:nvGrpSpPr>
        <p:grpSpPr bwMode="auto">
          <a:xfrm>
            <a:off x="642938" y="3544888"/>
            <a:ext cx="2414587" cy="2416175"/>
            <a:chOff x="1756856" y="308259"/>
            <a:chExt cx="3582245" cy="3600000"/>
          </a:xfrm>
        </p:grpSpPr>
        <p:grpSp>
          <p:nvGrpSpPr>
            <p:cNvPr id="8216" name="Group 20"/>
            <p:cNvGrpSpPr>
              <a:grpSpLocks noChangeAspect="1"/>
            </p:cNvGrpSpPr>
            <p:nvPr/>
          </p:nvGrpSpPr>
          <p:grpSpPr bwMode="auto">
            <a:xfrm>
              <a:off x="1785061" y="1566126"/>
              <a:ext cx="3532502" cy="1166454"/>
              <a:chOff x="-4" y="2566"/>
              <a:chExt cx="3313" cy="986"/>
            </a:xfrm>
          </p:grpSpPr>
          <p:sp>
            <p:nvSpPr>
              <p:cNvPr id="40" name="Rectangle 15"/>
              <p:cNvSpPr>
                <a:spLocks noChangeArrowheads="1"/>
              </p:cNvSpPr>
              <p:nvPr/>
            </p:nvSpPr>
            <p:spPr bwMode="auto">
              <a:xfrm>
                <a:off x="-4" y="2698"/>
                <a:ext cx="3313" cy="36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336600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43" name="Rectangle 16"/>
              <p:cNvSpPr>
                <a:spLocks noChangeArrowheads="1"/>
              </p:cNvSpPr>
              <p:nvPr/>
            </p:nvSpPr>
            <p:spPr bwMode="auto">
              <a:xfrm>
                <a:off x="-2" y="2566"/>
                <a:ext cx="3311" cy="986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</p:grpSp>
        <p:grpSp>
          <p:nvGrpSpPr>
            <p:cNvPr id="8217" name="Grupo 114"/>
            <p:cNvGrpSpPr>
              <a:grpSpLocks/>
            </p:cNvGrpSpPr>
            <p:nvPr/>
          </p:nvGrpSpPr>
          <p:grpSpPr bwMode="auto">
            <a:xfrm>
              <a:off x="1756856" y="308259"/>
              <a:ext cx="3582245" cy="3600000"/>
              <a:chOff x="1447800" y="1035050"/>
              <a:chExt cx="4644231" cy="4644231"/>
            </a:xfrm>
          </p:grpSpPr>
          <p:sp>
            <p:nvSpPr>
              <p:cNvPr id="8218" name="Elipse 115"/>
              <p:cNvSpPr>
                <a:spLocks noChangeArrowheads="1"/>
              </p:cNvSpPr>
              <p:nvPr/>
            </p:nvSpPr>
            <p:spPr bwMode="auto">
              <a:xfrm>
                <a:off x="1447800" y="1035050"/>
                <a:ext cx="4644231" cy="4644231"/>
              </a:xfrm>
              <a:prstGeom prst="ellipse">
                <a:avLst/>
              </a:prstGeom>
              <a:noFill/>
              <a:ln w="762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t-BR" altLang="pt-BR" sz="18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" name="Text Box 80"/>
              <p:cNvSpPr txBox="1">
                <a:spLocks noChangeArrowheads="1"/>
              </p:cNvSpPr>
              <p:nvPr/>
            </p:nvSpPr>
            <p:spPr bwMode="auto">
              <a:xfrm>
                <a:off x="2137870" y="1648380"/>
                <a:ext cx="3282412" cy="6194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DDDDDD"/>
                </a:outerShdw>
              </a:effec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pt-BR" sz="5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REPÚBLICA FEDERATIVA DO BRASIL</a:t>
                </a:r>
              </a:p>
              <a:p>
                <a:pPr algn="ctr">
                  <a:defRPr/>
                </a:pPr>
                <a:r>
                  <a:rPr lang="pt-BR" sz="10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MINISTÉRIO DA DEFESA</a:t>
                </a:r>
              </a:p>
            </p:txBody>
          </p:sp>
          <p:pic>
            <p:nvPicPr>
              <p:cNvPr id="8220" name="Picture 81" descr="Brasão das Armas_7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7118" y="1301750"/>
                <a:ext cx="368300" cy="40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8196" name="WordArt 23"/>
          <p:cNvSpPr>
            <a:spLocks noChangeArrowheads="1" noChangeShapeType="1" noTextEdit="1"/>
          </p:cNvSpPr>
          <p:nvPr/>
        </p:nvSpPr>
        <p:spPr bwMode="auto">
          <a:xfrm>
            <a:off x="825500" y="1624013"/>
            <a:ext cx="2081213" cy="3841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solidFill>
                  <a:srgbClr val="FFFFFF"/>
                </a:solidFill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 SEORI </a:t>
            </a:r>
          </a:p>
        </p:txBody>
      </p:sp>
      <p:sp>
        <p:nvSpPr>
          <p:cNvPr id="8197" name="WordArt 23"/>
          <p:cNvSpPr>
            <a:spLocks noChangeArrowheads="1" noChangeShapeType="1" noTextEdit="1"/>
          </p:cNvSpPr>
          <p:nvPr/>
        </p:nvSpPr>
        <p:spPr bwMode="auto">
          <a:xfrm>
            <a:off x="809625" y="4560888"/>
            <a:ext cx="2079625" cy="3841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solidFill>
                  <a:srgbClr val="FFFFFF"/>
                </a:solidFill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  ESG  </a:t>
            </a:r>
          </a:p>
        </p:txBody>
      </p:sp>
      <p:grpSp>
        <p:nvGrpSpPr>
          <p:cNvPr id="8198" name="Grupo 111"/>
          <p:cNvGrpSpPr>
            <a:grpSpLocks/>
          </p:cNvGrpSpPr>
          <p:nvPr/>
        </p:nvGrpSpPr>
        <p:grpSpPr bwMode="auto">
          <a:xfrm>
            <a:off x="4051300" y="623888"/>
            <a:ext cx="2414588" cy="2416175"/>
            <a:chOff x="1756856" y="308259"/>
            <a:chExt cx="3582245" cy="3600000"/>
          </a:xfrm>
        </p:grpSpPr>
        <p:grpSp>
          <p:nvGrpSpPr>
            <p:cNvPr id="8209" name="Group 20"/>
            <p:cNvGrpSpPr>
              <a:grpSpLocks noChangeAspect="1"/>
            </p:cNvGrpSpPr>
            <p:nvPr/>
          </p:nvGrpSpPr>
          <p:grpSpPr bwMode="auto">
            <a:xfrm>
              <a:off x="1785061" y="1566126"/>
              <a:ext cx="3532502" cy="1167637"/>
              <a:chOff x="-4" y="2566"/>
              <a:chExt cx="3313" cy="987"/>
            </a:xfrm>
          </p:grpSpPr>
          <p:sp>
            <p:nvSpPr>
              <p:cNvPr id="36" name="Rectangle 15"/>
              <p:cNvSpPr>
                <a:spLocks noChangeArrowheads="1"/>
              </p:cNvSpPr>
              <p:nvPr/>
            </p:nvSpPr>
            <p:spPr bwMode="auto">
              <a:xfrm>
                <a:off x="-4" y="2698"/>
                <a:ext cx="3313" cy="36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336600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37" name="Rectangle 16"/>
              <p:cNvSpPr>
                <a:spLocks noChangeArrowheads="1"/>
              </p:cNvSpPr>
              <p:nvPr/>
            </p:nvSpPr>
            <p:spPr bwMode="auto">
              <a:xfrm>
                <a:off x="-2" y="2566"/>
                <a:ext cx="3311" cy="986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</p:grpSp>
        <p:grpSp>
          <p:nvGrpSpPr>
            <p:cNvPr id="8210" name="Grupo 114"/>
            <p:cNvGrpSpPr>
              <a:grpSpLocks/>
            </p:cNvGrpSpPr>
            <p:nvPr/>
          </p:nvGrpSpPr>
          <p:grpSpPr bwMode="auto">
            <a:xfrm>
              <a:off x="1756856" y="308259"/>
              <a:ext cx="3582245" cy="3600000"/>
              <a:chOff x="1447800" y="1035050"/>
              <a:chExt cx="4644231" cy="4644231"/>
            </a:xfrm>
          </p:grpSpPr>
          <p:sp>
            <p:nvSpPr>
              <p:cNvPr id="8211" name="Elipse 115"/>
              <p:cNvSpPr>
                <a:spLocks noChangeArrowheads="1"/>
              </p:cNvSpPr>
              <p:nvPr/>
            </p:nvSpPr>
            <p:spPr bwMode="auto">
              <a:xfrm>
                <a:off x="1447800" y="1035050"/>
                <a:ext cx="4644231" cy="4644231"/>
              </a:xfrm>
              <a:prstGeom prst="ellipse">
                <a:avLst/>
              </a:prstGeom>
              <a:noFill/>
              <a:ln w="762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t-BR" altLang="pt-BR" sz="18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3" name="Text Box 80"/>
              <p:cNvSpPr txBox="1">
                <a:spLocks noChangeArrowheads="1"/>
              </p:cNvSpPr>
              <p:nvPr/>
            </p:nvSpPr>
            <p:spPr bwMode="auto">
              <a:xfrm>
                <a:off x="2137870" y="1648380"/>
                <a:ext cx="3282412" cy="6194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DDDDDD"/>
                </a:outerShdw>
              </a:effec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pt-BR" sz="5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REPÚBLICA FEDERATIVA DO BRASIL</a:t>
                </a:r>
              </a:p>
              <a:p>
                <a:pPr algn="ctr">
                  <a:defRPr/>
                </a:pPr>
                <a:r>
                  <a:rPr lang="pt-BR" sz="10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MINISTÉRIO DA DEFESA</a:t>
                </a:r>
              </a:p>
            </p:txBody>
          </p:sp>
          <p:pic>
            <p:nvPicPr>
              <p:cNvPr id="8213" name="Picture 81" descr="Brasão das Armas_7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7118" y="1301750"/>
                <a:ext cx="368300" cy="40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8199" name="Grupo 111"/>
          <p:cNvGrpSpPr>
            <a:grpSpLocks/>
          </p:cNvGrpSpPr>
          <p:nvPr/>
        </p:nvGrpSpPr>
        <p:grpSpPr bwMode="auto">
          <a:xfrm>
            <a:off x="4162425" y="3544888"/>
            <a:ext cx="2414588" cy="2416175"/>
            <a:chOff x="1756856" y="308259"/>
            <a:chExt cx="3582245" cy="3600000"/>
          </a:xfrm>
        </p:grpSpPr>
        <p:grpSp>
          <p:nvGrpSpPr>
            <p:cNvPr id="8202" name="Group 20"/>
            <p:cNvGrpSpPr>
              <a:grpSpLocks noChangeAspect="1"/>
            </p:cNvGrpSpPr>
            <p:nvPr/>
          </p:nvGrpSpPr>
          <p:grpSpPr bwMode="auto">
            <a:xfrm>
              <a:off x="1785061" y="1566126"/>
              <a:ext cx="3532502" cy="1167637"/>
              <a:chOff x="-4" y="2566"/>
              <a:chExt cx="3313" cy="987"/>
            </a:xfrm>
          </p:grpSpPr>
          <p:sp>
            <p:nvSpPr>
              <p:cNvPr id="46" name="Rectangle 15"/>
              <p:cNvSpPr>
                <a:spLocks noChangeArrowheads="1"/>
              </p:cNvSpPr>
              <p:nvPr/>
            </p:nvSpPr>
            <p:spPr bwMode="auto">
              <a:xfrm>
                <a:off x="-4" y="2698"/>
                <a:ext cx="3313" cy="36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336600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47" name="Rectangle 16"/>
              <p:cNvSpPr>
                <a:spLocks noChangeArrowheads="1"/>
              </p:cNvSpPr>
              <p:nvPr/>
            </p:nvSpPr>
            <p:spPr bwMode="auto">
              <a:xfrm>
                <a:off x="-2" y="2566"/>
                <a:ext cx="3311" cy="986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</p:grpSp>
        <p:grpSp>
          <p:nvGrpSpPr>
            <p:cNvPr id="8203" name="Grupo 114"/>
            <p:cNvGrpSpPr>
              <a:grpSpLocks/>
            </p:cNvGrpSpPr>
            <p:nvPr/>
          </p:nvGrpSpPr>
          <p:grpSpPr bwMode="auto">
            <a:xfrm>
              <a:off x="1756856" y="308259"/>
              <a:ext cx="3582245" cy="3600000"/>
              <a:chOff x="1447800" y="1035050"/>
              <a:chExt cx="4644231" cy="4644231"/>
            </a:xfrm>
          </p:grpSpPr>
          <p:sp>
            <p:nvSpPr>
              <p:cNvPr id="8204" name="Elipse 115"/>
              <p:cNvSpPr>
                <a:spLocks noChangeArrowheads="1"/>
              </p:cNvSpPr>
              <p:nvPr/>
            </p:nvSpPr>
            <p:spPr bwMode="auto">
              <a:xfrm>
                <a:off x="1447800" y="1035050"/>
                <a:ext cx="4644231" cy="4644231"/>
              </a:xfrm>
              <a:prstGeom prst="ellipse">
                <a:avLst/>
              </a:prstGeom>
              <a:noFill/>
              <a:ln w="762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t-BR" altLang="pt-BR" sz="18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" name="Text Box 80"/>
              <p:cNvSpPr txBox="1">
                <a:spLocks noChangeArrowheads="1"/>
              </p:cNvSpPr>
              <p:nvPr/>
            </p:nvSpPr>
            <p:spPr bwMode="auto">
              <a:xfrm>
                <a:off x="2137870" y="1648380"/>
                <a:ext cx="3282412" cy="6194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DDDDDD"/>
                </a:outerShdw>
              </a:effec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pt-BR" sz="5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REPÚBLICA FEDERATIVA DO BRASIL</a:t>
                </a:r>
              </a:p>
              <a:p>
                <a:pPr algn="ctr">
                  <a:defRPr/>
                </a:pPr>
                <a:r>
                  <a:rPr lang="pt-BR" sz="10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MINISTÉRIO DA DEFESA</a:t>
                </a:r>
              </a:p>
            </p:txBody>
          </p:sp>
          <p:pic>
            <p:nvPicPr>
              <p:cNvPr id="8206" name="Picture 81" descr="Brasão das Armas_7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7118" y="1301750"/>
                <a:ext cx="368300" cy="40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8200" name="WordArt 23"/>
          <p:cNvSpPr>
            <a:spLocks noChangeArrowheads="1" noChangeShapeType="1" noTextEdit="1"/>
          </p:cNvSpPr>
          <p:nvPr/>
        </p:nvSpPr>
        <p:spPr bwMode="auto">
          <a:xfrm>
            <a:off x="4217988" y="1651000"/>
            <a:ext cx="2081212" cy="3841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solidFill>
                  <a:srgbClr val="FFFFFF"/>
                </a:solidFill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SEPESD</a:t>
            </a:r>
          </a:p>
        </p:txBody>
      </p:sp>
      <p:sp>
        <p:nvSpPr>
          <p:cNvPr id="8201" name="WordArt 23"/>
          <p:cNvSpPr>
            <a:spLocks noChangeArrowheads="1" noChangeShapeType="1" noTextEdit="1"/>
          </p:cNvSpPr>
          <p:nvPr/>
        </p:nvSpPr>
        <p:spPr bwMode="auto">
          <a:xfrm>
            <a:off x="4329113" y="4578350"/>
            <a:ext cx="2081212" cy="3841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solidFill>
                  <a:srgbClr val="FFFFFF"/>
                </a:solidFill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 SEPROD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upo 111"/>
          <p:cNvGrpSpPr>
            <a:grpSpLocks/>
          </p:cNvGrpSpPr>
          <p:nvPr/>
        </p:nvGrpSpPr>
        <p:grpSpPr bwMode="auto">
          <a:xfrm>
            <a:off x="666750" y="623888"/>
            <a:ext cx="2414588" cy="2416175"/>
            <a:chOff x="1756856" y="308259"/>
            <a:chExt cx="3582245" cy="3600000"/>
          </a:xfrm>
        </p:grpSpPr>
        <p:grpSp>
          <p:nvGrpSpPr>
            <p:cNvPr id="9247" name="Group 20"/>
            <p:cNvGrpSpPr>
              <a:grpSpLocks noChangeAspect="1"/>
            </p:cNvGrpSpPr>
            <p:nvPr/>
          </p:nvGrpSpPr>
          <p:grpSpPr bwMode="auto">
            <a:xfrm>
              <a:off x="1785061" y="1566126"/>
              <a:ext cx="3532502" cy="1167637"/>
              <a:chOff x="-4" y="2566"/>
              <a:chExt cx="3313" cy="987"/>
            </a:xfrm>
          </p:grpSpPr>
          <p:sp>
            <p:nvSpPr>
              <p:cNvPr id="11" name="Rectangle 15"/>
              <p:cNvSpPr>
                <a:spLocks noChangeArrowheads="1"/>
              </p:cNvSpPr>
              <p:nvPr/>
            </p:nvSpPr>
            <p:spPr bwMode="auto">
              <a:xfrm>
                <a:off x="-4" y="2698"/>
                <a:ext cx="3313" cy="36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336600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12" name="Rectangle 16"/>
              <p:cNvSpPr>
                <a:spLocks noChangeArrowheads="1"/>
              </p:cNvSpPr>
              <p:nvPr/>
            </p:nvSpPr>
            <p:spPr bwMode="auto">
              <a:xfrm>
                <a:off x="-2" y="2566"/>
                <a:ext cx="3311" cy="986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</p:grpSp>
        <p:grpSp>
          <p:nvGrpSpPr>
            <p:cNvPr id="9248" name="Grupo 114"/>
            <p:cNvGrpSpPr>
              <a:grpSpLocks/>
            </p:cNvGrpSpPr>
            <p:nvPr/>
          </p:nvGrpSpPr>
          <p:grpSpPr bwMode="auto">
            <a:xfrm>
              <a:off x="1756856" y="308259"/>
              <a:ext cx="3582245" cy="3600000"/>
              <a:chOff x="1447800" y="1035050"/>
              <a:chExt cx="4644231" cy="4644231"/>
            </a:xfrm>
          </p:grpSpPr>
          <p:sp>
            <p:nvSpPr>
              <p:cNvPr id="9249" name="Elipse 115"/>
              <p:cNvSpPr>
                <a:spLocks noChangeArrowheads="1"/>
              </p:cNvSpPr>
              <p:nvPr/>
            </p:nvSpPr>
            <p:spPr bwMode="auto">
              <a:xfrm>
                <a:off x="1447800" y="1035050"/>
                <a:ext cx="4644231" cy="4644231"/>
              </a:xfrm>
              <a:prstGeom prst="ellipse">
                <a:avLst/>
              </a:prstGeom>
              <a:noFill/>
              <a:ln w="762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t-BR" altLang="pt-BR" sz="18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Text Box 80"/>
              <p:cNvSpPr txBox="1">
                <a:spLocks noChangeArrowheads="1"/>
              </p:cNvSpPr>
              <p:nvPr/>
            </p:nvSpPr>
            <p:spPr bwMode="auto">
              <a:xfrm>
                <a:off x="2137870" y="1648380"/>
                <a:ext cx="3282412" cy="6194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DDDDDD"/>
                </a:outerShdw>
              </a:effec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pt-BR" sz="5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REPÚBLICA FEDERATIVA DO BRASIL</a:t>
                </a:r>
              </a:p>
              <a:p>
                <a:pPr algn="ctr">
                  <a:defRPr/>
                </a:pPr>
                <a:r>
                  <a:rPr lang="pt-BR" sz="10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MINISTÉRIO DA DEFESA</a:t>
                </a:r>
              </a:p>
            </p:txBody>
          </p:sp>
          <p:pic>
            <p:nvPicPr>
              <p:cNvPr id="9251" name="Picture 81" descr="Brasão das Armas_7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7118" y="1301750"/>
                <a:ext cx="368300" cy="40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9219" name="Grupo 111"/>
          <p:cNvGrpSpPr>
            <a:grpSpLocks/>
          </p:cNvGrpSpPr>
          <p:nvPr/>
        </p:nvGrpSpPr>
        <p:grpSpPr bwMode="auto">
          <a:xfrm>
            <a:off x="642938" y="3544888"/>
            <a:ext cx="2414587" cy="2416175"/>
            <a:chOff x="1756856" y="308259"/>
            <a:chExt cx="3582245" cy="3600000"/>
          </a:xfrm>
        </p:grpSpPr>
        <p:grpSp>
          <p:nvGrpSpPr>
            <p:cNvPr id="9240" name="Group 20"/>
            <p:cNvGrpSpPr>
              <a:grpSpLocks noChangeAspect="1"/>
            </p:cNvGrpSpPr>
            <p:nvPr/>
          </p:nvGrpSpPr>
          <p:grpSpPr bwMode="auto">
            <a:xfrm>
              <a:off x="1785061" y="1566126"/>
              <a:ext cx="3532502" cy="1166454"/>
              <a:chOff x="-4" y="2566"/>
              <a:chExt cx="3313" cy="986"/>
            </a:xfrm>
          </p:grpSpPr>
          <p:sp>
            <p:nvSpPr>
              <p:cNvPr id="40" name="Rectangle 15"/>
              <p:cNvSpPr>
                <a:spLocks noChangeArrowheads="1"/>
              </p:cNvSpPr>
              <p:nvPr/>
            </p:nvSpPr>
            <p:spPr bwMode="auto">
              <a:xfrm>
                <a:off x="-4" y="2698"/>
                <a:ext cx="3313" cy="36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336600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43" name="Rectangle 16"/>
              <p:cNvSpPr>
                <a:spLocks noChangeArrowheads="1"/>
              </p:cNvSpPr>
              <p:nvPr/>
            </p:nvSpPr>
            <p:spPr bwMode="auto">
              <a:xfrm>
                <a:off x="-2" y="2566"/>
                <a:ext cx="3311" cy="986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</p:grpSp>
        <p:grpSp>
          <p:nvGrpSpPr>
            <p:cNvPr id="9241" name="Grupo 114"/>
            <p:cNvGrpSpPr>
              <a:grpSpLocks/>
            </p:cNvGrpSpPr>
            <p:nvPr/>
          </p:nvGrpSpPr>
          <p:grpSpPr bwMode="auto">
            <a:xfrm>
              <a:off x="1756856" y="308259"/>
              <a:ext cx="3582245" cy="3600000"/>
              <a:chOff x="1447800" y="1035050"/>
              <a:chExt cx="4644231" cy="4644231"/>
            </a:xfrm>
          </p:grpSpPr>
          <p:sp>
            <p:nvSpPr>
              <p:cNvPr id="9242" name="Elipse 115"/>
              <p:cNvSpPr>
                <a:spLocks noChangeArrowheads="1"/>
              </p:cNvSpPr>
              <p:nvPr/>
            </p:nvSpPr>
            <p:spPr bwMode="auto">
              <a:xfrm>
                <a:off x="1447800" y="1035050"/>
                <a:ext cx="4644231" cy="4644231"/>
              </a:xfrm>
              <a:prstGeom prst="ellipse">
                <a:avLst/>
              </a:prstGeom>
              <a:noFill/>
              <a:ln w="762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t-BR" altLang="pt-BR" sz="18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" name="Text Box 80"/>
              <p:cNvSpPr txBox="1">
                <a:spLocks noChangeArrowheads="1"/>
              </p:cNvSpPr>
              <p:nvPr/>
            </p:nvSpPr>
            <p:spPr bwMode="auto">
              <a:xfrm>
                <a:off x="2137870" y="1648380"/>
                <a:ext cx="3282412" cy="6194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DDDDDD"/>
                </a:outerShdw>
              </a:effec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pt-BR" sz="5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REPÚBLICA FEDERATIVA DO BRASIL</a:t>
                </a:r>
              </a:p>
              <a:p>
                <a:pPr algn="ctr">
                  <a:defRPr/>
                </a:pPr>
                <a:r>
                  <a:rPr lang="pt-BR" sz="10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MINISTÉRIO DA DEFESA</a:t>
                </a:r>
              </a:p>
            </p:txBody>
          </p:sp>
          <p:pic>
            <p:nvPicPr>
              <p:cNvPr id="9244" name="Picture 81" descr="Brasão das Armas_7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7118" y="1301750"/>
                <a:ext cx="368300" cy="40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9220" name="WordArt 23"/>
          <p:cNvSpPr>
            <a:spLocks noChangeArrowheads="1" noChangeShapeType="1" noTextEdit="1"/>
          </p:cNvSpPr>
          <p:nvPr/>
        </p:nvSpPr>
        <p:spPr bwMode="auto">
          <a:xfrm>
            <a:off x="825500" y="1624013"/>
            <a:ext cx="2081213" cy="3841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solidFill>
                  <a:srgbClr val="FFFFFF"/>
                </a:solidFill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 SEORI </a:t>
            </a:r>
          </a:p>
        </p:txBody>
      </p:sp>
      <p:sp>
        <p:nvSpPr>
          <p:cNvPr id="9221" name="WordArt 23"/>
          <p:cNvSpPr>
            <a:spLocks noChangeArrowheads="1" noChangeShapeType="1" noTextEdit="1"/>
          </p:cNvSpPr>
          <p:nvPr/>
        </p:nvSpPr>
        <p:spPr bwMode="auto">
          <a:xfrm>
            <a:off x="809625" y="4560888"/>
            <a:ext cx="2079625" cy="3841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solidFill>
                  <a:srgbClr val="FFFFFF"/>
                </a:solidFill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  ESG  </a:t>
            </a:r>
          </a:p>
        </p:txBody>
      </p:sp>
      <p:grpSp>
        <p:nvGrpSpPr>
          <p:cNvPr id="9222" name="Grupo 111"/>
          <p:cNvGrpSpPr>
            <a:grpSpLocks/>
          </p:cNvGrpSpPr>
          <p:nvPr/>
        </p:nvGrpSpPr>
        <p:grpSpPr bwMode="auto">
          <a:xfrm>
            <a:off x="4051300" y="623888"/>
            <a:ext cx="2414588" cy="2416175"/>
            <a:chOff x="1756856" y="308259"/>
            <a:chExt cx="3582245" cy="3600000"/>
          </a:xfrm>
        </p:grpSpPr>
        <p:grpSp>
          <p:nvGrpSpPr>
            <p:cNvPr id="9233" name="Group 20"/>
            <p:cNvGrpSpPr>
              <a:grpSpLocks noChangeAspect="1"/>
            </p:cNvGrpSpPr>
            <p:nvPr/>
          </p:nvGrpSpPr>
          <p:grpSpPr bwMode="auto">
            <a:xfrm>
              <a:off x="1785061" y="1566126"/>
              <a:ext cx="3532502" cy="1167637"/>
              <a:chOff x="-4" y="2566"/>
              <a:chExt cx="3313" cy="987"/>
            </a:xfrm>
          </p:grpSpPr>
          <p:sp>
            <p:nvSpPr>
              <p:cNvPr id="36" name="Rectangle 15"/>
              <p:cNvSpPr>
                <a:spLocks noChangeArrowheads="1"/>
              </p:cNvSpPr>
              <p:nvPr/>
            </p:nvSpPr>
            <p:spPr bwMode="auto">
              <a:xfrm>
                <a:off x="-4" y="2698"/>
                <a:ext cx="3313" cy="36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336600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37" name="Rectangle 16"/>
              <p:cNvSpPr>
                <a:spLocks noChangeArrowheads="1"/>
              </p:cNvSpPr>
              <p:nvPr/>
            </p:nvSpPr>
            <p:spPr bwMode="auto">
              <a:xfrm>
                <a:off x="-2" y="2566"/>
                <a:ext cx="3311" cy="986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</p:grpSp>
        <p:grpSp>
          <p:nvGrpSpPr>
            <p:cNvPr id="9234" name="Grupo 114"/>
            <p:cNvGrpSpPr>
              <a:grpSpLocks/>
            </p:cNvGrpSpPr>
            <p:nvPr/>
          </p:nvGrpSpPr>
          <p:grpSpPr bwMode="auto">
            <a:xfrm>
              <a:off x="1756856" y="308259"/>
              <a:ext cx="3582245" cy="3600000"/>
              <a:chOff x="1447800" y="1035050"/>
              <a:chExt cx="4644231" cy="4644231"/>
            </a:xfrm>
          </p:grpSpPr>
          <p:sp>
            <p:nvSpPr>
              <p:cNvPr id="9235" name="Elipse 115"/>
              <p:cNvSpPr>
                <a:spLocks noChangeArrowheads="1"/>
              </p:cNvSpPr>
              <p:nvPr/>
            </p:nvSpPr>
            <p:spPr bwMode="auto">
              <a:xfrm>
                <a:off x="1447800" y="1035050"/>
                <a:ext cx="4644231" cy="4644231"/>
              </a:xfrm>
              <a:prstGeom prst="ellipse">
                <a:avLst/>
              </a:prstGeom>
              <a:noFill/>
              <a:ln w="762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t-BR" altLang="pt-BR" sz="18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3" name="Text Box 80"/>
              <p:cNvSpPr txBox="1">
                <a:spLocks noChangeArrowheads="1"/>
              </p:cNvSpPr>
              <p:nvPr/>
            </p:nvSpPr>
            <p:spPr bwMode="auto">
              <a:xfrm>
                <a:off x="2137870" y="1648380"/>
                <a:ext cx="3282412" cy="6194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DDDDDD"/>
                </a:outerShdw>
              </a:effec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pt-BR" sz="5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REPÚBLICA FEDERATIVA DO BRASIL</a:t>
                </a:r>
              </a:p>
              <a:p>
                <a:pPr algn="ctr">
                  <a:defRPr/>
                </a:pPr>
                <a:r>
                  <a:rPr lang="pt-BR" sz="10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MINISTÉRIO DA DEFESA</a:t>
                </a:r>
              </a:p>
            </p:txBody>
          </p:sp>
          <p:pic>
            <p:nvPicPr>
              <p:cNvPr id="9237" name="Picture 81" descr="Brasão das Armas_7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7118" y="1301750"/>
                <a:ext cx="368300" cy="40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9223" name="Grupo 111"/>
          <p:cNvGrpSpPr>
            <a:grpSpLocks/>
          </p:cNvGrpSpPr>
          <p:nvPr/>
        </p:nvGrpSpPr>
        <p:grpSpPr bwMode="auto">
          <a:xfrm>
            <a:off x="4162425" y="3544888"/>
            <a:ext cx="2414588" cy="2416175"/>
            <a:chOff x="1756856" y="308259"/>
            <a:chExt cx="3582245" cy="3600000"/>
          </a:xfrm>
        </p:grpSpPr>
        <p:grpSp>
          <p:nvGrpSpPr>
            <p:cNvPr id="9226" name="Group 20"/>
            <p:cNvGrpSpPr>
              <a:grpSpLocks noChangeAspect="1"/>
            </p:cNvGrpSpPr>
            <p:nvPr/>
          </p:nvGrpSpPr>
          <p:grpSpPr bwMode="auto">
            <a:xfrm>
              <a:off x="1785061" y="1566126"/>
              <a:ext cx="3532502" cy="1167637"/>
              <a:chOff x="-4" y="2566"/>
              <a:chExt cx="3313" cy="987"/>
            </a:xfrm>
          </p:grpSpPr>
          <p:sp>
            <p:nvSpPr>
              <p:cNvPr id="46" name="Rectangle 15"/>
              <p:cNvSpPr>
                <a:spLocks noChangeArrowheads="1"/>
              </p:cNvSpPr>
              <p:nvPr/>
            </p:nvSpPr>
            <p:spPr bwMode="auto">
              <a:xfrm>
                <a:off x="-4" y="2698"/>
                <a:ext cx="3313" cy="36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336600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47" name="Rectangle 16"/>
              <p:cNvSpPr>
                <a:spLocks noChangeArrowheads="1"/>
              </p:cNvSpPr>
              <p:nvPr/>
            </p:nvSpPr>
            <p:spPr bwMode="auto">
              <a:xfrm>
                <a:off x="-2" y="2566"/>
                <a:ext cx="3311" cy="986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</p:grpSp>
        <p:grpSp>
          <p:nvGrpSpPr>
            <p:cNvPr id="9227" name="Grupo 114"/>
            <p:cNvGrpSpPr>
              <a:grpSpLocks/>
            </p:cNvGrpSpPr>
            <p:nvPr/>
          </p:nvGrpSpPr>
          <p:grpSpPr bwMode="auto">
            <a:xfrm>
              <a:off x="1756856" y="308259"/>
              <a:ext cx="3582245" cy="3600000"/>
              <a:chOff x="1447800" y="1035050"/>
              <a:chExt cx="4644231" cy="4644231"/>
            </a:xfrm>
          </p:grpSpPr>
          <p:sp>
            <p:nvSpPr>
              <p:cNvPr id="9228" name="Elipse 115"/>
              <p:cNvSpPr>
                <a:spLocks noChangeArrowheads="1"/>
              </p:cNvSpPr>
              <p:nvPr/>
            </p:nvSpPr>
            <p:spPr bwMode="auto">
              <a:xfrm>
                <a:off x="1447800" y="1035050"/>
                <a:ext cx="4644231" cy="4644231"/>
              </a:xfrm>
              <a:prstGeom prst="ellipse">
                <a:avLst/>
              </a:prstGeom>
              <a:noFill/>
              <a:ln w="762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t-BR" altLang="pt-BR" sz="18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" name="Text Box 80"/>
              <p:cNvSpPr txBox="1">
                <a:spLocks noChangeArrowheads="1"/>
              </p:cNvSpPr>
              <p:nvPr/>
            </p:nvSpPr>
            <p:spPr bwMode="auto">
              <a:xfrm>
                <a:off x="2137870" y="1648380"/>
                <a:ext cx="3282412" cy="6194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DDDDDD"/>
                </a:outerShdw>
              </a:effec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pt-BR" sz="5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REPÚBLICA FEDERATIVA DO BRASIL</a:t>
                </a:r>
              </a:p>
              <a:p>
                <a:pPr algn="ctr">
                  <a:defRPr/>
                </a:pPr>
                <a:r>
                  <a:rPr lang="pt-BR" sz="10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MINISTÉRIO DA DEFESA</a:t>
                </a:r>
              </a:p>
            </p:txBody>
          </p:sp>
          <p:pic>
            <p:nvPicPr>
              <p:cNvPr id="9230" name="Picture 81" descr="Brasão das Armas_7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7118" y="1301750"/>
                <a:ext cx="368300" cy="40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9224" name="WordArt 23"/>
          <p:cNvSpPr>
            <a:spLocks noChangeArrowheads="1" noChangeShapeType="1" noTextEdit="1"/>
          </p:cNvSpPr>
          <p:nvPr/>
        </p:nvSpPr>
        <p:spPr bwMode="auto">
          <a:xfrm>
            <a:off x="4217988" y="1651000"/>
            <a:ext cx="2081212" cy="3841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solidFill>
                  <a:srgbClr val="FFFFFF"/>
                </a:solidFill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SEPESD</a:t>
            </a:r>
          </a:p>
        </p:txBody>
      </p:sp>
      <p:sp>
        <p:nvSpPr>
          <p:cNvPr id="9225" name="WordArt 23"/>
          <p:cNvSpPr>
            <a:spLocks noChangeArrowheads="1" noChangeShapeType="1" noTextEdit="1"/>
          </p:cNvSpPr>
          <p:nvPr/>
        </p:nvSpPr>
        <p:spPr bwMode="auto">
          <a:xfrm>
            <a:off x="4329113" y="4578350"/>
            <a:ext cx="2081212" cy="3841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solidFill>
                  <a:srgbClr val="FFFFFF"/>
                </a:solidFill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 SEPROD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upo 114"/>
          <p:cNvGrpSpPr>
            <a:grpSpLocks/>
          </p:cNvGrpSpPr>
          <p:nvPr/>
        </p:nvGrpSpPr>
        <p:grpSpPr bwMode="auto">
          <a:xfrm>
            <a:off x="3033713" y="8124825"/>
            <a:ext cx="2414587" cy="2416175"/>
            <a:chOff x="1447800" y="1035050"/>
            <a:chExt cx="4644231" cy="4644231"/>
          </a:xfrm>
        </p:grpSpPr>
        <p:sp>
          <p:nvSpPr>
            <p:cNvPr id="10308" name="Elipse 115"/>
            <p:cNvSpPr>
              <a:spLocks noChangeArrowheads="1"/>
            </p:cNvSpPr>
            <p:nvPr/>
          </p:nvSpPr>
          <p:spPr bwMode="auto">
            <a:xfrm>
              <a:off x="1447800" y="1035050"/>
              <a:ext cx="4644231" cy="4644231"/>
            </a:xfrm>
            <a:prstGeom prst="ellipse">
              <a:avLst/>
            </a:prstGeom>
            <a:noFill/>
            <a:ln w="762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pt-BR" sz="18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7" name="Text Box 80"/>
            <p:cNvSpPr txBox="1">
              <a:spLocks noChangeArrowheads="1"/>
            </p:cNvSpPr>
            <p:nvPr/>
          </p:nvSpPr>
          <p:spPr bwMode="auto">
            <a:xfrm>
              <a:off x="2137870" y="1648382"/>
              <a:ext cx="3282412" cy="619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DDDDDD"/>
              </a:outerShdw>
            </a:effec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pt-BR" sz="500" b="1" dirty="0">
                  <a:solidFill>
                    <a:schemeClr val="tx1"/>
                  </a:solidFill>
                  <a:latin typeface="Arial" charset="0"/>
                  <a:cs typeface="+mn-cs"/>
                </a:rPr>
                <a:t>REPÚBLICA FEDERATIVA DO BRASIL</a:t>
              </a:r>
            </a:p>
            <a:p>
              <a:pPr algn="ctr">
                <a:defRPr/>
              </a:pPr>
              <a:r>
                <a:rPr lang="pt-BR" sz="1000" b="1" dirty="0">
                  <a:solidFill>
                    <a:schemeClr val="tx1"/>
                  </a:solidFill>
                  <a:latin typeface="Arial" charset="0"/>
                  <a:cs typeface="+mn-cs"/>
                </a:rPr>
                <a:t>MINISTÉRIO DA DEFESA</a:t>
              </a:r>
            </a:p>
          </p:txBody>
        </p:sp>
        <p:pic>
          <p:nvPicPr>
            <p:cNvPr id="10310" name="Picture 81" descr="Brasão das Armas_7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7118" y="1301750"/>
              <a:ext cx="368300" cy="40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243" name="Grupo 111"/>
          <p:cNvGrpSpPr>
            <a:grpSpLocks/>
          </p:cNvGrpSpPr>
          <p:nvPr/>
        </p:nvGrpSpPr>
        <p:grpSpPr bwMode="auto">
          <a:xfrm>
            <a:off x="420688" y="3025775"/>
            <a:ext cx="2414587" cy="2416175"/>
            <a:chOff x="1756856" y="308259"/>
            <a:chExt cx="3582245" cy="3600000"/>
          </a:xfrm>
        </p:grpSpPr>
        <p:grpSp>
          <p:nvGrpSpPr>
            <p:cNvPr id="10300" name="Group 20"/>
            <p:cNvGrpSpPr>
              <a:grpSpLocks noChangeAspect="1"/>
            </p:cNvGrpSpPr>
            <p:nvPr/>
          </p:nvGrpSpPr>
          <p:grpSpPr bwMode="auto">
            <a:xfrm>
              <a:off x="1786127" y="1723468"/>
              <a:ext cx="3532502" cy="856504"/>
              <a:chOff x="-3" y="2699"/>
              <a:chExt cx="3313" cy="724"/>
            </a:xfrm>
          </p:grpSpPr>
          <p:sp>
            <p:nvSpPr>
              <p:cNvPr id="119" name="Rectangle 15"/>
              <p:cNvSpPr>
                <a:spLocks noChangeArrowheads="1"/>
              </p:cNvSpPr>
              <p:nvPr/>
            </p:nvSpPr>
            <p:spPr bwMode="auto">
              <a:xfrm>
                <a:off x="-4" y="2648"/>
                <a:ext cx="3313" cy="41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336600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120" name="Rectangle 16"/>
              <p:cNvSpPr>
                <a:spLocks noChangeArrowheads="1"/>
              </p:cNvSpPr>
              <p:nvPr/>
            </p:nvSpPr>
            <p:spPr bwMode="auto">
              <a:xfrm>
                <a:off x="-4" y="2648"/>
                <a:ext cx="3313" cy="77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</p:grpSp>
        <p:sp>
          <p:nvSpPr>
            <p:cNvPr id="10301" name="WordArt 23"/>
            <p:cNvSpPr>
              <a:spLocks noChangeArrowheads="1" noChangeShapeType="1" noTextEdit="1"/>
            </p:cNvSpPr>
            <p:nvPr/>
          </p:nvSpPr>
          <p:spPr bwMode="auto">
            <a:xfrm>
              <a:off x="2032160" y="1938332"/>
              <a:ext cx="3085714" cy="325602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>
                  <a:solidFill>
                    <a:srgbClr val="FFFFFF"/>
                  </a:solidFill>
                  <a:effectLst>
                    <a:outerShdw dist="12700" dir="5400000" algn="ctr" rotWithShape="0">
                      <a:srgbClr val="808080">
                        <a:alpha val="79999"/>
                      </a:srgbClr>
                    </a:outerShdw>
                  </a:effectLst>
                  <a:latin typeface="Arial Black" panose="020B0A04020102020204" pitchFamily="34" charset="0"/>
                </a:rPr>
                <a:t>OFICIAIS-GENERAIS</a:t>
              </a:r>
            </a:p>
          </p:txBody>
        </p:sp>
        <p:grpSp>
          <p:nvGrpSpPr>
            <p:cNvPr id="10302" name="Grupo 114"/>
            <p:cNvGrpSpPr>
              <a:grpSpLocks/>
            </p:cNvGrpSpPr>
            <p:nvPr/>
          </p:nvGrpSpPr>
          <p:grpSpPr bwMode="auto">
            <a:xfrm>
              <a:off x="1756856" y="308259"/>
              <a:ext cx="3582245" cy="3600000"/>
              <a:chOff x="1447800" y="1035050"/>
              <a:chExt cx="4644231" cy="4644231"/>
            </a:xfrm>
          </p:grpSpPr>
          <p:sp>
            <p:nvSpPr>
              <p:cNvPr id="10303" name="Elipse 115"/>
              <p:cNvSpPr>
                <a:spLocks noChangeArrowheads="1"/>
              </p:cNvSpPr>
              <p:nvPr/>
            </p:nvSpPr>
            <p:spPr bwMode="auto">
              <a:xfrm>
                <a:off x="1447800" y="1035050"/>
                <a:ext cx="4644231" cy="4644231"/>
              </a:xfrm>
              <a:prstGeom prst="ellipse">
                <a:avLst/>
              </a:prstGeom>
              <a:noFill/>
              <a:ln w="762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t-BR" altLang="pt-BR" sz="18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7" name="Text Box 80"/>
              <p:cNvSpPr txBox="1">
                <a:spLocks noChangeArrowheads="1"/>
              </p:cNvSpPr>
              <p:nvPr/>
            </p:nvSpPr>
            <p:spPr bwMode="auto">
              <a:xfrm>
                <a:off x="2137870" y="1648382"/>
                <a:ext cx="3282412" cy="6194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DDDDDD"/>
                </a:outerShdw>
              </a:effec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pt-BR" sz="5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REPÚBLICA FEDERATIVA DO BRASIL</a:t>
                </a:r>
              </a:p>
              <a:p>
                <a:pPr algn="ctr">
                  <a:defRPr/>
                </a:pPr>
                <a:r>
                  <a:rPr lang="pt-BR" sz="10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MINISTÉRIO DA DEFESA</a:t>
                </a:r>
              </a:p>
            </p:txBody>
          </p:sp>
          <p:pic>
            <p:nvPicPr>
              <p:cNvPr id="10305" name="Picture 81" descr="Brasão das Armas_7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7118" y="1301750"/>
                <a:ext cx="368300" cy="40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0244" name="Grupo 111"/>
          <p:cNvGrpSpPr>
            <a:grpSpLocks/>
          </p:cNvGrpSpPr>
          <p:nvPr/>
        </p:nvGrpSpPr>
        <p:grpSpPr bwMode="auto">
          <a:xfrm>
            <a:off x="450850" y="477838"/>
            <a:ext cx="2414588" cy="2416175"/>
            <a:chOff x="1756856" y="308259"/>
            <a:chExt cx="3582245" cy="3600000"/>
          </a:xfrm>
        </p:grpSpPr>
        <p:grpSp>
          <p:nvGrpSpPr>
            <p:cNvPr id="10292" name="Group 20"/>
            <p:cNvGrpSpPr>
              <a:grpSpLocks noChangeAspect="1"/>
            </p:cNvGrpSpPr>
            <p:nvPr/>
          </p:nvGrpSpPr>
          <p:grpSpPr bwMode="auto">
            <a:xfrm>
              <a:off x="1786127" y="1723468"/>
              <a:ext cx="3532502" cy="856504"/>
              <a:chOff x="-3" y="2699"/>
              <a:chExt cx="3313" cy="724"/>
            </a:xfrm>
          </p:grpSpPr>
          <p:sp>
            <p:nvSpPr>
              <p:cNvPr id="45" name="Rectangle 15"/>
              <p:cNvSpPr>
                <a:spLocks noChangeArrowheads="1"/>
              </p:cNvSpPr>
              <p:nvPr/>
            </p:nvSpPr>
            <p:spPr bwMode="auto">
              <a:xfrm>
                <a:off x="-4" y="2648"/>
                <a:ext cx="3313" cy="41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336600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46" name="Rectangle 16"/>
              <p:cNvSpPr>
                <a:spLocks noChangeArrowheads="1"/>
              </p:cNvSpPr>
              <p:nvPr/>
            </p:nvSpPr>
            <p:spPr bwMode="auto">
              <a:xfrm>
                <a:off x="-4" y="2648"/>
                <a:ext cx="3313" cy="77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</p:grpSp>
        <p:sp>
          <p:nvSpPr>
            <p:cNvPr id="10293" name="WordArt 23"/>
            <p:cNvSpPr>
              <a:spLocks noChangeArrowheads="1" noChangeShapeType="1" noTextEdit="1"/>
            </p:cNvSpPr>
            <p:nvPr/>
          </p:nvSpPr>
          <p:spPr bwMode="auto">
            <a:xfrm>
              <a:off x="2173725" y="1905730"/>
              <a:ext cx="2637396" cy="494343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>
                  <a:solidFill>
                    <a:srgbClr val="FFFFFF"/>
                  </a:solidFill>
                  <a:effectLst>
                    <a:outerShdw dist="12700" dir="5400000" algn="ctr" rotWithShape="0">
                      <a:srgbClr val="808080">
                        <a:alpha val="79999"/>
                      </a:srgbClr>
                    </a:outerShdw>
                  </a:effectLst>
                  <a:latin typeface="Arial Black" panose="020B0A04020102020204" pitchFamily="34" charset="0"/>
                </a:rPr>
                <a:t>CHOC</a:t>
              </a:r>
            </a:p>
          </p:txBody>
        </p:sp>
        <p:grpSp>
          <p:nvGrpSpPr>
            <p:cNvPr id="10294" name="Grupo 114"/>
            <p:cNvGrpSpPr>
              <a:grpSpLocks/>
            </p:cNvGrpSpPr>
            <p:nvPr/>
          </p:nvGrpSpPr>
          <p:grpSpPr bwMode="auto">
            <a:xfrm>
              <a:off x="1756856" y="308259"/>
              <a:ext cx="3582245" cy="3600000"/>
              <a:chOff x="1447800" y="1035050"/>
              <a:chExt cx="4644231" cy="4644231"/>
            </a:xfrm>
          </p:grpSpPr>
          <p:sp>
            <p:nvSpPr>
              <p:cNvPr id="10295" name="Elipse 115"/>
              <p:cNvSpPr>
                <a:spLocks noChangeArrowheads="1"/>
              </p:cNvSpPr>
              <p:nvPr/>
            </p:nvSpPr>
            <p:spPr bwMode="auto">
              <a:xfrm>
                <a:off x="1447800" y="1035050"/>
                <a:ext cx="4644231" cy="4644231"/>
              </a:xfrm>
              <a:prstGeom prst="ellipse">
                <a:avLst/>
              </a:prstGeom>
              <a:noFill/>
              <a:ln w="762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t-BR" altLang="pt-BR" sz="18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" name="Text Box 80"/>
              <p:cNvSpPr txBox="1">
                <a:spLocks noChangeArrowheads="1"/>
              </p:cNvSpPr>
              <p:nvPr/>
            </p:nvSpPr>
            <p:spPr bwMode="auto">
              <a:xfrm>
                <a:off x="2137870" y="1648380"/>
                <a:ext cx="3282412" cy="6194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DDDDDD"/>
                </a:outerShdw>
              </a:effec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pt-BR" sz="5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REPÚBLICA FEDERATIVA DO BRASIL</a:t>
                </a:r>
              </a:p>
              <a:p>
                <a:pPr algn="ctr">
                  <a:defRPr/>
                </a:pPr>
                <a:r>
                  <a:rPr lang="pt-BR" sz="10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MINISTÉRIO DA DEFESA</a:t>
                </a:r>
              </a:p>
            </p:txBody>
          </p:sp>
          <p:pic>
            <p:nvPicPr>
              <p:cNvPr id="10297" name="Picture 81" descr="Brasão das Armas_7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7118" y="1301750"/>
                <a:ext cx="368300" cy="40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0245" name="Grupo 111"/>
          <p:cNvGrpSpPr>
            <a:grpSpLocks/>
          </p:cNvGrpSpPr>
          <p:nvPr/>
        </p:nvGrpSpPr>
        <p:grpSpPr bwMode="auto">
          <a:xfrm>
            <a:off x="3062288" y="509588"/>
            <a:ext cx="2414587" cy="2416175"/>
            <a:chOff x="1756856" y="308259"/>
            <a:chExt cx="3582245" cy="3600000"/>
          </a:xfrm>
        </p:grpSpPr>
        <p:grpSp>
          <p:nvGrpSpPr>
            <p:cNvPr id="10284" name="Group 20"/>
            <p:cNvGrpSpPr>
              <a:grpSpLocks noChangeAspect="1"/>
            </p:cNvGrpSpPr>
            <p:nvPr/>
          </p:nvGrpSpPr>
          <p:grpSpPr bwMode="auto">
            <a:xfrm>
              <a:off x="1786127" y="1723468"/>
              <a:ext cx="3532502" cy="856504"/>
              <a:chOff x="-3" y="2699"/>
              <a:chExt cx="3313" cy="724"/>
            </a:xfrm>
          </p:grpSpPr>
          <p:sp>
            <p:nvSpPr>
              <p:cNvPr id="54" name="Rectangle 15"/>
              <p:cNvSpPr>
                <a:spLocks noChangeArrowheads="1"/>
              </p:cNvSpPr>
              <p:nvPr/>
            </p:nvSpPr>
            <p:spPr bwMode="auto">
              <a:xfrm>
                <a:off x="-4" y="2648"/>
                <a:ext cx="3313" cy="41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336600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55" name="Rectangle 16"/>
              <p:cNvSpPr>
                <a:spLocks noChangeArrowheads="1"/>
              </p:cNvSpPr>
              <p:nvPr/>
            </p:nvSpPr>
            <p:spPr bwMode="auto">
              <a:xfrm>
                <a:off x="-4" y="2648"/>
                <a:ext cx="3313" cy="77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</p:grpSp>
        <p:sp>
          <p:nvSpPr>
            <p:cNvPr id="10285" name="WordArt 23"/>
            <p:cNvSpPr>
              <a:spLocks noChangeArrowheads="1" noChangeShapeType="1" noTextEdit="1"/>
            </p:cNvSpPr>
            <p:nvPr/>
          </p:nvSpPr>
          <p:spPr bwMode="auto">
            <a:xfrm>
              <a:off x="2032160" y="1938332"/>
              <a:ext cx="3085714" cy="325602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>
                  <a:solidFill>
                    <a:srgbClr val="FFFFFF"/>
                  </a:solidFill>
                  <a:effectLst>
                    <a:outerShdw dist="12700" dir="5400000" algn="ctr" rotWithShape="0">
                      <a:srgbClr val="808080">
                        <a:alpha val="79999"/>
                      </a:srgbClr>
                    </a:outerShdw>
                  </a:effectLst>
                  <a:latin typeface="Arial Black" panose="020B0A04020102020204" pitchFamily="34" charset="0"/>
                </a:rPr>
                <a:t>AUTORIDADES</a:t>
              </a:r>
            </a:p>
          </p:txBody>
        </p:sp>
        <p:grpSp>
          <p:nvGrpSpPr>
            <p:cNvPr id="10286" name="Grupo 114"/>
            <p:cNvGrpSpPr>
              <a:grpSpLocks/>
            </p:cNvGrpSpPr>
            <p:nvPr/>
          </p:nvGrpSpPr>
          <p:grpSpPr bwMode="auto">
            <a:xfrm>
              <a:off x="1756856" y="308259"/>
              <a:ext cx="3582245" cy="3600000"/>
              <a:chOff x="1447800" y="1035050"/>
              <a:chExt cx="4644231" cy="4644231"/>
            </a:xfrm>
          </p:grpSpPr>
          <p:sp>
            <p:nvSpPr>
              <p:cNvPr id="10287" name="Elipse 115"/>
              <p:cNvSpPr>
                <a:spLocks noChangeArrowheads="1"/>
              </p:cNvSpPr>
              <p:nvPr/>
            </p:nvSpPr>
            <p:spPr bwMode="auto">
              <a:xfrm>
                <a:off x="1447800" y="1035050"/>
                <a:ext cx="4644231" cy="4644231"/>
              </a:xfrm>
              <a:prstGeom prst="ellipse">
                <a:avLst/>
              </a:prstGeom>
              <a:noFill/>
              <a:ln w="762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t-BR" altLang="pt-BR" sz="18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" name="Text Box 80"/>
              <p:cNvSpPr txBox="1">
                <a:spLocks noChangeArrowheads="1"/>
              </p:cNvSpPr>
              <p:nvPr/>
            </p:nvSpPr>
            <p:spPr bwMode="auto">
              <a:xfrm>
                <a:off x="2137870" y="1648380"/>
                <a:ext cx="3282412" cy="6194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DDDDDD"/>
                </a:outerShdw>
              </a:effec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pt-BR" sz="5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REPÚBLICA FEDERATIVA DO BRASIL</a:t>
                </a:r>
              </a:p>
              <a:p>
                <a:pPr algn="ctr">
                  <a:defRPr/>
                </a:pPr>
                <a:r>
                  <a:rPr lang="pt-BR" sz="10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MINISTÉRIO DA DEFESA</a:t>
                </a:r>
              </a:p>
            </p:txBody>
          </p:sp>
          <p:pic>
            <p:nvPicPr>
              <p:cNvPr id="10289" name="Picture 81" descr="Brasão das Armas_7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7118" y="1301750"/>
                <a:ext cx="368300" cy="40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0246" name="Grupo 111"/>
          <p:cNvGrpSpPr>
            <a:grpSpLocks/>
          </p:cNvGrpSpPr>
          <p:nvPr/>
        </p:nvGrpSpPr>
        <p:grpSpPr bwMode="auto">
          <a:xfrm>
            <a:off x="3032125" y="3036888"/>
            <a:ext cx="2416175" cy="2416175"/>
            <a:chOff x="1756856" y="308259"/>
            <a:chExt cx="3582245" cy="3600000"/>
          </a:xfrm>
        </p:grpSpPr>
        <p:grpSp>
          <p:nvGrpSpPr>
            <p:cNvPr id="10276" name="Group 20"/>
            <p:cNvGrpSpPr>
              <a:grpSpLocks noChangeAspect="1"/>
            </p:cNvGrpSpPr>
            <p:nvPr/>
          </p:nvGrpSpPr>
          <p:grpSpPr bwMode="auto">
            <a:xfrm>
              <a:off x="1786127" y="1723468"/>
              <a:ext cx="3532502" cy="856504"/>
              <a:chOff x="-3" y="2699"/>
              <a:chExt cx="3313" cy="724"/>
            </a:xfrm>
          </p:grpSpPr>
          <p:sp>
            <p:nvSpPr>
              <p:cNvPr id="66" name="Rectangle 15"/>
              <p:cNvSpPr>
                <a:spLocks noChangeArrowheads="1"/>
              </p:cNvSpPr>
              <p:nvPr/>
            </p:nvSpPr>
            <p:spPr bwMode="auto">
              <a:xfrm>
                <a:off x="-4" y="2648"/>
                <a:ext cx="3313" cy="41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336600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67" name="Rectangle 16"/>
              <p:cNvSpPr>
                <a:spLocks noChangeArrowheads="1"/>
              </p:cNvSpPr>
              <p:nvPr/>
            </p:nvSpPr>
            <p:spPr bwMode="auto">
              <a:xfrm>
                <a:off x="-4" y="2648"/>
                <a:ext cx="3313" cy="77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</p:grpSp>
        <p:sp>
          <p:nvSpPr>
            <p:cNvPr id="10277" name="WordArt 23"/>
            <p:cNvSpPr>
              <a:spLocks noChangeArrowheads="1" noChangeShapeType="1" noTextEdit="1"/>
            </p:cNvSpPr>
            <p:nvPr/>
          </p:nvSpPr>
          <p:spPr bwMode="auto">
            <a:xfrm>
              <a:off x="2032160" y="1938332"/>
              <a:ext cx="3085714" cy="325602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>
                  <a:solidFill>
                    <a:srgbClr val="FFFFFF"/>
                  </a:solidFill>
                  <a:effectLst>
                    <a:outerShdw dist="12700" dir="5400000" algn="ctr" rotWithShape="0">
                      <a:srgbClr val="808080">
                        <a:alpha val="79999"/>
                      </a:srgbClr>
                    </a:outerShdw>
                  </a:effectLst>
                  <a:latin typeface="Arial Black" panose="020B0A04020102020204" pitchFamily="34" charset="0"/>
                </a:rPr>
                <a:t>CONVIDADOS</a:t>
              </a:r>
            </a:p>
          </p:txBody>
        </p:sp>
        <p:grpSp>
          <p:nvGrpSpPr>
            <p:cNvPr id="10278" name="Grupo 114"/>
            <p:cNvGrpSpPr>
              <a:grpSpLocks/>
            </p:cNvGrpSpPr>
            <p:nvPr/>
          </p:nvGrpSpPr>
          <p:grpSpPr bwMode="auto">
            <a:xfrm>
              <a:off x="1756856" y="308259"/>
              <a:ext cx="3582245" cy="3600000"/>
              <a:chOff x="1447800" y="1035050"/>
              <a:chExt cx="4644231" cy="4644231"/>
            </a:xfrm>
          </p:grpSpPr>
          <p:sp>
            <p:nvSpPr>
              <p:cNvPr id="10279" name="Elipse 115"/>
              <p:cNvSpPr>
                <a:spLocks noChangeArrowheads="1"/>
              </p:cNvSpPr>
              <p:nvPr/>
            </p:nvSpPr>
            <p:spPr bwMode="auto">
              <a:xfrm>
                <a:off x="1447800" y="1035050"/>
                <a:ext cx="4644231" cy="4644231"/>
              </a:xfrm>
              <a:prstGeom prst="ellipse">
                <a:avLst/>
              </a:prstGeom>
              <a:noFill/>
              <a:ln w="762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t-BR" altLang="pt-BR" sz="18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4" name="Text Box 80"/>
              <p:cNvSpPr txBox="1">
                <a:spLocks noChangeArrowheads="1"/>
              </p:cNvSpPr>
              <p:nvPr/>
            </p:nvSpPr>
            <p:spPr bwMode="auto">
              <a:xfrm>
                <a:off x="2137416" y="1648380"/>
                <a:ext cx="3283307" cy="6194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DDDDDD"/>
                </a:outerShdw>
              </a:effec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pt-BR" sz="5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REPÚBLICA FEDERATIVA DO BRASIL</a:t>
                </a:r>
              </a:p>
              <a:p>
                <a:pPr algn="ctr">
                  <a:defRPr/>
                </a:pPr>
                <a:r>
                  <a:rPr lang="pt-BR" sz="10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MINISTÉRIO DA DEFESA</a:t>
                </a:r>
              </a:p>
            </p:txBody>
          </p:sp>
          <p:pic>
            <p:nvPicPr>
              <p:cNvPr id="10281" name="Picture 81" descr="Brasão das Armas_7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7118" y="1301750"/>
                <a:ext cx="368300" cy="40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0247" name="Grupo 111"/>
          <p:cNvGrpSpPr>
            <a:grpSpLocks/>
          </p:cNvGrpSpPr>
          <p:nvPr/>
        </p:nvGrpSpPr>
        <p:grpSpPr bwMode="auto">
          <a:xfrm>
            <a:off x="431800" y="5526088"/>
            <a:ext cx="2414588" cy="2416175"/>
            <a:chOff x="1756856" y="308259"/>
            <a:chExt cx="3582245" cy="3600000"/>
          </a:xfrm>
        </p:grpSpPr>
        <p:grpSp>
          <p:nvGrpSpPr>
            <p:cNvPr id="10268" name="Group 20"/>
            <p:cNvGrpSpPr>
              <a:grpSpLocks noChangeAspect="1"/>
            </p:cNvGrpSpPr>
            <p:nvPr/>
          </p:nvGrpSpPr>
          <p:grpSpPr bwMode="auto">
            <a:xfrm>
              <a:off x="1785061" y="1722285"/>
              <a:ext cx="3532502" cy="856504"/>
              <a:chOff x="-4" y="2698"/>
              <a:chExt cx="3313" cy="724"/>
            </a:xfrm>
          </p:grpSpPr>
          <p:sp>
            <p:nvSpPr>
              <p:cNvPr id="60" name="Rectangle 15"/>
              <p:cNvSpPr>
                <a:spLocks noChangeArrowheads="1"/>
              </p:cNvSpPr>
              <p:nvPr/>
            </p:nvSpPr>
            <p:spPr bwMode="auto">
              <a:xfrm>
                <a:off x="-4" y="2698"/>
                <a:ext cx="3313" cy="36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336600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61" name="Rectangle 16"/>
              <p:cNvSpPr>
                <a:spLocks noChangeArrowheads="1"/>
              </p:cNvSpPr>
              <p:nvPr/>
            </p:nvSpPr>
            <p:spPr bwMode="auto">
              <a:xfrm>
                <a:off x="-2" y="2698"/>
                <a:ext cx="3311" cy="72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</p:grpSp>
        <p:sp>
          <p:nvSpPr>
            <p:cNvPr id="10269" name="WordArt 23"/>
            <p:cNvSpPr>
              <a:spLocks noChangeArrowheads="1" noChangeShapeType="1" noTextEdit="1"/>
            </p:cNvSpPr>
            <p:nvPr/>
          </p:nvSpPr>
          <p:spPr bwMode="auto">
            <a:xfrm>
              <a:off x="2032160" y="1938332"/>
              <a:ext cx="3085714" cy="325602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>
                  <a:solidFill>
                    <a:srgbClr val="FFFFFF"/>
                  </a:solidFill>
                  <a:effectLst>
                    <a:outerShdw dist="12700" dir="5400000" algn="ctr" rotWithShape="0">
                      <a:srgbClr val="808080">
                        <a:alpha val="79999"/>
                      </a:srgbClr>
                    </a:outerShdw>
                  </a:effectLst>
                  <a:latin typeface="Arial Black" panose="020B0A04020102020204" pitchFamily="34" charset="0"/>
                </a:rPr>
                <a:t>SUBSTITUÍDO</a:t>
              </a:r>
            </a:p>
          </p:txBody>
        </p:sp>
        <p:grpSp>
          <p:nvGrpSpPr>
            <p:cNvPr id="10270" name="Grupo 114"/>
            <p:cNvGrpSpPr>
              <a:grpSpLocks/>
            </p:cNvGrpSpPr>
            <p:nvPr/>
          </p:nvGrpSpPr>
          <p:grpSpPr bwMode="auto">
            <a:xfrm>
              <a:off x="1756856" y="308259"/>
              <a:ext cx="3582245" cy="3600000"/>
              <a:chOff x="1447800" y="1035050"/>
              <a:chExt cx="4644231" cy="4644231"/>
            </a:xfrm>
          </p:grpSpPr>
          <p:sp>
            <p:nvSpPr>
              <p:cNvPr id="10271" name="Elipse 115"/>
              <p:cNvSpPr>
                <a:spLocks noChangeArrowheads="1"/>
              </p:cNvSpPr>
              <p:nvPr/>
            </p:nvSpPr>
            <p:spPr bwMode="auto">
              <a:xfrm>
                <a:off x="1447800" y="1035050"/>
                <a:ext cx="4644231" cy="4644231"/>
              </a:xfrm>
              <a:prstGeom prst="ellipse">
                <a:avLst/>
              </a:prstGeom>
              <a:noFill/>
              <a:ln w="762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t-BR" altLang="pt-BR" sz="18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8" name="Text Box 80"/>
              <p:cNvSpPr txBox="1">
                <a:spLocks noChangeArrowheads="1"/>
              </p:cNvSpPr>
              <p:nvPr/>
            </p:nvSpPr>
            <p:spPr bwMode="auto">
              <a:xfrm>
                <a:off x="2137870" y="1648380"/>
                <a:ext cx="3282412" cy="6194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DDDDDD"/>
                </a:outerShdw>
              </a:effec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pt-BR" sz="5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REPÚBLICA FEDERATIVA DO BRASIL</a:t>
                </a:r>
              </a:p>
              <a:p>
                <a:pPr algn="ctr">
                  <a:defRPr/>
                </a:pPr>
                <a:r>
                  <a:rPr lang="pt-BR" sz="10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MINISTÉRIO DA DEFESA</a:t>
                </a:r>
              </a:p>
            </p:txBody>
          </p:sp>
          <p:pic>
            <p:nvPicPr>
              <p:cNvPr id="10273" name="Picture 81" descr="Brasão das Armas_7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7118" y="1301750"/>
                <a:ext cx="368300" cy="40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0248" name="Grupo 111"/>
          <p:cNvGrpSpPr>
            <a:grpSpLocks/>
          </p:cNvGrpSpPr>
          <p:nvPr/>
        </p:nvGrpSpPr>
        <p:grpSpPr bwMode="auto">
          <a:xfrm>
            <a:off x="3043238" y="5557838"/>
            <a:ext cx="2414587" cy="2416175"/>
            <a:chOff x="1756856" y="308259"/>
            <a:chExt cx="3582245" cy="3600000"/>
          </a:xfrm>
        </p:grpSpPr>
        <p:grpSp>
          <p:nvGrpSpPr>
            <p:cNvPr id="10260" name="Group 20"/>
            <p:cNvGrpSpPr>
              <a:grpSpLocks noChangeAspect="1"/>
            </p:cNvGrpSpPr>
            <p:nvPr/>
          </p:nvGrpSpPr>
          <p:grpSpPr bwMode="auto">
            <a:xfrm>
              <a:off x="1785061" y="1722285"/>
              <a:ext cx="3532502" cy="856504"/>
              <a:chOff x="-4" y="2698"/>
              <a:chExt cx="3313" cy="724"/>
            </a:xfrm>
          </p:grpSpPr>
          <p:sp>
            <p:nvSpPr>
              <p:cNvPr id="72" name="Rectangle 15"/>
              <p:cNvSpPr>
                <a:spLocks noChangeArrowheads="1"/>
              </p:cNvSpPr>
              <p:nvPr/>
            </p:nvSpPr>
            <p:spPr bwMode="auto">
              <a:xfrm>
                <a:off x="-4" y="2698"/>
                <a:ext cx="3313" cy="36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336600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73" name="Rectangle 16"/>
              <p:cNvSpPr>
                <a:spLocks noChangeArrowheads="1"/>
              </p:cNvSpPr>
              <p:nvPr/>
            </p:nvSpPr>
            <p:spPr bwMode="auto">
              <a:xfrm>
                <a:off x="-2" y="2698"/>
                <a:ext cx="3311" cy="72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</p:grpSp>
        <p:sp>
          <p:nvSpPr>
            <p:cNvPr id="10261" name="WordArt 23"/>
            <p:cNvSpPr>
              <a:spLocks noChangeArrowheads="1" noChangeShapeType="1" noTextEdit="1"/>
            </p:cNvSpPr>
            <p:nvPr/>
          </p:nvSpPr>
          <p:spPr bwMode="auto">
            <a:xfrm>
              <a:off x="2032160" y="1938332"/>
              <a:ext cx="3085714" cy="325602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>
                  <a:solidFill>
                    <a:srgbClr val="FFFFFF"/>
                  </a:solidFill>
                  <a:effectLst>
                    <a:outerShdw dist="12700" dir="5400000" algn="ctr" rotWithShape="0">
                      <a:srgbClr val="808080">
                        <a:alpha val="79999"/>
                      </a:srgbClr>
                    </a:outerShdw>
                  </a:effectLst>
                  <a:latin typeface="Arial Black" panose="020B0A04020102020204" pitchFamily="34" charset="0"/>
                </a:rPr>
                <a:t>SUBSTITUTO</a:t>
              </a:r>
            </a:p>
          </p:txBody>
        </p:sp>
        <p:grpSp>
          <p:nvGrpSpPr>
            <p:cNvPr id="10262" name="Grupo 114"/>
            <p:cNvGrpSpPr>
              <a:grpSpLocks/>
            </p:cNvGrpSpPr>
            <p:nvPr/>
          </p:nvGrpSpPr>
          <p:grpSpPr bwMode="auto">
            <a:xfrm>
              <a:off x="1756856" y="308259"/>
              <a:ext cx="3582245" cy="3600000"/>
              <a:chOff x="1447800" y="1035050"/>
              <a:chExt cx="4644231" cy="4644231"/>
            </a:xfrm>
          </p:grpSpPr>
          <p:sp>
            <p:nvSpPr>
              <p:cNvPr id="10263" name="Elipse 115"/>
              <p:cNvSpPr>
                <a:spLocks noChangeArrowheads="1"/>
              </p:cNvSpPr>
              <p:nvPr/>
            </p:nvSpPr>
            <p:spPr bwMode="auto">
              <a:xfrm>
                <a:off x="1447800" y="1035050"/>
                <a:ext cx="4644231" cy="4644231"/>
              </a:xfrm>
              <a:prstGeom prst="ellipse">
                <a:avLst/>
              </a:prstGeom>
              <a:noFill/>
              <a:ln w="762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t-BR" altLang="pt-BR" sz="18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0" name="Text Box 80"/>
              <p:cNvSpPr txBox="1">
                <a:spLocks noChangeArrowheads="1"/>
              </p:cNvSpPr>
              <p:nvPr/>
            </p:nvSpPr>
            <p:spPr bwMode="auto">
              <a:xfrm>
                <a:off x="2137870" y="1648380"/>
                <a:ext cx="3282412" cy="6194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DDDDDD"/>
                </a:outerShdw>
              </a:effec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pt-BR" sz="5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REPÚBLICA FEDERATIVA DO BRASIL</a:t>
                </a:r>
              </a:p>
              <a:p>
                <a:pPr algn="ctr">
                  <a:defRPr/>
                </a:pPr>
                <a:r>
                  <a:rPr lang="pt-BR" sz="10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MINISTÉRIO DA DEFESA</a:t>
                </a:r>
              </a:p>
            </p:txBody>
          </p:sp>
          <p:pic>
            <p:nvPicPr>
              <p:cNvPr id="10265" name="Picture 81" descr="Brasão das Armas_7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7118" y="1301750"/>
                <a:ext cx="368300" cy="40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0249" name="Grupo 111"/>
          <p:cNvGrpSpPr>
            <a:grpSpLocks/>
          </p:cNvGrpSpPr>
          <p:nvPr/>
        </p:nvGrpSpPr>
        <p:grpSpPr bwMode="auto">
          <a:xfrm>
            <a:off x="452438" y="8094663"/>
            <a:ext cx="2414587" cy="2416175"/>
            <a:chOff x="1756856" y="308259"/>
            <a:chExt cx="3582245" cy="3600000"/>
          </a:xfrm>
        </p:grpSpPr>
        <p:grpSp>
          <p:nvGrpSpPr>
            <p:cNvPr id="10252" name="Group 20"/>
            <p:cNvGrpSpPr>
              <a:grpSpLocks noChangeAspect="1"/>
            </p:cNvGrpSpPr>
            <p:nvPr/>
          </p:nvGrpSpPr>
          <p:grpSpPr bwMode="auto">
            <a:xfrm>
              <a:off x="1785061" y="1722285"/>
              <a:ext cx="3532502" cy="856504"/>
              <a:chOff x="-4" y="2698"/>
              <a:chExt cx="3313" cy="724"/>
            </a:xfrm>
          </p:grpSpPr>
          <p:sp>
            <p:nvSpPr>
              <p:cNvPr id="90" name="Rectangle 15"/>
              <p:cNvSpPr>
                <a:spLocks noChangeArrowheads="1"/>
              </p:cNvSpPr>
              <p:nvPr/>
            </p:nvSpPr>
            <p:spPr bwMode="auto">
              <a:xfrm>
                <a:off x="-4" y="2698"/>
                <a:ext cx="3313" cy="36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336600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91" name="Rectangle 16"/>
              <p:cNvSpPr>
                <a:spLocks noChangeArrowheads="1"/>
              </p:cNvSpPr>
              <p:nvPr/>
            </p:nvSpPr>
            <p:spPr bwMode="auto">
              <a:xfrm>
                <a:off x="-2" y="2698"/>
                <a:ext cx="3311" cy="72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</p:grpSp>
        <p:sp>
          <p:nvSpPr>
            <p:cNvPr id="10253" name="WordArt 23"/>
            <p:cNvSpPr>
              <a:spLocks noChangeArrowheads="1" noChangeShapeType="1" noTextEdit="1"/>
            </p:cNvSpPr>
            <p:nvPr/>
          </p:nvSpPr>
          <p:spPr bwMode="auto">
            <a:xfrm>
              <a:off x="2032160" y="1938332"/>
              <a:ext cx="3085714" cy="325602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>
                  <a:solidFill>
                    <a:srgbClr val="FFFFFF"/>
                  </a:solidFill>
                  <a:effectLst>
                    <a:outerShdw dist="12700" dir="5400000" algn="ctr" rotWithShape="0">
                      <a:srgbClr val="808080">
                        <a:alpha val="79999"/>
                      </a:srgbClr>
                    </a:outerShdw>
                  </a:effectLst>
                  <a:latin typeface="Arial Black" panose="020B0A04020102020204" pitchFamily="34" charset="0"/>
                </a:rPr>
                <a:t>FAMILIARES</a:t>
              </a:r>
            </a:p>
          </p:txBody>
        </p:sp>
        <p:grpSp>
          <p:nvGrpSpPr>
            <p:cNvPr id="10254" name="Grupo 114"/>
            <p:cNvGrpSpPr>
              <a:grpSpLocks/>
            </p:cNvGrpSpPr>
            <p:nvPr/>
          </p:nvGrpSpPr>
          <p:grpSpPr bwMode="auto">
            <a:xfrm>
              <a:off x="1756856" y="308259"/>
              <a:ext cx="3582245" cy="3600000"/>
              <a:chOff x="1447800" y="1035050"/>
              <a:chExt cx="4644231" cy="4644231"/>
            </a:xfrm>
          </p:grpSpPr>
          <p:sp>
            <p:nvSpPr>
              <p:cNvPr id="10255" name="Elipse 115"/>
              <p:cNvSpPr>
                <a:spLocks noChangeArrowheads="1"/>
              </p:cNvSpPr>
              <p:nvPr/>
            </p:nvSpPr>
            <p:spPr bwMode="auto">
              <a:xfrm>
                <a:off x="1447800" y="1035050"/>
                <a:ext cx="4644231" cy="4644231"/>
              </a:xfrm>
              <a:prstGeom prst="ellipse">
                <a:avLst/>
              </a:prstGeom>
              <a:noFill/>
              <a:ln w="762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t-BR" altLang="pt-BR" sz="18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8" name="Text Box 80"/>
              <p:cNvSpPr txBox="1">
                <a:spLocks noChangeArrowheads="1"/>
              </p:cNvSpPr>
              <p:nvPr/>
            </p:nvSpPr>
            <p:spPr bwMode="auto">
              <a:xfrm>
                <a:off x="2137870" y="1648380"/>
                <a:ext cx="3282412" cy="6194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DDDDDD"/>
                </a:outerShdw>
              </a:effec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pt-BR" sz="5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REPÚBLICA FEDERATIVA DO BRASIL</a:t>
                </a:r>
              </a:p>
              <a:p>
                <a:pPr algn="ctr">
                  <a:defRPr/>
                </a:pPr>
                <a:r>
                  <a:rPr lang="pt-BR" sz="10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MINISTÉRIO DA DEFESA</a:t>
                </a:r>
              </a:p>
            </p:txBody>
          </p:sp>
          <p:pic>
            <p:nvPicPr>
              <p:cNvPr id="10257" name="Picture 81" descr="Brasão das Armas_7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7118" y="1301750"/>
                <a:ext cx="368300" cy="40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pic>
        <p:nvPicPr>
          <p:cNvPr id="10250" name="Imagem 55" descr="Band3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438" y="8766175"/>
            <a:ext cx="1757362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1" name="Imagem 55" descr="Band3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013" y="8797925"/>
            <a:ext cx="1757362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20"/>
          <p:cNvGrpSpPr>
            <a:grpSpLocks noChangeAspect="1"/>
          </p:cNvGrpSpPr>
          <p:nvPr/>
        </p:nvGrpSpPr>
        <p:grpSpPr bwMode="auto">
          <a:xfrm>
            <a:off x="3163888" y="9074150"/>
            <a:ext cx="2381250" cy="574675"/>
            <a:chOff x="-4" y="2698"/>
            <a:chExt cx="3313" cy="724"/>
          </a:xfrm>
        </p:grpSpPr>
        <p:sp>
          <p:nvSpPr>
            <p:cNvPr id="85" name="Rectangle 15"/>
            <p:cNvSpPr>
              <a:spLocks noChangeArrowheads="1"/>
            </p:cNvSpPr>
            <p:nvPr/>
          </p:nvSpPr>
          <p:spPr bwMode="auto">
            <a:xfrm>
              <a:off x="-4" y="2698"/>
              <a:ext cx="3313" cy="364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rgbClr val="336600"/>
                </a:gs>
                <a:gs pos="100000">
                  <a:schemeClr val="tx1"/>
                </a:gs>
              </a:gsLst>
              <a:lin ang="5400000" scaled="1"/>
            </a:gradFill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86" name="Rectangle 16"/>
            <p:cNvSpPr>
              <a:spLocks noChangeArrowheads="1"/>
            </p:cNvSpPr>
            <p:nvPr/>
          </p:nvSpPr>
          <p:spPr bwMode="auto">
            <a:xfrm>
              <a:off x="-2" y="2698"/>
              <a:ext cx="3311" cy="724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rgbClr val="000099"/>
                </a:gs>
                <a:gs pos="100000">
                  <a:schemeClr val="tx1"/>
                </a:gs>
              </a:gsLst>
              <a:lin ang="5400000" scaled="1"/>
            </a:gradFill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>
                <a:cs typeface="+mn-cs"/>
              </a:endParaRPr>
            </a:p>
          </p:txBody>
        </p:sp>
      </p:grpSp>
      <p:grpSp>
        <p:nvGrpSpPr>
          <p:cNvPr id="12291" name="Grupo 114"/>
          <p:cNvGrpSpPr>
            <a:grpSpLocks/>
          </p:cNvGrpSpPr>
          <p:nvPr/>
        </p:nvGrpSpPr>
        <p:grpSpPr bwMode="auto">
          <a:xfrm>
            <a:off x="3144838" y="8124825"/>
            <a:ext cx="2414587" cy="2416175"/>
            <a:chOff x="1447800" y="1035050"/>
            <a:chExt cx="4644231" cy="4644231"/>
          </a:xfrm>
        </p:grpSpPr>
        <p:sp>
          <p:nvSpPr>
            <p:cNvPr id="12355" name="Elipse 115"/>
            <p:cNvSpPr>
              <a:spLocks noChangeArrowheads="1"/>
            </p:cNvSpPr>
            <p:nvPr/>
          </p:nvSpPr>
          <p:spPr bwMode="auto">
            <a:xfrm>
              <a:off x="1447800" y="1035050"/>
              <a:ext cx="4644231" cy="4644231"/>
            </a:xfrm>
            <a:prstGeom prst="ellipse">
              <a:avLst/>
            </a:prstGeom>
            <a:noFill/>
            <a:ln w="762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pt-BR" sz="18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3" name="Text Box 80"/>
            <p:cNvSpPr txBox="1">
              <a:spLocks noChangeArrowheads="1"/>
            </p:cNvSpPr>
            <p:nvPr/>
          </p:nvSpPr>
          <p:spPr bwMode="auto">
            <a:xfrm>
              <a:off x="2137870" y="1648382"/>
              <a:ext cx="3282412" cy="619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DDDDDD"/>
              </a:outerShdw>
            </a:effec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pt-BR" sz="500" b="1" dirty="0">
                  <a:solidFill>
                    <a:schemeClr val="tx1"/>
                  </a:solidFill>
                  <a:latin typeface="Arial" charset="0"/>
                  <a:cs typeface="+mn-cs"/>
                </a:rPr>
                <a:t>REPÚBLICA FEDERATIVA DO BRASIL</a:t>
              </a:r>
            </a:p>
            <a:p>
              <a:pPr algn="ctr">
                <a:defRPr/>
              </a:pPr>
              <a:r>
                <a:rPr lang="pt-BR" sz="1000" b="1" dirty="0">
                  <a:solidFill>
                    <a:schemeClr val="tx1"/>
                  </a:solidFill>
                  <a:latin typeface="Arial" charset="0"/>
                  <a:cs typeface="+mn-cs"/>
                </a:rPr>
                <a:t>MINISTÉRIO DA DEFESA</a:t>
              </a:r>
            </a:p>
          </p:txBody>
        </p:sp>
        <p:pic>
          <p:nvPicPr>
            <p:cNvPr id="12357" name="Picture 81" descr="Brasão das Armas_7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7118" y="1301750"/>
              <a:ext cx="368300" cy="40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292" name="Grupo 111"/>
          <p:cNvGrpSpPr>
            <a:grpSpLocks/>
          </p:cNvGrpSpPr>
          <p:nvPr/>
        </p:nvGrpSpPr>
        <p:grpSpPr bwMode="auto">
          <a:xfrm>
            <a:off x="452438" y="8094663"/>
            <a:ext cx="2414587" cy="2416175"/>
            <a:chOff x="1756856" y="308259"/>
            <a:chExt cx="3582245" cy="3600000"/>
          </a:xfrm>
        </p:grpSpPr>
        <p:grpSp>
          <p:nvGrpSpPr>
            <p:cNvPr id="12348" name="Group 20"/>
            <p:cNvGrpSpPr>
              <a:grpSpLocks noChangeAspect="1"/>
            </p:cNvGrpSpPr>
            <p:nvPr/>
          </p:nvGrpSpPr>
          <p:grpSpPr bwMode="auto">
            <a:xfrm>
              <a:off x="1785061" y="1722285"/>
              <a:ext cx="3532502" cy="856504"/>
              <a:chOff x="-4" y="2698"/>
              <a:chExt cx="3313" cy="724"/>
            </a:xfrm>
          </p:grpSpPr>
          <p:sp>
            <p:nvSpPr>
              <p:cNvPr id="90" name="Rectangle 15"/>
              <p:cNvSpPr>
                <a:spLocks noChangeArrowheads="1"/>
              </p:cNvSpPr>
              <p:nvPr/>
            </p:nvSpPr>
            <p:spPr bwMode="auto">
              <a:xfrm>
                <a:off x="-4" y="2698"/>
                <a:ext cx="3313" cy="36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336600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91" name="Rectangle 16"/>
              <p:cNvSpPr>
                <a:spLocks noChangeArrowheads="1"/>
              </p:cNvSpPr>
              <p:nvPr/>
            </p:nvSpPr>
            <p:spPr bwMode="auto">
              <a:xfrm>
                <a:off x="-2" y="2698"/>
                <a:ext cx="3311" cy="72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</p:grpSp>
        <p:grpSp>
          <p:nvGrpSpPr>
            <p:cNvPr id="12349" name="Grupo 114"/>
            <p:cNvGrpSpPr>
              <a:grpSpLocks/>
            </p:cNvGrpSpPr>
            <p:nvPr/>
          </p:nvGrpSpPr>
          <p:grpSpPr bwMode="auto">
            <a:xfrm>
              <a:off x="1756856" y="308259"/>
              <a:ext cx="3582245" cy="3600000"/>
              <a:chOff x="1447800" y="1035050"/>
              <a:chExt cx="4644231" cy="4644231"/>
            </a:xfrm>
          </p:grpSpPr>
          <p:sp>
            <p:nvSpPr>
              <p:cNvPr id="12350" name="Elipse 115"/>
              <p:cNvSpPr>
                <a:spLocks noChangeArrowheads="1"/>
              </p:cNvSpPr>
              <p:nvPr/>
            </p:nvSpPr>
            <p:spPr bwMode="auto">
              <a:xfrm>
                <a:off x="1447800" y="1035050"/>
                <a:ext cx="4644231" cy="4644231"/>
              </a:xfrm>
              <a:prstGeom prst="ellipse">
                <a:avLst/>
              </a:prstGeom>
              <a:noFill/>
              <a:ln w="762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t-BR" altLang="pt-BR" sz="18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8" name="Text Box 80"/>
              <p:cNvSpPr txBox="1">
                <a:spLocks noChangeArrowheads="1"/>
              </p:cNvSpPr>
              <p:nvPr/>
            </p:nvSpPr>
            <p:spPr bwMode="auto">
              <a:xfrm>
                <a:off x="2137870" y="1648380"/>
                <a:ext cx="3282412" cy="6194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DDDDDD"/>
                </a:outerShdw>
              </a:effec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pt-BR" sz="5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REPÚBLICA FEDERATIVA DO BRASIL</a:t>
                </a:r>
              </a:p>
              <a:p>
                <a:pPr algn="ctr">
                  <a:defRPr/>
                </a:pPr>
                <a:r>
                  <a:rPr lang="pt-BR" sz="10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MINISTÉRIO DA DEFESA</a:t>
                </a:r>
              </a:p>
            </p:txBody>
          </p:sp>
          <p:pic>
            <p:nvPicPr>
              <p:cNvPr id="12352" name="Picture 81" descr="Brasão das Armas_7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7118" y="1301750"/>
                <a:ext cx="368300" cy="40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2293" name="Grupo 111"/>
          <p:cNvGrpSpPr>
            <a:grpSpLocks/>
          </p:cNvGrpSpPr>
          <p:nvPr/>
        </p:nvGrpSpPr>
        <p:grpSpPr bwMode="auto">
          <a:xfrm>
            <a:off x="3043238" y="5557838"/>
            <a:ext cx="2414587" cy="2416175"/>
            <a:chOff x="1756856" y="308259"/>
            <a:chExt cx="3582245" cy="3600000"/>
          </a:xfrm>
        </p:grpSpPr>
        <p:grpSp>
          <p:nvGrpSpPr>
            <p:cNvPr id="12341" name="Group 20"/>
            <p:cNvGrpSpPr>
              <a:grpSpLocks noChangeAspect="1"/>
            </p:cNvGrpSpPr>
            <p:nvPr/>
          </p:nvGrpSpPr>
          <p:grpSpPr bwMode="auto">
            <a:xfrm>
              <a:off x="1785061" y="1722285"/>
              <a:ext cx="3532502" cy="856504"/>
              <a:chOff x="-4" y="2698"/>
              <a:chExt cx="3313" cy="724"/>
            </a:xfrm>
          </p:grpSpPr>
          <p:sp>
            <p:nvSpPr>
              <p:cNvPr id="72" name="Rectangle 15"/>
              <p:cNvSpPr>
                <a:spLocks noChangeArrowheads="1"/>
              </p:cNvSpPr>
              <p:nvPr/>
            </p:nvSpPr>
            <p:spPr bwMode="auto">
              <a:xfrm>
                <a:off x="-4" y="2698"/>
                <a:ext cx="3313" cy="36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336600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73" name="Rectangle 16"/>
              <p:cNvSpPr>
                <a:spLocks noChangeArrowheads="1"/>
              </p:cNvSpPr>
              <p:nvPr/>
            </p:nvSpPr>
            <p:spPr bwMode="auto">
              <a:xfrm>
                <a:off x="-2" y="2698"/>
                <a:ext cx="3311" cy="72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</p:grpSp>
        <p:grpSp>
          <p:nvGrpSpPr>
            <p:cNvPr id="12342" name="Grupo 114"/>
            <p:cNvGrpSpPr>
              <a:grpSpLocks/>
            </p:cNvGrpSpPr>
            <p:nvPr/>
          </p:nvGrpSpPr>
          <p:grpSpPr bwMode="auto">
            <a:xfrm>
              <a:off x="1756856" y="308259"/>
              <a:ext cx="3582245" cy="3600000"/>
              <a:chOff x="1447800" y="1035050"/>
              <a:chExt cx="4644231" cy="4644231"/>
            </a:xfrm>
          </p:grpSpPr>
          <p:sp>
            <p:nvSpPr>
              <p:cNvPr id="12343" name="Elipse 115"/>
              <p:cNvSpPr>
                <a:spLocks noChangeArrowheads="1"/>
              </p:cNvSpPr>
              <p:nvPr/>
            </p:nvSpPr>
            <p:spPr bwMode="auto">
              <a:xfrm>
                <a:off x="1447800" y="1035050"/>
                <a:ext cx="4644231" cy="4644231"/>
              </a:xfrm>
              <a:prstGeom prst="ellipse">
                <a:avLst/>
              </a:prstGeom>
              <a:noFill/>
              <a:ln w="762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t-BR" altLang="pt-BR" sz="18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0" name="Text Box 80"/>
              <p:cNvSpPr txBox="1">
                <a:spLocks noChangeArrowheads="1"/>
              </p:cNvSpPr>
              <p:nvPr/>
            </p:nvSpPr>
            <p:spPr bwMode="auto">
              <a:xfrm>
                <a:off x="2137870" y="1648380"/>
                <a:ext cx="3282412" cy="6194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DDDDDD"/>
                </a:outerShdw>
              </a:effec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pt-BR" sz="5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REPÚBLICA FEDERATIVA DO BRASIL</a:t>
                </a:r>
              </a:p>
              <a:p>
                <a:pPr algn="ctr">
                  <a:defRPr/>
                </a:pPr>
                <a:r>
                  <a:rPr lang="pt-BR" sz="10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MINISTÉRIO DA DEFESA</a:t>
                </a:r>
              </a:p>
            </p:txBody>
          </p:sp>
          <p:pic>
            <p:nvPicPr>
              <p:cNvPr id="12345" name="Picture 81" descr="Brasão das Armas_7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7118" y="1301750"/>
                <a:ext cx="368300" cy="40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2294" name="Grupo 111"/>
          <p:cNvGrpSpPr>
            <a:grpSpLocks/>
          </p:cNvGrpSpPr>
          <p:nvPr/>
        </p:nvGrpSpPr>
        <p:grpSpPr bwMode="auto">
          <a:xfrm>
            <a:off x="431800" y="5526088"/>
            <a:ext cx="2414588" cy="2416175"/>
            <a:chOff x="1756856" y="308259"/>
            <a:chExt cx="3582245" cy="3600000"/>
          </a:xfrm>
        </p:grpSpPr>
        <p:grpSp>
          <p:nvGrpSpPr>
            <p:cNvPr id="12334" name="Group 20"/>
            <p:cNvGrpSpPr>
              <a:grpSpLocks noChangeAspect="1"/>
            </p:cNvGrpSpPr>
            <p:nvPr/>
          </p:nvGrpSpPr>
          <p:grpSpPr bwMode="auto">
            <a:xfrm>
              <a:off x="1785061" y="1722285"/>
              <a:ext cx="3532502" cy="856504"/>
              <a:chOff x="-4" y="2698"/>
              <a:chExt cx="3313" cy="724"/>
            </a:xfrm>
          </p:grpSpPr>
          <p:sp>
            <p:nvSpPr>
              <p:cNvPr id="60" name="Rectangle 15"/>
              <p:cNvSpPr>
                <a:spLocks noChangeArrowheads="1"/>
              </p:cNvSpPr>
              <p:nvPr/>
            </p:nvSpPr>
            <p:spPr bwMode="auto">
              <a:xfrm>
                <a:off x="-4" y="2698"/>
                <a:ext cx="3313" cy="36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336600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61" name="Rectangle 16"/>
              <p:cNvSpPr>
                <a:spLocks noChangeArrowheads="1"/>
              </p:cNvSpPr>
              <p:nvPr/>
            </p:nvSpPr>
            <p:spPr bwMode="auto">
              <a:xfrm>
                <a:off x="-2" y="2698"/>
                <a:ext cx="3311" cy="72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</p:grpSp>
        <p:grpSp>
          <p:nvGrpSpPr>
            <p:cNvPr id="12335" name="Grupo 114"/>
            <p:cNvGrpSpPr>
              <a:grpSpLocks/>
            </p:cNvGrpSpPr>
            <p:nvPr/>
          </p:nvGrpSpPr>
          <p:grpSpPr bwMode="auto">
            <a:xfrm>
              <a:off x="1756856" y="308259"/>
              <a:ext cx="3582245" cy="3600000"/>
              <a:chOff x="1447800" y="1035050"/>
              <a:chExt cx="4644231" cy="4644231"/>
            </a:xfrm>
          </p:grpSpPr>
          <p:sp>
            <p:nvSpPr>
              <p:cNvPr id="12336" name="Elipse 115"/>
              <p:cNvSpPr>
                <a:spLocks noChangeArrowheads="1"/>
              </p:cNvSpPr>
              <p:nvPr/>
            </p:nvSpPr>
            <p:spPr bwMode="auto">
              <a:xfrm>
                <a:off x="1447800" y="1035050"/>
                <a:ext cx="4644231" cy="4644231"/>
              </a:xfrm>
              <a:prstGeom prst="ellipse">
                <a:avLst/>
              </a:prstGeom>
              <a:noFill/>
              <a:ln w="762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t-BR" altLang="pt-BR" sz="18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8" name="Text Box 80"/>
              <p:cNvSpPr txBox="1">
                <a:spLocks noChangeArrowheads="1"/>
              </p:cNvSpPr>
              <p:nvPr/>
            </p:nvSpPr>
            <p:spPr bwMode="auto">
              <a:xfrm>
                <a:off x="2137870" y="1648380"/>
                <a:ext cx="3282412" cy="6194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DDDDDD"/>
                </a:outerShdw>
              </a:effec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pt-BR" sz="5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REPÚBLICA FEDERATIVA DO BRASIL</a:t>
                </a:r>
              </a:p>
              <a:p>
                <a:pPr algn="ctr">
                  <a:defRPr/>
                </a:pPr>
                <a:r>
                  <a:rPr lang="pt-BR" sz="10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MINISTÉRIO DA DEFESA</a:t>
                </a:r>
              </a:p>
            </p:txBody>
          </p:sp>
          <p:pic>
            <p:nvPicPr>
              <p:cNvPr id="12338" name="Picture 81" descr="Brasão das Armas_7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7118" y="1301750"/>
                <a:ext cx="368300" cy="40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2295" name="Grupo 111"/>
          <p:cNvGrpSpPr>
            <a:grpSpLocks/>
          </p:cNvGrpSpPr>
          <p:nvPr/>
        </p:nvGrpSpPr>
        <p:grpSpPr bwMode="auto">
          <a:xfrm>
            <a:off x="3032125" y="3036888"/>
            <a:ext cx="2416175" cy="2416175"/>
            <a:chOff x="1756856" y="308259"/>
            <a:chExt cx="3582245" cy="3600000"/>
          </a:xfrm>
        </p:grpSpPr>
        <p:grpSp>
          <p:nvGrpSpPr>
            <p:cNvPr id="12327" name="Group 20"/>
            <p:cNvGrpSpPr>
              <a:grpSpLocks noChangeAspect="1"/>
            </p:cNvGrpSpPr>
            <p:nvPr/>
          </p:nvGrpSpPr>
          <p:grpSpPr bwMode="auto">
            <a:xfrm>
              <a:off x="1786127" y="1723468"/>
              <a:ext cx="3532502" cy="856504"/>
              <a:chOff x="-3" y="2699"/>
              <a:chExt cx="3313" cy="724"/>
            </a:xfrm>
          </p:grpSpPr>
          <p:sp>
            <p:nvSpPr>
              <p:cNvPr id="66" name="Rectangle 15"/>
              <p:cNvSpPr>
                <a:spLocks noChangeArrowheads="1"/>
              </p:cNvSpPr>
              <p:nvPr/>
            </p:nvSpPr>
            <p:spPr bwMode="auto">
              <a:xfrm>
                <a:off x="-4" y="2648"/>
                <a:ext cx="3313" cy="41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336600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67" name="Rectangle 16"/>
              <p:cNvSpPr>
                <a:spLocks noChangeArrowheads="1"/>
              </p:cNvSpPr>
              <p:nvPr/>
            </p:nvSpPr>
            <p:spPr bwMode="auto">
              <a:xfrm>
                <a:off x="-4" y="2648"/>
                <a:ext cx="3313" cy="77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</p:grpSp>
        <p:grpSp>
          <p:nvGrpSpPr>
            <p:cNvPr id="12328" name="Grupo 114"/>
            <p:cNvGrpSpPr>
              <a:grpSpLocks/>
            </p:cNvGrpSpPr>
            <p:nvPr/>
          </p:nvGrpSpPr>
          <p:grpSpPr bwMode="auto">
            <a:xfrm>
              <a:off x="1756856" y="308259"/>
              <a:ext cx="3582245" cy="3600000"/>
              <a:chOff x="1447800" y="1035050"/>
              <a:chExt cx="4644231" cy="4644231"/>
            </a:xfrm>
          </p:grpSpPr>
          <p:sp>
            <p:nvSpPr>
              <p:cNvPr id="12329" name="Elipse 115"/>
              <p:cNvSpPr>
                <a:spLocks noChangeArrowheads="1"/>
              </p:cNvSpPr>
              <p:nvPr/>
            </p:nvSpPr>
            <p:spPr bwMode="auto">
              <a:xfrm>
                <a:off x="1447800" y="1035050"/>
                <a:ext cx="4644231" cy="4644231"/>
              </a:xfrm>
              <a:prstGeom prst="ellipse">
                <a:avLst/>
              </a:prstGeom>
              <a:noFill/>
              <a:ln w="762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t-BR" altLang="pt-BR" sz="18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4" name="Text Box 80"/>
              <p:cNvSpPr txBox="1">
                <a:spLocks noChangeArrowheads="1"/>
              </p:cNvSpPr>
              <p:nvPr/>
            </p:nvSpPr>
            <p:spPr bwMode="auto">
              <a:xfrm>
                <a:off x="2137416" y="1648380"/>
                <a:ext cx="3283307" cy="6194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DDDDDD"/>
                </a:outerShdw>
              </a:effec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pt-BR" sz="5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REPÚBLICA FEDERATIVA DO BRASIL</a:t>
                </a:r>
              </a:p>
              <a:p>
                <a:pPr algn="ctr">
                  <a:defRPr/>
                </a:pPr>
                <a:r>
                  <a:rPr lang="pt-BR" sz="10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MINISTÉRIO DA DEFESA</a:t>
                </a:r>
              </a:p>
            </p:txBody>
          </p:sp>
          <p:pic>
            <p:nvPicPr>
              <p:cNvPr id="12331" name="Picture 81" descr="Brasão das Armas_7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7118" y="1301750"/>
                <a:ext cx="368300" cy="40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2296" name="Grupo 111"/>
          <p:cNvGrpSpPr>
            <a:grpSpLocks/>
          </p:cNvGrpSpPr>
          <p:nvPr/>
        </p:nvGrpSpPr>
        <p:grpSpPr bwMode="auto">
          <a:xfrm>
            <a:off x="3062288" y="509588"/>
            <a:ext cx="2414587" cy="2416175"/>
            <a:chOff x="1756856" y="308259"/>
            <a:chExt cx="3582245" cy="3600000"/>
          </a:xfrm>
        </p:grpSpPr>
        <p:grpSp>
          <p:nvGrpSpPr>
            <p:cNvPr id="12320" name="Group 20"/>
            <p:cNvGrpSpPr>
              <a:grpSpLocks noChangeAspect="1"/>
            </p:cNvGrpSpPr>
            <p:nvPr/>
          </p:nvGrpSpPr>
          <p:grpSpPr bwMode="auto">
            <a:xfrm>
              <a:off x="1786127" y="1723468"/>
              <a:ext cx="3532502" cy="856504"/>
              <a:chOff x="-3" y="2699"/>
              <a:chExt cx="3313" cy="724"/>
            </a:xfrm>
          </p:grpSpPr>
          <p:sp>
            <p:nvSpPr>
              <p:cNvPr id="54" name="Rectangle 15"/>
              <p:cNvSpPr>
                <a:spLocks noChangeArrowheads="1"/>
              </p:cNvSpPr>
              <p:nvPr/>
            </p:nvSpPr>
            <p:spPr bwMode="auto">
              <a:xfrm>
                <a:off x="-4" y="2648"/>
                <a:ext cx="3313" cy="41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336600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55" name="Rectangle 16"/>
              <p:cNvSpPr>
                <a:spLocks noChangeArrowheads="1"/>
              </p:cNvSpPr>
              <p:nvPr/>
            </p:nvSpPr>
            <p:spPr bwMode="auto">
              <a:xfrm>
                <a:off x="-4" y="2648"/>
                <a:ext cx="3313" cy="77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</p:grpSp>
        <p:grpSp>
          <p:nvGrpSpPr>
            <p:cNvPr id="12321" name="Grupo 114"/>
            <p:cNvGrpSpPr>
              <a:grpSpLocks/>
            </p:cNvGrpSpPr>
            <p:nvPr/>
          </p:nvGrpSpPr>
          <p:grpSpPr bwMode="auto">
            <a:xfrm>
              <a:off x="1756856" y="308259"/>
              <a:ext cx="3582245" cy="3600000"/>
              <a:chOff x="1447800" y="1035050"/>
              <a:chExt cx="4644231" cy="4644231"/>
            </a:xfrm>
          </p:grpSpPr>
          <p:sp>
            <p:nvSpPr>
              <p:cNvPr id="12322" name="Elipse 115"/>
              <p:cNvSpPr>
                <a:spLocks noChangeArrowheads="1"/>
              </p:cNvSpPr>
              <p:nvPr/>
            </p:nvSpPr>
            <p:spPr bwMode="auto">
              <a:xfrm>
                <a:off x="1447800" y="1035050"/>
                <a:ext cx="4644231" cy="4644231"/>
              </a:xfrm>
              <a:prstGeom prst="ellipse">
                <a:avLst/>
              </a:prstGeom>
              <a:noFill/>
              <a:ln w="762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t-BR" altLang="pt-BR" sz="18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" name="Text Box 80"/>
              <p:cNvSpPr txBox="1">
                <a:spLocks noChangeArrowheads="1"/>
              </p:cNvSpPr>
              <p:nvPr/>
            </p:nvSpPr>
            <p:spPr bwMode="auto">
              <a:xfrm>
                <a:off x="2137870" y="1648380"/>
                <a:ext cx="3282412" cy="6194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DDDDDD"/>
                </a:outerShdw>
              </a:effec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pt-BR" sz="5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REPÚBLICA FEDERATIVA DO BRASIL</a:t>
                </a:r>
              </a:p>
              <a:p>
                <a:pPr algn="ctr">
                  <a:defRPr/>
                </a:pPr>
                <a:r>
                  <a:rPr lang="pt-BR" sz="10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MINISTÉRIO DA DEFESA</a:t>
                </a:r>
              </a:p>
            </p:txBody>
          </p:sp>
          <p:pic>
            <p:nvPicPr>
              <p:cNvPr id="12324" name="Picture 81" descr="Brasão das Armas_7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7118" y="1301750"/>
                <a:ext cx="368300" cy="40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2297" name="Grupo 111"/>
          <p:cNvGrpSpPr>
            <a:grpSpLocks/>
          </p:cNvGrpSpPr>
          <p:nvPr/>
        </p:nvGrpSpPr>
        <p:grpSpPr bwMode="auto">
          <a:xfrm>
            <a:off x="420688" y="3025775"/>
            <a:ext cx="2414587" cy="2416175"/>
            <a:chOff x="1756856" y="308259"/>
            <a:chExt cx="3582245" cy="3600000"/>
          </a:xfrm>
        </p:grpSpPr>
        <p:grpSp>
          <p:nvGrpSpPr>
            <p:cNvPr id="12313" name="Group 20"/>
            <p:cNvGrpSpPr>
              <a:grpSpLocks noChangeAspect="1"/>
            </p:cNvGrpSpPr>
            <p:nvPr/>
          </p:nvGrpSpPr>
          <p:grpSpPr bwMode="auto">
            <a:xfrm>
              <a:off x="1786127" y="1723468"/>
              <a:ext cx="3532502" cy="856504"/>
              <a:chOff x="-3" y="2699"/>
              <a:chExt cx="3313" cy="724"/>
            </a:xfrm>
          </p:grpSpPr>
          <p:sp>
            <p:nvSpPr>
              <p:cNvPr id="119" name="Rectangle 15"/>
              <p:cNvSpPr>
                <a:spLocks noChangeArrowheads="1"/>
              </p:cNvSpPr>
              <p:nvPr/>
            </p:nvSpPr>
            <p:spPr bwMode="auto">
              <a:xfrm>
                <a:off x="-4" y="2648"/>
                <a:ext cx="3313" cy="41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336600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120" name="Rectangle 16"/>
              <p:cNvSpPr>
                <a:spLocks noChangeArrowheads="1"/>
              </p:cNvSpPr>
              <p:nvPr/>
            </p:nvSpPr>
            <p:spPr bwMode="auto">
              <a:xfrm>
                <a:off x="-4" y="2648"/>
                <a:ext cx="3313" cy="774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50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>
                  <a:cs typeface="+mn-cs"/>
                </a:endParaRPr>
              </a:p>
            </p:txBody>
          </p:sp>
        </p:grpSp>
        <p:grpSp>
          <p:nvGrpSpPr>
            <p:cNvPr id="12314" name="Grupo 114"/>
            <p:cNvGrpSpPr>
              <a:grpSpLocks/>
            </p:cNvGrpSpPr>
            <p:nvPr/>
          </p:nvGrpSpPr>
          <p:grpSpPr bwMode="auto">
            <a:xfrm>
              <a:off x="1756856" y="308259"/>
              <a:ext cx="3582245" cy="3600000"/>
              <a:chOff x="1447800" y="1035050"/>
              <a:chExt cx="4644231" cy="4644231"/>
            </a:xfrm>
          </p:grpSpPr>
          <p:sp>
            <p:nvSpPr>
              <p:cNvPr id="12315" name="Elipse 115"/>
              <p:cNvSpPr>
                <a:spLocks noChangeArrowheads="1"/>
              </p:cNvSpPr>
              <p:nvPr/>
            </p:nvSpPr>
            <p:spPr bwMode="auto">
              <a:xfrm>
                <a:off x="1447800" y="1035050"/>
                <a:ext cx="4644231" cy="4644231"/>
              </a:xfrm>
              <a:prstGeom prst="ellipse">
                <a:avLst/>
              </a:prstGeom>
              <a:noFill/>
              <a:ln w="762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t-BR" altLang="pt-BR" sz="18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7" name="Text Box 80"/>
              <p:cNvSpPr txBox="1">
                <a:spLocks noChangeArrowheads="1"/>
              </p:cNvSpPr>
              <p:nvPr/>
            </p:nvSpPr>
            <p:spPr bwMode="auto">
              <a:xfrm>
                <a:off x="2137870" y="1648382"/>
                <a:ext cx="3282412" cy="6194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DDDDDD"/>
                </a:outerShdw>
              </a:effec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pt-BR" sz="5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REPÚBLICA FEDERATIVA DO BRASIL</a:t>
                </a:r>
              </a:p>
              <a:p>
                <a:pPr algn="ctr">
                  <a:defRPr/>
                </a:pPr>
                <a:r>
                  <a:rPr lang="pt-BR" sz="1000" b="1" dirty="0">
                    <a:solidFill>
                      <a:schemeClr val="tx1"/>
                    </a:solidFill>
                    <a:latin typeface="Arial" charset="0"/>
                    <a:cs typeface="+mn-cs"/>
                  </a:rPr>
                  <a:t>MINISTÉRIO DA DEFESA</a:t>
                </a:r>
              </a:p>
            </p:txBody>
          </p:sp>
          <p:pic>
            <p:nvPicPr>
              <p:cNvPr id="12317" name="Picture 81" descr="Brasão das Armas_7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7118" y="1301750"/>
                <a:ext cx="368300" cy="40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2298" name="Group 20"/>
          <p:cNvGrpSpPr>
            <a:grpSpLocks noChangeAspect="1"/>
          </p:cNvGrpSpPr>
          <p:nvPr/>
        </p:nvGrpSpPr>
        <p:grpSpPr bwMode="auto">
          <a:xfrm>
            <a:off x="469900" y="1427163"/>
            <a:ext cx="2381250" cy="574675"/>
            <a:chOff x="-3" y="2699"/>
            <a:chExt cx="3313" cy="724"/>
          </a:xfrm>
        </p:grpSpPr>
        <p:sp>
          <p:nvSpPr>
            <p:cNvPr id="45" name="Rectangle 15"/>
            <p:cNvSpPr>
              <a:spLocks noChangeArrowheads="1"/>
            </p:cNvSpPr>
            <p:nvPr/>
          </p:nvSpPr>
          <p:spPr bwMode="auto">
            <a:xfrm>
              <a:off x="-3" y="2693"/>
              <a:ext cx="3313" cy="370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rgbClr val="336600"/>
                </a:gs>
                <a:gs pos="100000">
                  <a:schemeClr val="tx1"/>
                </a:gs>
              </a:gsLst>
              <a:lin ang="5400000" scaled="1"/>
            </a:gradFill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6" name="Rectangle 16"/>
            <p:cNvSpPr>
              <a:spLocks noChangeArrowheads="1"/>
            </p:cNvSpPr>
            <p:nvPr/>
          </p:nvSpPr>
          <p:spPr bwMode="auto">
            <a:xfrm>
              <a:off x="-3" y="2693"/>
              <a:ext cx="3313" cy="730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rgbClr val="000099"/>
                </a:gs>
                <a:gs pos="100000">
                  <a:schemeClr val="tx1"/>
                </a:gs>
              </a:gsLst>
              <a:lin ang="5400000" scaled="1"/>
            </a:gradFill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>
                <a:cs typeface="+mn-cs"/>
              </a:endParaRPr>
            </a:p>
          </p:txBody>
        </p:sp>
      </p:grpSp>
      <p:sp>
        <p:nvSpPr>
          <p:cNvPr id="12299" name="WordArt 23"/>
          <p:cNvSpPr>
            <a:spLocks noChangeArrowheads="1" noChangeShapeType="1" noTextEdit="1"/>
          </p:cNvSpPr>
          <p:nvPr/>
        </p:nvSpPr>
        <p:spPr bwMode="auto">
          <a:xfrm>
            <a:off x="731838" y="1549400"/>
            <a:ext cx="1778000" cy="33178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solidFill>
                  <a:srgbClr val="FFFFFF"/>
                </a:solidFill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CPE</a:t>
            </a:r>
          </a:p>
        </p:txBody>
      </p:sp>
      <p:grpSp>
        <p:nvGrpSpPr>
          <p:cNvPr id="12300" name="Grupo 114"/>
          <p:cNvGrpSpPr>
            <a:grpSpLocks/>
          </p:cNvGrpSpPr>
          <p:nvPr/>
        </p:nvGrpSpPr>
        <p:grpSpPr bwMode="auto">
          <a:xfrm>
            <a:off x="450850" y="477838"/>
            <a:ext cx="2414588" cy="2416175"/>
            <a:chOff x="1447800" y="1035050"/>
            <a:chExt cx="4644231" cy="4644231"/>
          </a:xfrm>
        </p:grpSpPr>
        <p:sp>
          <p:nvSpPr>
            <p:cNvPr id="12308" name="Elipse 115"/>
            <p:cNvSpPr>
              <a:spLocks noChangeArrowheads="1"/>
            </p:cNvSpPr>
            <p:nvPr/>
          </p:nvSpPr>
          <p:spPr bwMode="auto">
            <a:xfrm>
              <a:off x="1447800" y="1035050"/>
              <a:ext cx="4644231" cy="4644231"/>
            </a:xfrm>
            <a:prstGeom prst="ellipse">
              <a:avLst/>
            </a:prstGeom>
            <a:noFill/>
            <a:ln w="762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pt-BR" sz="18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" name="Text Box 80"/>
            <p:cNvSpPr txBox="1">
              <a:spLocks noChangeArrowheads="1"/>
            </p:cNvSpPr>
            <p:nvPr/>
          </p:nvSpPr>
          <p:spPr bwMode="auto">
            <a:xfrm>
              <a:off x="2137870" y="1648380"/>
              <a:ext cx="3282412" cy="619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DDDDDD"/>
              </a:outerShdw>
            </a:effec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pt-BR" sz="500" b="1" dirty="0">
                  <a:solidFill>
                    <a:schemeClr val="tx1"/>
                  </a:solidFill>
                  <a:latin typeface="Arial" charset="0"/>
                  <a:cs typeface="+mn-cs"/>
                </a:rPr>
                <a:t>REPÚBLICA FEDERATIVA DO BRASIL</a:t>
              </a:r>
            </a:p>
            <a:p>
              <a:pPr algn="ctr">
                <a:defRPr/>
              </a:pPr>
              <a:r>
                <a:rPr lang="pt-BR" sz="1000" b="1" dirty="0">
                  <a:solidFill>
                    <a:schemeClr val="tx1"/>
                  </a:solidFill>
                  <a:latin typeface="Arial" charset="0"/>
                  <a:cs typeface="+mn-cs"/>
                </a:rPr>
                <a:t>MINISTÉRIO DA DEFESA</a:t>
              </a:r>
            </a:p>
          </p:txBody>
        </p:sp>
        <p:pic>
          <p:nvPicPr>
            <p:cNvPr id="12310" name="Picture 81" descr="Brasão das Armas_7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7118" y="1301750"/>
              <a:ext cx="368300" cy="40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301" name="WordArt 23"/>
          <p:cNvSpPr>
            <a:spLocks noChangeArrowheads="1" noChangeShapeType="1" noTextEdit="1"/>
          </p:cNvSpPr>
          <p:nvPr/>
        </p:nvSpPr>
        <p:spPr bwMode="auto">
          <a:xfrm>
            <a:off x="3373438" y="1581150"/>
            <a:ext cx="1778000" cy="33178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solidFill>
                  <a:srgbClr val="FFFFFF"/>
                </a:solidFill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SC-1</a:t>
            </a:r>
          </a:p>
        </p:txBody>
      </p:sp>
      <p:sp>
        <p:nvSpPr>
          <p:cNvPr id="12302" name="WordArt 23"/>
          <p:cNvSpPr>
            <a:spLocks noChangeArrowheads="1" noChangeShapeType="1" noTextEdit="1"/>
          </p:cNvSpPr>
          <p:nvPr/>
        </p:nvSpPr>
        <p:spPr bwMode="auto">
          <a:xfrm>
            <a:off x="733425" y="4105275"/>
            <a:ext cx="1778000" cy="33178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solidFill>
                  <a:srgbClr val="FFFFFF"/>
                </a:solidFill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SC-3</a:t>
            </a:r>
          </a:p>
        </p:txBody>
      </p:sp>
      <p:sp>
        <p:nvSpPr>
          <p:cNvPr id="12303" name="WordArt 23"/>
          <p:cNvSpPr>
            <a:spLocks noChangeArrowheads="1" noChangeShapeType="1" noTextEdit="1"/>
          </p:cNvSpPr>
          <p:nvPr/>
        </p:nvSpPr>
        <p:spPr bwMode="auto">
          <a:xfrm>
            <a:off x="3375025" y="4105275"/>
            <a:ext cx="1778000" cy="33178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solidFill>
                  <a:srgbClr val="FFFFFF"/>
                </a:solidFill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SC-4</a:t>
            </a:r>
          </a:p>
        </p:txBody>
      </p:sp>
      <p:sp>
        <p:nvSpPr>
          <p:cNvPr id="12304" name="WordArt 23"/>
          <p:cNvSpPr>
            <a:spLocks noChangeArrowheads="1" noChangeShapeType="1" noTextEdit="1"/>
          </p:cNvSpPr>
          <p:nvPr/>
        </p:nvSpPr>
        <p:spPr bwMode="auto">
          <a:xfrm>
            <a:off x="723900" y="6607175"/>
            <a:ext cx="1778000" cy="33178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solidFill>
                  <a:srgbClr val="FFFFFF"/>
                </a:solidFill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AIOp</a:t>
            </a:r>
          </a:p>
        </p:txBody>
      </p:sp>
      <p:sp>
        <p:nvSpPr>
          <p:cNvPr id="12305" name="WordArt 23"/>
          <p:cNvSpPr>
            <a:spLocks noChangeArrowheads="1" noChangeShapeType="1" noTextEdit="1"/>
          </p:cNvSpPr>
          <p:nvPr/>
        </p:nvSpPr>
        <p:spPr bwMode="auto">
          <a:xfrm>
            <a:off x="3365500" y="6607175"/>
            <a:ext cx="1778000" cy="33178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solidFill>
                  <a:srgbClr val="FFFFFF"/>
                </a:solidFill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ADL</a:t>
            </a:r>
          </a:p>
        </p:txBody>
      </p:sp>
      <p:sp>
        <p:nvSpPr>
          <p:cNvPr id="12306" name="WordArt 23"/>
          <p:cNvSpPr>
            <a:spLocks noChangeArrowheads="1" noChangeShapeType="1" noTextEdit="1"/>
          </p:cNvSpPr>
          <p:nvPr/>
        </p:nvSpPr>
        <p:spPr bwMode="auto">
          <a:xfrm>
            <a:off x="787400" y="9172575"/>
            <a:ext cx="1778000" cy="33178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solidFill>
                  <a:srgbClr val="FFFFFF"/>
                </a:solidFill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Gab CPE</a:t>
            </a:r>
          </a:p>
        </p:txBody>
      </p:sp>
      <p:sp>
        <p:nvSpPr>
          <p:cNvPr id="12307" name="WordArt 23"/>
          <p:cNvSpPr>
            <a:spLocks noChangeArrowheads="1" noChangeShapeType="1" noTextEdit="1"/>
          </p:cNvSpPr>
          <p:nvPr/>
        </p:nvSpPr>
        <p:spPr bwMode="auto">
          <a:xfrm>
            <a:off x="3509963" y="9191625"/>
            <a:ext cx="1778000" cy="33178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solidFill>
                  <a:srgbClr val="FFFFFF"/>
                </a:solidFill>
                <a:effectLst>
                  <a:outerShdw dist="12700" dir="54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VCPE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sign padrão">
      <a:majorFont>
        <a:latin typeface="Arial"/>
        <a:ea typeface=""/>
        <a:cs typeface="Lucida Sans Unicode"/>
      </a:majorFont>
      <a:minorFont>
        <a:latin typeface="Arial"/>
        <a:ea typeface=""/>
        <a:cs typeface="Lucida Sans Unicode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2376</TotalTime>
  <Words>518</Words>
  <Application>Microsoft Office PowerPoint</Application>
  <PresentationFormat>Personalizar</PresentationFormat>
  <Paragraphs>199</Paragraphs>
  <Slides>13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Lucida Sans Unicode</vt:lpstr>
      <vt:lpstr>Times New Roman</vt:lpstr>
      <vt:lpstr>Design padrão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Ernaldo Gomes de Sousa</dc:creator>
  <cp:lastModifiedBy>Defesa</cp:lastModifiedBy>
  <cp:revision>389</cp:revision>
  <cp:lastPrinted>2022-04-28T20:24:33Z</cp:lastPrinted>
  <dcterms:modified xsi:type="dcterms:W3CDTF">2022-04-28T20:36:47Z</dcterms:modified>
</cp:coreProperties>
</file>