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8" r:id="rId4"/>
    <p:sldId id="267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6" r:id="rId14"/>
  </p:sldIdLst>
  <p:sldSz cx="7561263" cy="10693400"/>
  <p:notesSz cx="6858000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6600"/>
    <a:srgbClr val="DDDDDD"/>
    <a:srgbClr val="663300"/>
    <a:srgbClr val="333300"/>
    <a:srgbClr val="66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912" autoAdjust="0"/>
  </p:normalViewPr>
  <p:slideViewPr>
    <p:cSldViewPr snapToObjects="1">
      <p:cViewPr varScale="1">
        <p:scale>
          <a:sx n="71" d="100"/>
          <a:sy n="71" d="100"/>
        </p:scale>
        <p:origin x="3246" y="66"/>
      </p:cViewPr>
      <p:guideLst>
        <p:guide orient="horz" pos="3368"/>
        <p:guide pos="238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3128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286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2800" y="4686300"/>
            <a:ext cx="5857296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1916" y="207928"/>
            <a:ext cx="1700073" cy="934187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063" y="207928"/>
            <a:ext cx="4987525" cy="934187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4" y="207927"/>
            <a:ext cx="6803925" cy="221789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28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388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388" y="4532320"/>
            <a:ext cx="6427074" cy="233918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66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8064" y="2495127"/>
            <a:ext cx="3343193" cy="70546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37584" y="2495127"/>
            <a:ext cx="3344405" cy="70546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770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770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1219" y="2393639"/>
            <a:ext cx="334198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1219" y="3391194"/>
            <a:ext cx="334198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5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5756"/>
            <a:ext cx="2487704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6648" y="425756"/>
            <a:ext cx="4226552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8063" y="2237694"/>
            <a:ext cx="2487704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619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959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959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959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275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207963"/>
            <a:ext cx="680402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95550"/>
            <a:ext cx="6804025" cy="705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em estrutura de tópicos</a:t>
            </a:r>
          </a:p>
          <a:p>
            <a:pPr lvl="1"/>
            <a:r>
              <a:rPr lang="en-GB" altLang="pt-BR" smtClean="0"/>
              <a:t>Segundo Nível da Estrutura de Tópicos</a:t>
            </a:r>
          </a:p>
          <a:p>
            <a:pPr lvl="2"/>
            <a:r>
              <a:rPr lang="en-GB" altLang="pt-BR" smtClean="0"/>
              <a:t>Terceiro Nível da Estrutura de Tópicos</a:t>
            </a:r>
          </a:p>
          <a:p>
            <a:pPr lvl="3"/>
            <a:r>
              <a:rPr lang="en-GB" altLang="pt-BR" smtClean="0"/>
              <a:t>Quarto Nível da Estrutura de Tópicos</a:t>
            </a:r>
          </a:p>
          <a:p>
            <a:pPr lvl="4"/>
            <a:r>
              <a:rPr lang="en-GB" altLang="pt-BR" smtClean="0"/>
              <a:t>Quinto Nível da Estrutura de Tópicos</a:t>
            </a:r>
          </a:p>
          <a:p>
            <a:pPr lvl="4"/>
            <a:r>
              <a:rPr lang="en-GB" altLang="pt-BR" smtClean="0"/>
              <a:t>Sexto Nível da Estrutura de Tópicos</a:t>
            </a:r>
          </a:p>
          <a:p>
            <a:pPr lvl="4"/>
            <a:r>
              <a:rPr lang="en-GB" altLang="pt-BR" smtClean="0"/>
              <a:t>Sétimo Nível da Estrutura de Tópicos</a:t>
            </a:r>
          </a:p>
          <a:p>
            <a:pPr lvl="4"/>
            <a:r>
              <a:rPr lang="en-GB" altLang="pt-BR" smtClean="0"/>
              <a:t>Oitavo Nível da Estrutura de Tópicos</a:t>
            </a:r>
          </a:p>
          <a:p>
            <a:pPr lvl="4"/>
            <a:r>
              <a:rPr lang="en-GB" altLang="pt-BR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41313" indent="-341313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1363" indent="-28416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111"/>
          <p:cNvGrpSpPr>
            <a:grpSpLocks/>
          </p:cNvGrpSpPr>
          <p:nvPr/>
        </p:nvGrpSpPr>
        <p:grpSpPr bwMode="auto">
          <a:xfrm>
            <a:off x="569913" y="3160713"/>
            <a:ext cx="2414587" cy="2416175"/>
            <a:chOff x="1756856" y="308259"/>
            <a:chExt cx="3582245" cy="3600000"/>
          </a:xfrm>
        </p:grpSpPr>
        <p:grpSp>
          <p:nvGrpSpPr>
            <p:cNvPr id="3120" name="Group 20"/>
            <p:cNvGrpSpPr>
              <a:grpSpLocks noChangeAspect="1"/>
            </p:cNvGrpSpPr>
            <p:nvPr/>
          </p:nvGrpSpPr>
          <p:grpSpPr bwMode="auto">
            <a:xfrm>
              <a:off x="1785061" y="1712821"/>
              <a:ext cx="3532502" cy="865968"/>
              <a:chOff x="-4" y="2690"/>
              <a:chExt cx="3313" cy="732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37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73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312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323401" y="1869862"/>
              <a:ext cx="2449151" cy="49192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CAE</a:t>
              </a:r>
            </a:p>
          </p:txBody>
        </p:sp>
        <p:grpSp>
          <p:nvGrpSpPr>
            <p:cNvPr id="312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12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12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75" name="Grupo 111"/>
          <p:cNvGrpSpPr>
            <a:grpSpLocks/>
          </p:cNvGrpSpPr>
          <p:nvPr/>
        </p:nvGrpSpPr>
        <p:grpSpPr bwMode="auto">
          <a:xfrm>
            <a:off x="681038" y="508000"/>
            <a:ext cx="2414587" cy="2416175"/>
            <a:chOff x="1756856" y="308259"/>
            <a:chExt cx="3582245" cy="3600000"/>
          </a:xfrm>
        </p:grpSpPr>
        <p:grpSp>
          <p:nvGrpSpPr>
            <p:cNvPr id="3112" name="Group 20"/>
            <p:cNvGrpSpPr>
              <a:grpSpLocks noChangeAspect="1"/>
            </p:cNvGrpSpPr>
            <p:nvPr/>
          </p:nvGrpSpPr>
          <p:grpSpPr bwMode="auto">
            <a:xfrm>
              <a:off x="1785061" y="1712821"/>
              <a:ext cx="3532502" cy="865968"/>
              <a:chOff x="-4" y="2690"/>
              <a:chExt cx="3313" cy="732"/>
            </a:xfrm>
          </p:grpSpPr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37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73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313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889520" y="1818327"/>
              <a:ext cx="3285401" cy="5706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pt-BR" sz="3600" kern="10" dirty="0">
                  <a:solidFill>
                    <a:schemeClr val="tx1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pt-BR" sz="3600" kern="10" dirty="0" smtClean="0"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SECRETÁRIO MRE</a:t>
              </a:r>
              <a:endParaRPr lang="pt-BR" sz="3600" kern="10" dirty="0"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grpSp>
          <p:nvGrpSpPr>
            <p:cNvPr id="311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11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11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76" name="Grupo 111"/>
          <p:cNvGrpSpPr>
            <a:grpSpLocks/>
          </p:cNvGrpSpPr>
          <p:nvPr/>
        </p:nvGrpSpPr>
        <p:grpSpPr bwMode="auto">
          <a:xfrm>
            <a:off x="4173538" y="3298825"/>
            <a:ext cx="2416175" cy="2416175"/>
            <a:chOff x="1756856" y="308259"/>
            <a:chExt cx="3582245" cy="3600000"/>
          </a:xfrm>
        </p:grpSpPr>
        <p:grpSp>
          <p:nvGrpSpPr>
            <p:cNvPr id="3104" name="Group 20"/>
            <p:cNvGrpSpPr>
              <a:grpSpLocks noChangeAspect="1"/>
            </p:cNvGrpSpPr>
            <p:nvPr/>
          </p:nvGrpSpPr>
          <p:grpSpPr bwMode="auto">
            <a:xfrm>
              <a:off x="1785061" y="1712821"/>
              <a:ext cx="3532502" cy="865968"/>
              <a:chOff x="-4" y="2690"/>
              <a:chExt cx="3313" cy="732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37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73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310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205217" y="1829386"/>
              <a:ext cx="2829095" cy="48719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SCAI</a:t>
              </a:r>
            </a:p>
          </p:txBody>
        </p:sp>
        <p:grpSp>
          <p:nvGrpSpPr>
            <p:cNvPr id="310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107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2"/>
                <a:ext cx="3283307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10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77" name="Grupo 111"/>
          <p:cNvGrpSpPr>
            <a:grpSpLocks/>
          </p:cNvGrpSpPr>
          <p:nvPr/>
        </p:nvGrpSpPr>
        <p:grpSpPr bwMode="auto">
          <a:xfrm>
            <a:off x="661988" y="5926138"/>
            <a:ext cx="2414587" cy="2416175"/>
            <a:chOff x="1756856" y="308259"/>
            <a:chExt cx="3582245" cy="3600000"/>
          </a:xfrm>
        </p:grpSpPr>
        <p:grpSp>
          <p:nvGrpSpPr>
            <p:cNvPr id="3096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309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368973" y="1857083"/>
              <a:ext cx="2325035" cy="52504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SCOI</a:t>
              </a:r>
            </a:p>
          </p:txBody>
        </p:sp>
        <p:grpSp>
          <p:nvGrpSpPr>
            <p:cNvPr id="309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09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10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78" name="Grupo 111"/>
          <p:cNvGrpSpPr>
            <a:grpSpLocks/>
          </p:cNvGrpSpPr>
          <p:nvPr/>
        </p:nvGrpSpPr>
        <p:grpSpPr bwMode="auto">
          <a:xfrm>
            <a:off x="4205288" y="6100763"/>
            <a:ext cx="2414587" cy="2416175"/>
            <a:chOff x="1756856" y="308259"/>
            <a:chExt cx="3582245" cy="3600000"/>
          </a:xfrm>
        </p:grpSpPr>
        <p:grpSp>
          <p:nvGrpSpPr>
            <p:cNvPr id="3088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3089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306695" y="1820984"/>
              <a:ext cx="2667646" cy="55354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SCPE</a:t>
              </a:r>
            </a:p>
          </p:txBody>
        </p:sp>
        <p:grpSp>
          <p:nvGrpSpPr>
            <p:cNvPr id="309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09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09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79" name="Grupo 111"/>
          <p:cNvGrpSpPr>
            <a:grpSpLocks/>
          </p:cNvGrpSpPr>
          <p:nvPr/>
        </p:nvGrpSpPr>
        <p:grpSpPr bwMode="auto">
          <a:xfrm>
            <a:off x="4203700" y="496888"/>
            <a:ext cx="2414588" cy="2416175"/>
            <a:chOff x="1756856" y="308259"/>
            <a:chExt cx="3582245" cy="3600000"/>
          </a:xfrm>
        </p:grpSpPr>
        <p:grpSp>
          <p:nvGrpSpPr>
            <p:cNvPr id="3081" name="Group 20"/>
            <p:cNvGrpSpPr>
              <a:grpSpLocks noChangeAspect="1"/>
            </p:cNvGrpSpPr>
            <p:nvPr/>
          </p:nvGrpSpPr>
          <p:grpSpPr bwMode="auto">
            <a:xfrm>
              <a:off x="1785061" y="1712821"/>
              <a:ext cx="3532502" cy="865968"/>
              <a:chOff x="-4" y="2690"/>
              <a:chExt cx="3313" cy="732"/>
            </a:xfrm>
          </p:grpSpPr>
          <p:sp>
            <p:nvSpPr>
              <p:cNvPr id="84" name="Rectangle 15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37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85" name="Rectangle 16"/>
              <p:cNvSpPr>
                <a:spLocks noChangeArrowheads="1"/>
              </p:cNvSpPr>
              <p:nvPr/>
            </p:nvSpPr>
            <p:spPr bwMode="auto">
              <a:xfrm>
                <a:off x="-4" y="2690"/>
                <a:ext cx="3313" cy="732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308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08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308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4" name="WordArt 23"/>
          <p:cNvSpPr>
            <a:spLocks noChangeArrowheads="1" noChangeShapeType="1" noTextEdit="1"/>
          </p:cNvSpPr>
          <p:nvPr/>
        </p:nvSpPr>
        <p:spPr bwMode="auto">
          <a:xfrm>
            <a:off x="4303624" y="1494643"/>
            <a:ext cx="2214502" cy="383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BR" sz="3600" kern="10" dirty="0">
                <a:solidFill>
                  <a:schemeClr val="tx1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pt-BR" sz="3600" kern="10" dirty="0" smtClean="0"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ESPOSA CAE</a:t>
            </a:r>
            <a:endParaRPr lang="pt-BR" sz="3600" kern="10" dirty="0">
              <a:effectLst>
                <a:outerShdw dist="12700" dir="54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o 111"/>
          <p:cNvGrpSpPr>
            <a:grpSpLocks/>
          </p:cNvGrpSpPr>
          <p:nvPr/>
        </p:nvGrpSpPr>
        <p:grpSpPr bwMode="auto">
          <a:xfrm>
            <a:off x="2528888" y="939800"/>
            <a:ext cx="1550987" cy="1550988"/>
            <a:chOff x="1756856" y="308259"/>
            <a:chExt cx="3582245" cy="3600000"/>
          </a:xfrm>
        </p:grpSpPr>
        <p:grpSp>
          <p:nvGrpSpPr>
            <p:cNvPr id="14414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415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39" name="Group 20"/>
          <p:cNvGrpSpPr>
            <a:grpSpLocks noChangeAspect="1"/>
          </p:cNvGrpSpPr>
          <p:nvPr/>
        </p:nvGrpSpPr>
        <p:grpSpPr bwMode="auto">
          <a:xfrm>
            <a:off x="895350" y="1530350"/>
            <a:ext cx="1530350" cy="368300"/>
            <a:chOff x="-3" y="2699"/>
            <a:chExt cx="3313" cy="724"/>
          </a:xfrm>
        </p:grpSpPr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0" name="WordArt 23"/>
          <p:cNvSpPr>
            <a:spLocks noChangeArrowheads="1" noChangeShapeType="1" noTextEdit="1"/>
          </p:cNvSpPr>
          <p:nvPr/>
        </p:nvSpPr>
        <p:spPr bwMode="auto">
          <a:xfrm>
            <a:off x="1395413" y="1547813"/>
            <a:ext cx="449262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341" name="Elipse 115"/>
          <p:cNvSpPr>
            <a:spLocks noChangeArrowheads="1"/>
          </p:cNvSpPr>
          <p:nvPr/>
        </p:nvSpPr>
        <p:spPr bwMode="auto">
          <a:xfrm>
            <a:off x="882650" y="9096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WordArt 23"/>
          <p:cNvSpPr>
            <a:spLocks noChangeArrowheads="1" noChangeShapeType="1" noTextEdit="1"/>
          </p:cNvSpPr>
          <p:nvPr/>
        </p:nvSpPr>
        <p:spPr bwMode="auto">
          <a:xfrm>
            <a:off x="3084513" y="1573213"/>
            <a:ext cx="450850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grpSp>
        <p:nvGrpSpPr>
          <p:cNvPr id="14343" name="Group 20"/>
          <p:cNvGrpSpPr>
            <a:grpSpLocks noChangeAspect="1"/>
          </p:cNvGrpSpPr>
          <p:nvPr/>
        </p:nvGrpSpPr>
        <p:grpSpPr bwMode="auto">
          <a:xfrm>
            <a:off x="4175125" y="1530350"/>
            <a:ext cx="1528763" cy="368300"/>
            <a:chOff x="-3" y="2699"/>
            <a:chExt cx="3313" cy="724"/>
          </a:xfrm>
        </p:grpSpPr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4" name="WordArt 23"/>
          <p:cNvSpPr>
            <a:spLocks noChangeArrowheads="1" noChangeShapeType="1" noTextEdit="1"/>
          </p:cNvSpPr>
          <p:nvPr/>
        </p:nvSpPr>
        <p:spPr bwMode="auto">
          <a:xfrm>
            <a:off x="4675188" y="1547813"/>
            <a:ext cx="449262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345" name="Elipse 115"/>
          <p:cNvSpPr>
            <a:spLocks noChangeArrowheads="1"/>
          </p:cNvSpPr>
          <p:nvPr/>
        </p:nvSpPr>
        <p:spPr bwMode="auto">
          <a:xfrm>
            <a:off x="4162425" y="9096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46" name="Grupo 111"/>
          <p:cNvGrpSpPr>
            <a:grpSpLocks/>
          </p:cNvGrpSpPr>
          <p:nvPr/>
        </p:nvGrpSpPr>
        <p:grpSpPr bwMode="auto">
          <a:xfrm>
            <a:off x="2532063" y="2579688"/>
            <a:ext cx="1550987" cy="1552575"/>
            <a:chOff x="1756856" y="308259"/>
            <a:chExt cx="3582245" cy="3600000"/>
          </a:xfrm>
        </p:grpSpPr>
        <p:grpSp>
          <p:nvGrpSpPr>
            <p:cNvPr id="14406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83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84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407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7" name="Group 20"/>
          <p:cNvGrpSpPr>
            <a:grpSpLocks noChangeAspect="1"/>
          </p:cNvGrpSpPr>
          <p:nvPr/>
        </p:nvGrpSpPr>
        <p:grpSpPr bwMode="auto">
          <a:xfrm>
            <a:off x="898525" y="3170238"/>
            <a:ext cx="1530350" cy="368300"/>
            <a:chOff x="-3" y="2699"/>
            <a:chExt cx="3313" cy="724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8" name="WordArt 23"/>
          <p:cNvSpPr>
            <a:spLocks noChangeArrowheads="1" noChangeShapeType="1" noTextEdit="1"/>
          </p:cNvSpPr>
          <p:nvPr/>
        </p:nvSpPr>
        <p:spPr bwMode="auto">
          <a:xfrm>
            <a:off x="1398588" y="3187700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349" name="Elipse 115"/>
          <p:cNvSpPr>
            <a:spLocks noChangeArrowheads="1"/>
          </p:cNvSpPr>
          <p:nvPr/>
        </p:nvSpPr>
        <p:spPr bwMode="auto">
          <a:xfrm>
            <a:off x="885825" y="254952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WordArt 23"/>
          <p:cNvSpPr>
            <a:spLocks noChangeArrowheads="1" noChangeShapeType="1" noTextEdit="1"/>
          </p:cNvSpPr>
          <p:nvPr/>
        </p:nvSpPr>
        <p:spPr bwMode="auto">
          <a:xfrm>
            <a:off x="3087688" y="3213100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grpSp>
        <p:nvGrpSpPr>
          <p:cNvPr id="14351" name="Group 20"/>
          <p:cNvGrpSpPr>
            <a:grpSpLocks noChangeAspect="1"/>
          </p:cNvGrpSpPr>
          <p:nvPr/>
        </p:nvGrpSpPr>
        <p:grpSpPr bwMode="auto">
          <a:xfrm>
            <a:off x="4178300" y="3170238"/>
            <a:ext cx="1528763" cy="368300"/>
            <a:chOff x="-3" y="2699"/>
            <a:chExt cx="3313" cy="724"/>
          </a:xfrm>
        </p:grpSpPr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93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52" name="WordArt 23"/>
          <p:cNvSpPr>
            <a:spLocks noChangeArrowheads="1" noChangeShapeType="1" noTextEdit="1"/>
          </p:cNvSpPr>
          <p:nvPr/>
        </p:nvSpPr>
        <p:spPr bwMode="auto">
          <a:xfrm>
            <a:off x="4678363" y="3187700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4353" name="Elipse 115"/>
          <p:cNvSpPr>
            <a:spLocks noChangeArrowheads="1"/>
          </p:cNvSpPr>
          <p:nvPr/>
        </p:nvSpPr>
        <p:spPr bwMode="auto">
          <a:xfrm>
            <a:off x="4165600" y="254952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54" name="Grupo 111"/>
          <p:cNvGrpSpPr>
            <a:grpSpLocks/>
          </p:cNvGrpSpPr>
          <p:nvPr/>
        </p:nvGrpSpPr>
        <p:grpSpPr bwMode="auto">
          <a:xfrm>
            <a:off x="2525713" y="4235450"/>
            <a:ext cx="1550987" cy="1550988"/>
            <a:chOff x="1756856" y="308259"/>
            <a:chExt cx="3582245" cy="3600000"/>
          </a:xfrm>
        </p:grpSpPr>
        <p:grpSp>
          <p:nvGrpSpPr>
            <p:cNvPr id="1439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99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99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55" name="Group 20"/>
          <p:cNvGrpSpPr>
            <a:grpSpLocks noChangeAspect="1"/>
          </p:cNvGrpSpPr>
          <p:nvPr/>
        </p:nvGrpSpPr>
        <p:grpSpPr bwMode="auto">
          <a:xfrm>
            <a:off x="892175" y="4824413"/>
            <a:ext cx="1530350" cy="369887"/>
            <a:chOff x="-3" y="2699"/>
            <a:chExt cx="3313" cy="724"/>
          </a:xfrm>
        </p:grpSpPr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56" name="WordArt 23"/>
          <p:cNvSpPr>
            <a:spLocks noChangeArrowheads="1" noChangeShapeType="1" noTextEdit="1"/>
          </p:cNvSpPr>
          <p:nvPr/>
        </p:nvSpPr>
        <p:spPr bwMode="auto">
          <a:xfrm>
            <a:off x="1392238" y="48434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357" name="Elipse 115"/>
          <p:cNvSpPr>
            <a:spLocks noChangeArrowheads="1"/>
          </p:cNvSpPr>
          <p:nvPr/>
        </p:nvSpPr>
        <p:spPr bwMode="auto">
          <a:xfrm>
            <a:off x="879475" y="420528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8" name="WordArt 23"/>
          <p:cNvSpPr>
            <a:spLocks noChangeArrowheads="1" noChangeShapeType="1" noTextEdit="1"/>
          </p:cNvSpPr>
          <p:nvPr/>
        </p:nvSpPr>
        <p:spPr bwMode="auto">
          <a:xfrm>
            <a:off x="3081338" y="48688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  <p:grpSp>
        <p:nvGrpSpPr>
          <p:cNvPr id="14359" name="Group 20"/>
          <p:cNvGrpSpPr>
            <a:grpSpLocks noChangeAspect="1"/>
          </p:cNvGrpSpPr>
          <p:nvPr/>
        </p:nvGrpSpPr>
        <p:grpSpPr bwMode="auto">
          <a:xfrm>
            <a:off x="4171950" y="4824413"/>
            <a:ext cx="1530350" cy="369887"/>
            <a:chOff x="-3" y="2699"/>
            <a:chExt cx="3313" cy="724"/>
          </a:xfrm>
        </p:grpSpPr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0" name="WordArt 23"/>
          <p:cNvSpPr>
            <a:spLocks noChangeArrowheads="1" noChangeShapeType="1" noTextEdit="1"/>
          </p:cNvSpPr>
          <p:nvPr/>
        </p:nvSpPr>
        <p:spPr bwMode="auto">
          <a:xfrm>
            <a:off x="4672013" y="4843463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4361" name="Elipse 115"/>
          <p:cNvSpPr>
            <a:spLocks noChangeArrowheads="1"/>
          </p:cNvSpPr>
          <p:nvPr/>
        </p:nvSpPr>
        <p:spPr bwMode="auto">
          <a:xfrm>
            <a:off x="4159250" y="420528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62" name="Grupo 111"/>
          <p:cNvGrpSpPr>
            <a:grpSpLocks/>
          </p:cNvGrpSpPr>
          <p:nvPr/>
        </p:nvGrpSpPr>
        <p:grpSpPr bwMode="auto">
          <a:xfrm>
            <a:off x="2528888" y="5875338"/>
            <a:ext cx="1550987" cy="1550987"/>
            <a:chOff x="1756856" y="308259"/>
            <a:chExt cx="3582245" cy="3600000"/>
          </a:xfrm>
        </p:grpSpPr>
        <p:grpSp>
          <p:nvGrpSpPr>
            <p:cNvPr id="1439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15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6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91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63" name="Group 20"/>
          <p:cNvGrpSpPr>
            <a:grpSpLocks noChangeAspect="1"/>
          </p:cNvGrpSpPr>
          <p:nvPr/>
        </p:nvGrpSpPr>
        <p:grpSpPr bwMode="auto">
          <a:xfrm>
            <a:off x="895350" y="6465888"/>
            <a:ext cx="1530350" cy="368300"/>
            <a:chOff x="-3" y="2699"/>
            <a:chExt cx="3313" cy="724"/>
          </a:xfrm>
        </p:grpSpPr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4" name="WordArt 23"/>
          <p:cNvSpPr>
            <a:spLocks noChangeArrowheads="1" noChangeShapeType="1" noTextEdit="1"/>
          </p:cNvSpPr>
          <p:nvPr/>
        </p:nvSpPr>
        <p:spPr bwMode="auto">
          <a:xfrm>
            <a:off x="1395413" y="648335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4365" name="Elipse 115"/>
          <p:cNvSpPr>
            <a:spLocks noChangeArrowheads="1"/>
          </p:cNvSpPr>
          <p:nvPr/>
        </p:nvSpPr>
        <p:spPr bwMode="auto">
          <a:xfrm>
            <a:off x="882650" y="584517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WordArt 23"/>
          <p:cNvSpPr>
            <a:spLocks noChangeArrowheads="1" noChangeShapeType="1" noTextEdit="1"/>
          </p:cNvSpPr>
          <p:nvPr/>
        </p:nvSpPr>
        <p:spPr bwMode="auto">
          <a:xfrm>
            <a:off x="3084513" y="6508750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11</a:t>
            </a:r>
          </a:p>
        </p:txBody>
      </p:sp>
      <p:grpSp>
        <p:nvGrpSpPr>
          <p:cNvPr id="14367" name="Group 20"/>
          <p:cNvGrpSpPr>
            <a:grpSpLocks noChangeAspect="1"/>
          </p:cNvGrpSpPr>
          <p:nvPr/>
        </p:nvGrpSpPr>
        <p:grpSpPr bwMode="auto">
          <a:xfrm>
            <a:off x="4175125" y="6465888"/>
            <a:ext cx="1528763" cy="368300"/>
            <a:chOff x="-3" y="2699"/>
            <a:chExt cx="3313" cy="724"/>
          </a:xfrm>
        </p:grpSpPr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25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8" name="WordArt 23"/>
          <p:cNvSpPr>
            <a:spLocks noChangeArrowheads="1" noChangeShapeType="1" noTextEdit="1"/>
          </p:cNvSpPr>
          <p:nvPr/>
        </p:nvSpPr>
        <p:spPr bwMode="auto">
          <a:xfrm>
            <a:off x="4675188" y="6483350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369" name="Elipse 115"/>
          <p:cNvSpPr>
            <a:spLocks noChangeArrowheads="1"/>
          </p:cNvSpPr>
          <p:nvPr/>
        </p:nvSpPr>
        <p:spPr bwMode="auto">
          <a:xfrm>
            <a:off x="4162425" y="584517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70" name="Grupo 111"/>
          <p:cNvGrpSpPr>
            <a:grpSpLocks/>
          </p:cNvGrpSpPr>
          <p:nvPr/>
        </p:nvGrpSpPr>
        <p:grpSpPr bwMode="auto">
          <a:xfrm>
            <a:off x="2525713" y="7497763"/>
            <a:ext cx="1550987" cy="1552575"/>
            <a:chOff x="1756856" y="308259"/>
            <a:chExt cx="3582245" cy="3600000"/>
          </a:xfrm>
        </p:grpSpPr>
        <p:grpSp>
          <p:nvGrpSpPr>
            <p:cNvPr id="14382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31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32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83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71" name="Group 20"/>
          <p:cNvGrpSpPr>
            <a:grpSpLocks noChangeAspect="1"/>
          </p:cNvGrpSpPr>
          <p:nvPr/>
        </p:nvGrpSpPr>
        <p:grpSpPr bwMode="auto">
          <a:xfrm>
            <a:off x="892175" y="8088313"/>
            <a:ext cx="1530350" cy="369887"/>
            <a:chOff x="-3" y="2699"/>
            <a:chExt cx="3313" cy="724"/>
          </a:xfrm>
        </p:grpSpPr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72" name="WordArt 23"/>
          <p:cNvSpPr>
            <a:spLocks noChangeArrowheads="1" noChangeShapeType="1" noTextEdit="1"/>
          </p:cNvSpPr>
          <p:nvPr/>
        </p:nvSpPr>
        <p:spPr bwMode="auto">
          <a:xfrm>
            <a:off x="1392238" y="81073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13</a:t>
            </a:r>
          </a:p>
        </p:txBody>
      </p:sp>
      <p:sp>
        <p:nvSpPr>
          <p:cNvPr id="14373" name="Elipse 115"/>
          <p:cNvSpPr>
            <a:spLocks noChangeArrowheads="1"/>
          </p:cNvSpPr>
          <p:nvPr/>
        </p:nvSpPr>
        <p:spPr bwMode="auto">
          <a:xfrm>
            <a:off x="879475" y="7469188"/>
            <a:ext cx="1550988" cy="1550987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4" name="WordArt 23"/>
          <p:cNvSpPr>
            <a:spLocks noChangeArrowheads="1" noChangeShapeType="1" noTextEdit="1"/>
          </p:cNvSpPr>
          <p:nvPr/>
        </p:nvSpPr>
        <p:spPr bwMode="auto">
          <a:xfrm>
            <a:off x="3081338" y="81327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14</a:t>
            </a:r>
          </a:p>
        </p:txBody>
      </p:sp>
      <p:grpSp>
        <p:nvGrpSpPr>
          <p:cNvPr id="14375" name="Group 20"/>
          <p:cNvGrpSpPr>
            <a:grpSpLocks noChangeAspect="1"/>
          </p:cNvGrpSpPr>
          <p:nvPr/>
        </p:nvGrpSpPr>
        <p:grpSpPr bwMode="auto">
          <a:xfrm>
            <a:off x="4171950" y="8088313"/>
            <a:ext cx="1530350" cy="369887"/>
            <a:chOff x="-3" y="2699"/>
            <a:chExt cx="3313" cy="724"/>
          </a:xfrm>
        </p:grpSpPr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41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76" name="WordArt 23"/>
          <p:cNvSpPr>
            <a:spLocks noChangeArrowheads="1" noChangeShapeType="1" noTextEdit="1"/>
          </p:cNvSpPr>
          <p:nvPr/>
        </p:nvSpPr>
        <p:spPr bwMode="auto">
          <a:xfrm>
            <a:off x="4672013" y="8107363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14377" name="Elipse 115"/>
          <p:cNvSpPr>
            <a:spLocks noChangeArrowheads="1"/>
          </p:cNvSpPr>
          <p:nvPr/>
        </p:nvSpPr>
        <p:spPr bwMode="auto">
          <a:xfrm>
            <a:off x="4159250" y="7469188"/>
            <a:ext cx="1550988" cy="1550987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111"/>
          <p:cNvGrpSpPr>
            <a:grpSpLocks/>
          </p:cNvGrpSpPr>
          <p:nvPr/>
        </p:nvGrpSpPr>
        <p:grpSpPr bwMode="auto">
          <a:xfrm>
            <a:off x="2525713" y="785813"/>
            <a:ext cx="1550987" cy="1552575"/>
            <a:chOff x="1756856" y="308259"/>
            <a:chExt cx="3582245" cy="3600000"/>
          </a:xfrm>
        </p:grpSpPr>
        <p:grpSp>
          <p:nvGrpSpPr>
            <p:cNvPr id="15406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407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3" name="Group 20"/>
          <p:cNvGrpSpPr>
            <a:grpSpLocks noChangeAspect="1"/>
          </p:cNvGrpSpPr>
          <p:nvPr/>
        </p:nvGrpSpPr>
        <p:grpSpPr bwMode="auto">
          <a:xfrm>
            <a:off x="892175" y="1376363"/>
            <a:ext cx="1530350" cy="368300"/>
            <a:chOff x="-3" y="2699"/>
            <a:chExt cx="3313" cy="724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64" name="WordArt 23"/>
          <p:cNvSpPr>
            <a:spLocks noChangeArrowheads="1" noChangeShapeType="1" noTextEdit="1"/>
          </p:cNvSpPr>
          <p:nvPr/>
        </p:nvSpPr>
        <p:spPr bwMode="auto">
          <a:xfrm>
            <a:off x="1392238" y="13938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15365" name="Elipse 115"/>
          <p:cNvSpPr>
            <a:spLocks noChangeArrowheads="1"/>
          </p:cNvSpPr>
          <p:nvPr/>
        </p:nvSpPr>
        <p:spPr bwMode="auto">
          <a:xfrm>
            <a:off x="879475" y="7556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WordArt 23"/>
          <p:cNvSpPr>
            <a:spLocks noChangeArrowheads="1" noChangeShapeType="1" noTextEdit="1"/>
          </p:cNvSpPr>
          <p:nvPr/>
        </p:nvSpPr>
        <p:spPr bwMode="auto">
          <a:xfrm>
            <a:off x="3081338" y="142081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17</a:t>
            </a:r>
          </a:p>
        </p:txBody>
      </p:sp>
      <p:grpSp>
        <p:nvGrpSpPr>
          <p:cNvPr id="15367" name="Group 20"/>
          <p:cNvGrpSpPr>
            <a:grpSpLocks noChangeAspect="1"/>
          </p:cNvGrpSpPr>
          <p:nvPr/>
        </p:nvGrpSpPr>
        <p:grpSpPr bwMode="auto">
          <a:xfrm>
            <a:off x="4171950" y="1376363"/>
            <a:ext cx="1530350" cy="368300"/>
            <a:chOff x="-3" y="2699"/>
            <a:chExt cx="3313" cy="724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68" name="WordArt 23"/>
          <p:cNvSpPr>
            <a:spLocks noChangeArrowheads="1" noChangeShapeType="1" noTextEdit="1"/>
          </p:cNvSpPr>
          <p:nvPr/>
        </p:nvSpPr>
        <p:spPr bwMode="auto">
          <a:xfrm>
            <a:off x="4672013" y="1393825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18</a:t>
            </a:r>
          </a:p>
        </p:txBody>
      </p:sp>
      <p:sp>
        <p:nvSpPr>
          <p:cNvPr id="15369" name="Elipse 115"/>
          <p:cNvSpPr>
            <a:spLocks noChangeArrowheads="1"/>
          </p:cNvSpPr>
          <p:nvPr/>
        </p:nvSpPr>
        <p:spPr bwMode="auto">
          <a:xfrm>
            <a:off x="4159250" y="7556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0" name="Grupo 18"/>
          <p:cNvGrpSpPr>
            <a:grpSpLocks/>
          </p:cNvGrpSpPr>
          <p:nvPr/>
        </p:nvGrpSpPr>
        <p:grpSpPr bwMode="auto">
          <a:xfrm>
            <a:off x="2528888" y="2425700"/>
            <a:ext cx="1550987" cy="1552575"/>
            <a:chOff x="1756856" y="308259"/>
            <a:chExt cx="3582245" cy="3600000"/>
          </a:xfrm>
        </p:grpSpPr>
        <p:grpSp>
          <p:nvGrpSpPr>
            <p:cNvPr id="1539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399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1" name="Group 20"/>
          <p:cNvGrpSpPr>
            <a:grpSpLocks noChangeAspect="1"/>
          </p:cNvGrpSpPr>
          <p:nvPr/>
        </p:nvGrpSpPr>
        <p:grpSpPr bwMode="auto">
          <a:xfrm>
            <a:off x="895350" y="3016250"/>
            <a:ext cx="1530350" cy="369888"/>
            <a:chOff x="-3" y="2699"/>
            <a:chExt cx="3313" cy="724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72" name="WordArt 23"/>
          <p:cNvSpPr>
            <a:spLocks noChangeArrowheads="1" noChangeShapeType="1" noTextEdit="1"/>
          </p:cNvSpPr>
          <p:nvPr/>
        </p:nvSpPr>
        <p:spPr bwMode="auto">
          <a:xfrm>
            <a:off x="1395413" y="303530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19</a:t>
            </a:r>
          </a:p>
        </p:txBody>
      </p:sp>
      <p:sp>
        <p:nvSpPr>
          <p:cNvPr id="15373" name="Elipse 115"/>
          <p:cNvSpPr>
            <a:spLocks noChangeArrowheads="1"/>
          </p:cNvSpPr>
          <p:nvPr/>
        </p:nvSpPr>
        <p:spPr bwMode="auto">
          <a:xfrm>
            <a:off x="882650" y="23955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WordArt 23"/>
          <p:cNvSpPr>
            <a:spLocks noChangeArrowheads="1" noChangeShapeType="1" noTextEdit="1"/>
          </p:cNvSpPr>
          <p:nvPr/>
        </p:nvSpPr>
        <p:spPr bwMode="auto">
          <a:xfrm>
            <a:off x="3084513" y="306070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20</a:t>
            </a:r>
          </a:p>
        </p:txBody>
      </p:sp>
      <p:grpSp>
        <p:nvGrpSpPr>
          <p:cNvPr id="15375" name="Group 20"/>
          <p:cNvGrpSpPr>
            <a:grpSpLocks noChangeAspect="1"/>
          </p:cNvGrpSpPr>
          <p:nvPr/>
        </p:nvGrpSpPr>
        <p:grpSpPr bwMode="auto">
          <a:xfrm>
            <a:off x="4175125" y="3016250"/>
            <a:ext cx="1528763" cy="369888"/>
            <a:chOff x="-3" y="2699"/>
            <a:chExt cx="3313" cy="724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76" name="WordArt 23"/>
          <p:cNvSpPr>
            <a:spLocks noChangeArrowheads="1" noChangeShapeType="1" noTextEdit="1"/>
          </p:cNvSpPr>
          <p:nvPr/>
        </p:nvSpPr>
        <p:spPr bwMode="auto">
          <a:xfrm>
            <a:off x="4675188" y="3035300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21</a:t>
            </a:r>
          </a:p>
        </p:txBody>
      </p:sp>
      <p:sp>
        <p:nvSpPr>
          <p:cNvPr id="15377" name="Elipse 115"/>
          <p:cNvSpPr>
            <a:spLocks noChangeArrowheads="1"/>
          </p:cNvSpPr>
          <p:nvPr/>
        </p:nvSpPr>
        <p:spPr bwMode="auto">
          <a:xfrm>
            <a:off x="4162425" y="23955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8" name="Grupo 111"/>
          <p:cNvGrpSpPr>
            <a:grpSpLocks/>
          </p:cNvGrpSpPr>
          <p:nvPr/>
        </p:nvGrpSpPr>
        <p:grpSpPr bwMode="auto">
          <a:xfrm>
            <a:off x="2525713" y="4049713"/>
            <a:ext cx="1550987" cy="1550987"/>
            <a:chOff x="1756856" y="308259"/>
            <a:chExt cx="3582245" cy="3600000"/>
          </a:xfrm>
        </p:grpSpPr>
        <p:grpSp>
          <p:nvGrpSpPr>
            <p:cNvPr id="1539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391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9" name="Group 20"/>
          <p:cNvGrpSpPr>
            <a:grpSpLocks noChangeAspect="1"/>
          </p:cNvGrpSpPr>
          <p:nvPr/>
        </p:nvGrpSpPr>
        <p:grpSpPr bwMode="auto">
          <a:xfrm>
            <a:off x="892175" y="4640263"/>
            <a:ext cx="1530350" cy="368300"/>
            <a:chOff x="-3" y="2699"/>
            <a:chExt cx="3313" cy="724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80" name="WordArt 23"/>
          <p:cNvSpPr>
            <a:spLocks noChangeArrowheads="1" noChangeShapeType="1" noTextEdit="1"/>
          </p:cNvSpPr>
          <p:nvPr/>
        </p:nvSpPr>
        <p:spPr bwMode="auto">
          <a:xfrm>
            <a:off x="1392238" y="46577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22</a:t>
            </a:r>
          </a:p>
        </p:txBody>
      </p:sp>
      <p:sp>
        <p:nvSpPr>
          <p:cNvPr id="15381" name="Elipse 115"/>
          <p:cNvSpPr>
            <a:spLocks noChangeArrowheads="1"/>
          </p:cNvSpPr>
          <p:nvPr/>
        </p:nvSpPr>
        <p:spPr bwMode="auto">
          <a:xfrm>
            <a:off x="879475" y="40195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2" name="WordArt 23"/>
          <p:cNvSpPr>
            <a:spLocks noChangeArrowheads="1" noChangeShapeType="1" noTextEdit="1"/>
          </p:cNvSpPr>
          <p:nvPr/>
        </p:nvSpPr>
        <p:spPr bwMode="auto">
          <a:xfrm>
            <a:off x="3081338" y="46831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23</a:t>
            </a:r>
          </a:p>
        </p:txBody>
      </p:sp>
      <p:grpSp>
        <p:nvGrpSpPr>
          <p:cNvPr id="15383" name="Group 20"/>
          <p:cNvGrpSpPr>
            <a:grpSpLocks noChangeAspect="1"/>
          </p:cNvGrpSpPr>
          <p:nvPr/>
        </p:nvGrpSpPr>
        <p:grpSpPr bwMode="auto">
          <a:xfrm>
            <a:off x="4171950" y="4640263"/>
            <a:ext cx="1530350" cy="368300"/>
            <a:chOff x="-3" y="2699"/>
            <a:chExt cx="3313" cy="724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84" name="WordArt 23"/>
          <p:cNvSpPr>
            <a:spLocks noChangeArrowheads="1" noChangeShapeType="1" noTextEdit="1"/>
          </p:cNvSpPr>
          <p:nvPr/>
        </p:nvSpPr>
        <p:spPr bwMode="auto">
          <a:xfrm>
            <a:off x="4672013" y="4657725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24</a:t>
            </a:r>
          </a:p>
        </p:txBody>
      </p:sp>
      <p:sp>
        <p:nvSpPr>
          <p:cNvPr id="15385" name="Elipse 115"/>
          <p:cNvSpPr>
            <a:spLocks noChangeArrowheads="1"/>
          </p:cNvSpPr>
          <p:nvPr/>
        </p:nvSpPr>
        <p:spPr bwMode="auto">
          <a:xfrm>
            <a:off x="4159250" y="40195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o 111"/>
          <p:cNvGrpSpPr>
            <a:grpSpLocks/>
          </p:cNvGrpSpPr>
          <p:nvPr/>
        </p:nvGrpSpPr>
        <p:grpSpPr bwMode="auto">
          <a:xfrm>
            <a:off x="485775" y="539750"/>
            <a:ext cx="2414588" cy="2416175"/>
            <a:chOff x="1756856" y="308259"/>
            <a:chExt cx="3582245" cy="3600000"/>
          </a:xfrm>
        </p:grpSpPr>
        <p:grpSp>
          <p:nvGrpSpPr>
            <p:cNvPr id="16415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416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831816"/>
              <a:ext cx="3085714" cy="53863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grpSp>
          <p:nvGrpSpPr>
            <p:cNvPr id="1641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1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2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7" name="Grupo 111"/>
          <p:cNvGrpSpPr>
            <a:grpSpLocks/>
          </p:cNvGrpSpPr>
          <p:nvPr/>
        </p:nvGrpSpPr>
        <p:grpSpPr bwMode="auto">
          <a:xfrm>
            <a:off x="3794125" y="531813"/>
            <a:ext cx="2416175" cy="2416175"/>
            <a:chOff x="1756856" y="308259"/>
            <a:chExt cx="3582245" cy="3600000"/>
          </a:xfrm>
        </p:grpSpPr>
        <p:grpSp>
          <p:nvGrpSpPr>
            <p:cNvPr id="1640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56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57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640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1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1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8" name="Grupo 111"/>
          <p:cNvGrpSpPr>
            <a:grpSpLocks/>
          </p:cNvGrpSpPr>
          <p:nvPr/>
        </p:nvGrpSpPr>
        <p:grpSpPr bwMode="auto">
          <a:xfrm>
            <a:off x="3886200" y="3109913"/>
            <a:ext cx="2414588" cy="2416175"/>
            <a:chOff x="1756856" y="308259"/>
            <a:chExt cx="3582245" cy="3600000"/>
          </a:xfrm>
        </p:grpSpPr>
        <p:grpSp>
          <p:nvGrpSpPr>
            <p:cNvPr id="1640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65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66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40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PARANINFO 3 </a:t>
              </a:r>
            </a:p>
          </p:txBody>
        </p:sp>
        <p:grpSp>
          <p:nvGrpSpPr>
            <p:cNvPr id="1640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0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0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9" name="Grupo 111"/>
          <p:cNvGrpSpPr>
            <a:grpSpLocks/>
          </p:cNvGrpSpPr>
          <p:nvPr/>
        </p:nvGrpSpPr>
        <p:grpSpPr bwMode="auto">
          <a:xfrm>
            <a:off x="555625" y="5856288"/>
            <a:ext cx="2414588" cy="2416175"/>
            <a:chOff x="1756856" y="308259"/>
            <a:chExt cx="3582245" cy="3600000"/>
          </a:xfrm>
        </p:grpSpPr>
        <p:grpSp>
          <p:nvGrpSpPr>
            <p:cNvPr id="16392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17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75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39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00665" y="1938331"/>
              <a:ext cx="3085715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GEN LAERTE</a:t>
              </a:r>
            </a:p>
          </p:txBody>
        </p:sp>
        <p:grpSp>
          <p:nvGrpSpPr>
            <p:cNvPr id="163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3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3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390" name="WordArt 23"/>
          <p:cNvSpPr>
            <a:spLocks noChangeArrowheads="1" noChangeShapeType="1" noTextEdit="1"/>
          </p:cNvSpPr>
          <p:nvPr/>
        </p:nvSpPr>
        <p:spPr bwMode="auto">
          <a:xfrm>
            <a:off x="608013" y="1657350"/>
            <a:ext cx="2079625" cy="2174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PARANINFO 1</a:t>
            </a:r>
          </a:p>
        </p:txBody>
      </p:sp>
      <p:sp>
        <p:nvSpPr>
          <p:cNvPr id="16391" name="WordArt 23"/>
          <p:cNvSpPr>
            <a:spLocks noChangeArrowheads="1" noChangeShapeType="1" noTextEdit="1"/>
          </p:cNvSpPr>
          <p:nvPr/>
        </p:nvSpPr>
        <p:spPr bwMode="auto">
          <a:xfrm>
            <a:off x="3957638" y="1628775"/>
            <a:ext cx="2081212" cy="219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PARANINFO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upo 111"/>
          <p:cNvGrpSpPr>
            <a:grpSpLocks/>
          </p:cNvGrpSpPr>
          <p:nvPr/>
        </p:nvGrpSpPr>
        <p:grpSpPr bwMode="auto">
          <a:xfrm>
            <a:off x="490538" y="992188"/>
            <a:ext cx="2414587" cy="2416175"/>
            <a:chOff x="1756856" y="308259"/>
            <a:chExt cx="3582245" cy="3600000"/>
          </a:xfrm>
        </p:grpSpPr>
        <p:grpSp>
          <p:nvGrpSpPr>
            <p:cNvPr id="17445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46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2" y="1938331"/>
              <a:ext cx="2906656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CHOC</a:t>
              </a:r>
            </a:p>
          </p:txBody>
        </p:sp>
        <p:grpSp>
          <p:nvGrpSpPr>
            <p:cNvPr id="1744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4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5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1" name="Grupo 111"/>
          <p:cNvGrpSpPr>
            <a:grpSpLocks/>
          </p:cNvGrpSpPr>
          <p:nvPr/>
        </p:nvGrpSpPr>
        <p:grpSpPr bwMode="auto">
          <a:xfrm>
            <a:off x="400050" y="4295775"/>
            <a:ext cx="2414588" cy="2416175"/>
            <a:chOff x="1756856" y="308259"/>
            <a:chExt cx="3582245" cy="3600000"/>
          </a:xfrm>
        </p:grpSpPr>
        <p:grpSp>
          <p:nvGrpSpPr>
            <p:cNvPr id="17437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38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CAE</a:t>
              </a:r>
            </a:p>
          </p:txBody>
        </p:sp>
        <p:grpSp>
          <p:nvGrpSpPr>
            <p:cNvPr id="1743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4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4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2" name="Grupo 111"/>
          <p:cNvGrpSpPr>
            <a:grpSpLocks/>
          </p:cNvGrpSpPr>
          <p:nvPr/>
        </p:nvGrpSpPr>
        <p:grpSpPr bwMode="auto">
          <a:xfrm>
            <a:off x="4003675" y="4076700"/>
            <a:ext cx="2414588" cy="2416175"/>
            <a:chOff x="1756856" y="308259"/>
            <a:chExt cx="3582245" cy="3600000"/>
          </a:xfrm>
        </p:grpSpPr>
        <p:grpSp>
          <p:nvGrpSpPr>
            <p:cNvPr id="17429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30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CHELOG</a:t>
              </a:r>
            </a:p>
          </p:txBody>
        </p:sp>
        <p:grpSp>
          <p:nvGrpSpPr>
            <p:cNvPr id="1743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3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3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3" name="Grupo 111"/>
          <p:cNvGrpSpPr>
            <a:grpSpLocks/>
          </p:cNvGrpSpPr>
          <p:nvPr/>
        </p:nvGrpSpPr>
        <p:grpSpPr bwMode="auto">
          <a:xfrm>
            <a:off x="4057650" y="731838"/>
            <a:ext cx="2414588" cy="2416175"/>
            <a:chOff x="1756856" y="308259"/>
            <a:chExt cx="3582245" cy="3600000"/>
          </a:xfrm>
        </p:grpSpPr>
        <p:sp>
          <p:nvSpPr>
            <p:cNvPr id="17424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842195" y="1938331"/>
              <a:ext cx="3085715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grpSp>
          <p:nvGrpSpPr>
            <p:cNvPr id="1742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2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2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7414" name="Imagem 55" descr="Band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1435100"/>
            <a:ext cx="17573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upo 111"/>
          <p:cNvGrpSpPr>
            <a:grpSpLocks/>
          </p:cNvGrpSpPr>
          <p:nvPr/>
        </p:nvGrpSpPr>
        <p:grpSpPr bwMode="auto">
          <a:xfrm>
            <a:off x="3978275" y="7050088"/>
            <a:ext cx="2414588" cy="2416175"/>
            <a:chOff x="1756856" y="308259"/>
            <a:chExt cx="3582245" cy="3600000"/>
          </a:xfrm>
        </p:grpSpPr>
        <p:grpSp>
          <p:nvGrpSpPr>
            <p:cNvPr id="17416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1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MINISTRO DA DEFESA</a:t>
              </a:r>
            </a:p>
          </p:txBody>
        </p:sp>
        <p:grpSp>
          <p:nvGrpSpPr>
            <p:cNvPr id="174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4145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4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4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099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413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3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4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0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CENSIPAN</a:t>
            </a:r>
          </a:p>
        </p:txBody>
      </p:sp>
      <p:sp>
        <p:nvSpPr>
          <p:cNvPr id="4101" name="WordArt 23"/>
          <p:cNvSpPr>
            <a:spLocks noChangeArrowheads="1" noChangeShapeType="1" noTextEdit="1"/>
          </p:cNvSpPr>
          <p:nvPr/>
        </p:nvSpPr>
        <p:spPr bwMode="auto">
          <a:xfrm>
            <a:off x="809625" y="4581525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4102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4131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3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2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3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3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4104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4124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2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2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2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05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411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06" name="Grupo 111"/>
          <p:cNvGrpSpPr>
            <a:grpSpLocks/>
          </p:cNvGrpSpPr>
          <p:nvPr/>
        </p:nvGrpSpPr>
        <p:grpSpPr bwMode="auto">
          <a:xfrm>
            <a:off x="4178300" y="6599238"/>
            <a:ext cx="2414588" cy="2416175"/>
            <a:chOff x="1756856" y="308259"/>
            <a:chExt cx="3582245" cy="3600000"/>
          </a:xfrm>
        </p:grpSpPr>
        <p:grpSp>
          <p:nvGrpSpPr>
            <p:cNvPr id="411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1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1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1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7" name="WordArt 23"/>
          <p:cNvSpPr>
            <a:spLocks noChangeArrowheads="1" noChangeShapeType="1" noTextEdit="1"/>
          </p:cNvSpPr>
          <p:nvPr/>
        </p:nvSpPr>
        <p:spPr bwMode="auto">
          <a:xfrm>
            <a:off x="4217988" y="16192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sp>
        <p:nvSpPr>
          <p:cNvPr id="4108" name="WordArt 23"/>
          <p:cNvSpPr>
            <a:spLocks noChangeArrowheads="1" noChangeShapeType="1" noTextEdit="1"/>
          </p:cNvSpPr>
          <p:nvPr/>
        </p:nvSpPr>
        <p:spPr bwMode="auto">
          <a:xfrm>
            <a:off x="4365625" y="76184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sp>
        <p:nvSpPr>
          <p:cNvPr id="4109" name="WordArt 23"/>
          <p:cNvSpPr>
            <a:spLocks noChangeArrowheads="1" noChangeShapeType="1" noTextEdit="1"/>
          </p:cNvSpPr>
          <p:nvPr/>
        </p:nvSpPr>
        <p:spPr bwMode="auto">
          <a:xfrm>
            <a:off x="4368800" y="4591050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upo 111"/>
          <p:cNvGrpSpPr>
            <a:grpSpLocks/>
          </p:cNvGrpSpPr>
          <p:nvPr/>
        </p:nvGrpSpPr>
        <p:grpSpPr bwMode="auto">
          <a:xfrm>
            <a:off x="595313" y="400050"/>
            <a:ext cx="2414587" cy="2416175"/>
            <a:chOff x="1756856" y="308259"/>
            <a:chExt cx="3582245" cy="3600000"/>
          </a:xfrm>
        </p:grpSpPr>
        <p:grpSp>
          <p:nvGrpSpPr>
            <p:cNvPr id="517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7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8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8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3" name="WordArt 23"/>
          <p:cNvSpPr>
            <a:spLocks noChangeArrowheads="1" noChangeShapeType="1" noTextEdit="1"/>
          </p:cNvSpPr>
          <p:nvPr/>
        </p:nvSpPr>
        <p:spPr bwMode="auto">
          <a:xfrm>
            <a:off x="768350" y="1400175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4" name="Grupo 111"/>
          <p:cNvGrpSpPr>
            <a:grpSpLocks/>
          </p:cNvGrpSpPr>
          <p:nvPr/>
        </p:nvGrpSpPr>
        <p:grpSpPr bwMode="auto">
          <a:xfrm>
            <a:off x="4184650" y="368300"/>
            <a:ext cx="2414588" cy="2416175"/>
            <a:chOff x="1756856" y="308259"/>
            <a:chExt cx="3582245" cy="3600000"/>
          </a:xfrm>
        </p:grpSpPr>
        <p:grpSp>
          <p:nvGrpSpPr>
            <p:cNvPr id="5171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89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7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7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7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5" name="WordArt 23"/>
          <p:cNvSpPr>
            <a:spLocks noChangeArrowheads="1" noChangeShapeType="1" noTextEdit="1"/>
          </p:cNvSpPr>
          <p:nvPr/>
        </p:nvSpPr>
        <p:spPr bwMode="auto">
          <a:xfrm>
            <a:off x="4343400" y="13668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6" name="Grupo 111"/>
          <p:cNvGrpSpPr>
            <a:grpSpLocks/>
          </p:cNvGrpSpPr>
          <p:nvPr/>
        </p:nvGrpSpPr>
        <p:grpSpPr bwMode="auto">
          <a:xfrm>
            <a:off x="4232275" y="3033713"/>
            <a:ext cx="2414588" cy="2416175"/>
            <a:chOff x="1756856" y="308259"/>
            <a:chExt cx="3582245" cy="3600000"/>
          </a:xfrm>
        </p:grpSpPr>
        <p:grpSp>
          <p:nvGrpSpPr>
            <p:cNvPr id="5164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6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6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6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7" name="WordArt 23"/>
          <p:cNvSpPr>
            <a:spLocks noChangeArrowheads="1" noChangeShapeType="1" noTextEdit="1"/>
          </p:cNvSpPr>
          <p:nvPr/>
        </p:nvSpPr>
        <p:spPr bwMode="auto">
          <a:xfrm>
            <a:off x="4391025" y="40338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8" name="Grupo 111"/>
          <p:cNvGrpSpPr>
            <a:grpSpLocks/>
          </p:cNvGrpSpPr>
          <p:nvPr/>
        </p:nvGrpSpPr>
        <p:grpSpPr bwMode="auto">
          <a:xfrm>
            <a:off x="4232275" y="5722938"/>
            <a:ext cx="2414588" cy="2416175"/>
            <a:chOff x="1756856" y="308259"/>
            <a:chExt cx="3582245" cy="3600000"/>
          </a:xfrm>
        </p:grpSpPr>
        <p:grpSp>
          <p:nvGrpSpPr>
            <p:cNvPr id="515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07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5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5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6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9" name="WordArt 23"/>
          <p:cNvSpPr>
            <a:spLocks noChangeArrowheads="1" noChangeShapeType="1" noTextEdit="1"/>
          </p:cNvSpPr>
          <p:nvPr/>
        </p:nvSpPr>
        <p:spPr bwMode="auto">
          <a:xfrm>
            <a:off x="4391025" y="672306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0" name="Grupo 111"/>
          <p:cNvGrpSpPr>
            <a:grpSpLocks/>
          </p:cNvGrpSpPr>
          <p:nvPr/>
        </p:nvGrpSpPr>
        <p:grpSpPr bwMode="auto">
          <a:xfrm>
            <a:off x="2392363" y="7777163"/>
            <a:ext cx="2414587" cy="2416175"/>
            <a:chOff x="1756856" y="308259"/>
            <a:chExt cx="3582245" cy="3600000"/>
          </a:xfrm>
        </p:grpSpPr>
        <p:grpSp>
          <p:nvGrpSpPr>
            <p:cNvPr id="515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5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5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5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1" name="WordArt 23"/>
          <p:cNvSpPr>
            <a:spLocks noChangeArrowheads="1" noChangeShapeType="1" noTextEdit="1"/>
          </p:cNvSpPr>
          <p:nvPr/>
        </p:nvSpPr>
        <p:spPr bwMode="auto">
          <a:xfrm>
            <a:off x="2568575" y="8829675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2" name="Grupo 111"/>
          <p:cNvGrpSpPr>
            <a:grpSpLocks/>
          </p:cNvGrpSpPr>
          <p:nvPr/>
        </p:nvGrpSpPr>
        <p:grpSpPr bwMode="auto">
          <a:xfrm>
            <a:off x="595313" y="5735638"/>
            <a:ext cx="2414587" cy="2416175"/>
            <a:chOff x="1756856" y="308259"/>
            <a:chExt cx="3582245" cy="3600000"/>
          </a:xfrm>
        </p:grpSpPr>
        <p:grpSp>
          <p:nvGrpSpPr>
            <p:cNvPr id="514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25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6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4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4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4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3" name="WordArt 23"/>
          <p:cNvSpPr>
            <a:spLocks noChangeArrowheads="1" noChangeShapeType="1" noTextEdit="1"/>
          </p:cNvSpPr>
          <p:nvPr/>
        </p:nvSpPr>
        <p:spPr bwMode="auto">
          <a:xfrm>
            <a:off x="742950" y="67802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4" name="Grupo 111"/>
          <p:cNvGrpSpPr>
            <a:grpSpLocks/>
          </p:cNvGrpSpPr>
          <p:nvPr/>
        </p:nvGrpSpPr>
        <p:grpSpPr bwMode="auto">
          <a:xfrm>
            <a:off x="595313" y="3067050"/>
            <a:ext cx="2414587" cy="2416175"/>
            <a:chOff x="1756856" y="308259"/>
            <a:chExt cx="3582245" cy="3600000"/>
          </a:xfrm>
        </p:grpSpPr>
        <p:grpSp>
          <p:nvGrpSpPr>
            <p:cNvPr id="513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3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3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3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3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4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5" name="WordArt 23"/>
          <p:cNvSpPr>
            <a:spLocks noChangeArrowheads="1" noChangeShapeType="1" noTextEdit="1"/>
          </p:cNvSpPr>
          <p:nvPr/>
        </p:nvSpPr>
        <p:spPr bwMode="auto">
          <a:xfrm>
            <a:off x="754063" y="4065588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619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47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618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8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8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9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48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CHELOG</a:t>
            </a:r>
          </a:p>
        </p:txBody>
      </p:sp>
      <p:sp>
        <p:nvSpPr>
          <p:cNvPr id="6149" name="WordArt 23"/>
          <p:cNvSpPr>
            <a:spLocks noChangeArrowheads="1" noChangeShapeType="1" noTextEdit="1"/>
          </p:cNvSpPr>
          <p:nvPr/>
        </p:nvSpPr>
        <p:spPr bwMode="auto">
          <a:xfrm>
            <a:off x="754063" y="4508500"/>
            <a:ext cx="2079625" cy="547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CHOC  </a:t>
            </a:r>
          </a:p>
        </p:txBody>
      </p:sp>
      <p:grpSp>
        <p:nvGrpSpPr>
          <p:cNvPr id="6150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617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8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8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8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51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6152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617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7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7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7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53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6165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6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67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6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54" name="Grupo 111"/>
          <p:cNvGrpSpPr>
            <a:grpSpLocks/>
          </p:cNvGrpSpPr>
          <p:nvPr/>
        </p:nvGrpSpPr>
        <p:grpSpPr bwMode="auto">
          <a:xfrm>
            <a:off x="4275138" y="6599238"/>
            <a:ext cx="2414587" cy="2416175"/>
            <a:chOff x="1756856" y="308259"/>
            <a:chExt cx="3582245" cy="3600000"/>
          </a:xfrm>
        </p:grpSpPr>
        <p:grpSp>
          <p:nvGrpSpPr>
            <p:cNvPr id="615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5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6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6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55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MD</a:t>
            </a:r>
          </a:p>
        </p:txBody>
      </p:sp>
      <p:sp>
        <p:nvSpPr>
          <p:cNvPr id="6156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CAE </a:t>
            </a:r>
          </a:p>
        </p:txBody>
      </p:sp>
      <p:sp>
        <p:nvSpPr>
          <p:cNvPr id="6157" name="WordArt 23"/>
          <p:cNvSpPr>
            <a:spLocks noChangeArrowheads="1" noChangeShapeType="1" noTextEdit="1"/>
          </p:cNvSpPr>
          <p:nvPr/>
        </p:nvSpPr>
        <p:spPr bwMode="auto">
          <a:xfrm>
            <a:off x="4457700" y="76152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EMCFA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721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1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721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1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1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1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2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CHELOG</a:t>
            </a:r>
          </a:p>
        </p:txBody>
      </p:sp>
      <p:sp>
        <p:nvSpPr>
          <p:cNvPr id="7173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CHOC  </a:t>
            </a:r>
          </a:p>
        </p:txBody>
      </p:sp>
      <p:grpSp>
        <p:nvGrpSpPr>
          <p:cNvPr id="7174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720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0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0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0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5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7176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719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9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9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0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7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718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9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9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19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8" name="Grupo 111"/>
          <p:cNvGrpSpPr>
            <a:grpSpLocks/>
          </p:cNvGrpSpPr>
          <p:nvPr/>
        </p:nvGrpSpPr>
        <p:grpSpPr bwMode="auto">
          <a:xfrm>
            <a:off x="4275138" y="6599238"/>
            <a:ext cx="2414587" cy="2416175"/>
            <a:chOff x="1756856" y="308259"/>
            <a:chExt cx="3582245" cy="3600000"/>
          </a:xfrm>
        </p:grpSpPr>
        <p:grpSp>
          <p:nvGrpSpPr>
            <p:cNvPr id="718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8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8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18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9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MD</a:t>
            </a:r>
          </a:p>
        </p:txBody>
      </p:sp>
      <p:sp>
        <p:nvSpPr>
          <p:cNvPr id="7180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CAE </a:t>
            </a:r>
          </a:p>
        </p:txBody>
      </p:sp>
      <p:sp>
        <p:nvSpPr>
          <p:cNvPr id="7181" name="WordArt 23"/>
          <p:cNvSpPr>
            <a:spLocks noChangeArrowheads="1" noChangeShapeType="1" noTextEdit="1"/>
          </p:cNvSpPr>
          <p:nvPr/>
        </p:nvSpPr>
        <p:spPr bwMode="auto">
          <a:xfrm>
            <a:off x="4457700" y="76152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EMCFA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822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2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2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2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195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821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1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1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2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196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SEORI </a:t>
            </a:r>
          </a:p>
        </p:txBody>
      </p:sp>
      <p:sp>
        <p:nvSpPr>
          <p:cNvPr id="8197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8198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820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1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1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1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199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820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0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0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0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200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SEPESD</a:t>
            </a:r>
          </a:p>
        </p:txBody>
      </p:sp>
      <p:sp>
        <p:nvSpPr>
          <p:cNvPr id="8201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SEPROD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924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4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4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5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219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924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4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4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4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220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SEORI </a:t>
            </a:r>
          </a:p>
        </p:txBody>
      </p:sp>
      <p:sp>
        <p:nvSpPr>
          <p:cNvPr id="9221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9222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923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3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3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3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223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922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2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2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3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224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SEPESD</a:t>
            </a:r>
          </a:p>
        </p:txBody>
      </p:sp>
      <p:sp>
        <p:nvSpPr>
          <p:cNvPr id="9225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SEPROD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o 114"/>
          <p:cNvGrpSpPr>
            <a:grpSpLocks/>
          </p:cNvGrpSpPr>
          <p:nvPr/>
        </p:nvGrpSpPr>
        <p:grpSpPr bwMode="auto">
          <a:xfrm>
            <a:off x="3033713" y="8124825"/>
            <a:ext cx="2414587" cy="2416175"/>
            <a:chOff x="1447800" y="1035050"/>
            <a:chExt cx="4644231" cy="4644231"/>
          </a:xfrm>
        </p:grpSpPr>
        <p:sp>
          <p:nvSpPr>
            <p:cNvPr id="10308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80"/>
            <p:cNvSpPr txBox="1">
              <a:spLocks noChangeArrowheads="1"/>
            </p:cNvSpPr>
            <p:nvPr/>
          </p:nvSpPr>
          <p:spPr bwMode="auto">
            <a:xfrm>
              <a:off x="2137870" y="1648382"/>
              <a:ext cx="3282412" cy="61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0310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3" name="Grupo 111"/>
          <p:cNvGrpSpPr>
            <a:grpSpLocks/>
          </p:cNvGrpSpPr>
          <p:nvPr/>
        </p:nvGrpSpPr>
        <p:grpSpPr bwMode="auto">
          <a:xfrm>
            <a:off x="420688" y="3025775"/>
            <a:ext cx="2414587" cy="2416175"/>
            <a:chOff x="1756856" y="308259"/>
            <a:chExt cx="3582245" cy="3600000"/>
          </a:xfrm>
        </p:grpSpPr>
        <p:grpSp>
          <p:nvGrpSpPr>
            <p:cNvPr id="10300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0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30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OFICIAIS-GENERAIS</a:t>
              </a:r>
            </a:p>
          </p:txBody>
        </p:sp>
        <p:grpSp>
          <p:nvGrpSpPr>
            <p:cNvPr id="1030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30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30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4" name="Grupo 111"/>
          <p:cNvGrpSpPr>
            <a:grpSpLocks/>
          </p:cNvGrpSpPr>
          <p:nvPr/>
        </p:nvGrpSpPr>
        <p:grpSpPr bwMode="auto">
          <a:xfrm>
            <a:off x="450850" y="477838"/>
            <a:ext cx="2414588" cy="2416175"/>
            <a:chOff x="1756856" y="308259"/>
            <a:chExt cx="3582245" cy="3600000"/>
          </a:xfrm>
        </p:grpSpPr>
        <p:grpSp>
          <p:nvGrpSpPr>
            <p:cNvPr id="10292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9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173725" y="1905730"/>
              <a:ext cx="2637396" cy="49434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CHOC</a:t>
              </a:r>
            </a:p>
          </p:txBody>
        </p:sp>
        <p:grpSp>
          <p:nvGrpSpPr>
            <p:cNvPr id="102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5" name="Grupo 111"/>
          <p:cNvGrpSpPr>
            <a:grpSpLocks/>
          </p:cNvGrpSpPr>
          <p:nvPr/>
        </p:nvGrpSpPr>
        <p:grpSpPr bwMode="auto">
          <a:xfrm>
            <a:off x="3062288" y="509588"/>
            <a:ext cx="2414587" cy="2416175"/>
            <a:chOff x="1756856" y="308259"/>
            <a:chExt cx="3582245" cy="3600000"/>
          </a:xfrm>
        </p:grpSpPr>
        <p:grpSp>
          <p:nvGrpSpPr>
            <p:cNvPr id="10284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8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AUTORIDADES</a:t>
              </a:r>
            </a:p>
          </p:txBody>
        </p:sp>
        <p:grpSp>
          <p:nvGrpSpPr>
            <p:cNvPr id="1028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87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8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6" name="Grupo 111"/>
          <p:cNvGrpSpPr>
            <a:grpSpLocks/>
          </p:cNvGrpSpPr>
          <p:nvPr/>
        </p:nvGrpSpPr>
        <p:grpSpPr bwMode="auto">
          <a:xfrm>
            <a:off x="3032125" y="3036888"/>
            <a:ext cx="2416175" cy="2416175"/>
            <a:chOff x="1756856" y="308259"/>
            <a:chExt cx="3582245" cy="3600000"/>
          </a:xfrm>
        </p:grpSpPr>
        <p:grpSp>
          <p:nvGrpSpPr>
            <p:cNvPr id="10276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7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CONVIDADOS</a:t>
              </a:r>
            </a:p>
          </p:txBody>
        </p:sp>
        <p:grpSp>
          <p:nvGrpSpPr>
            <p:cNvPr id="1027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7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8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7" name="Grupo 111"/>
          <p:cNvGrpSpPr>
            <a:grpSpLocks/>
          </p:cNvGrpSpPr>
          <p:nvPr/>
        </p:nvGrpSpPr>
        <p:grpSpPr bwMode="auto">
          <a:xfrm>
            <a:off x="431800" y="5526088"/>
            <a:ext cx="2414588" cy="2416175"/>
            <a:chOff x="1756856" y="308259"/>
            <a:chExt cx="3582245" cy="3600000"/>
          </a:xfrm>
        </p:grpSpPr>
        <p:grpSp>
          <p:nvGrpSpPr>
            <p:cNvPr id="10268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69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SUBSTITUÍDO</a:t>
              </a:r>
            </a:p>
          </p:txBody>
        </p:sp>
        <p:grpSp>
          <p:nvGrpSpPr>
            <p:cNvPr id="1027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7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7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8" name="Grupo 111"/>
          <p:cNvGrpSpPr>
            <a:grpSpLocks/>
          </p:cNvGrpSpPr>
          <p:nvPr/>
        </p:nvGrpSpPr>
        <p:grpSpPr bwMode="auto">
          <a:xfrm>
            <a:off x="3043238" y="5557838"/>
            <a:ext cx="2414587" cy="2416175"/>
            <a:chOff x="1756856" y="308259"/>
            <a:chExt cx="3582245" cy="3600000"/>
          </a:xfrm>
        </p:grpSpPr>
        <p:grpSp>
          <p:nvGrpSpPr>
            <p:cNvPr id="10260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6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SUBSTITUTO</a:t>
              </a:r>
            </a:p>
          </p:txBody>
        </p:sp>
        <p:grpSp>
          <p:nvGrpSpPr>
            <p:cNvPr id="1026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6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6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9" name="Grupo 111"/>
          <p:cNvGrpSpPr>
            <a:grpSpLocks/>
          </p:cNvGrpSpPr>
          <p:nvPr/>
        </p:nvGrpSpPr>
        <p:grpSpPr bwMode="auto">
          <a:xfrm>
            <a:off x="452438" y="8094663"/>
            <a:ext cx="2414587" cy="2416175"/>
            <a:chOff x="1756856" y="308259"/>
            <a:chExt cx="3582245" cy="3600000"/>
          </a:xfrm>
        </p:grpSpPr>
        <p:grpSp>
          <p:nvGrpSpPr>
            <p:cNvPr id="10252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5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FAMILIARES</a:t>
              </a:r>
            </a:p>
          </p:txBody>
        </p:sp>
        <p:grpSp>
          <p:nvGrpSpPr>
            <p:cNvPr id="1025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5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5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250" name="Imagem 55" descr="Band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8766175"/>
            <a:ext cx="17573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Imagem 55" descr="Band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8797925"/>
            <a:ext cx="17573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0"/>
          <p:cNvGrpSpPr>
            <a:grpSpLocks noChangeAspect="1"/>
          </p:cNvGrpSpPr>
          <p:nvPr/>
        </p:nvGrpSpPr>
        <p:grpSpPr bwMode="auto">
          <a:xfrm>
            <a:off x="3163888" y="9074150"/>
            <a:ext cx="2381250" cy="574675"/>
            <a:chOff x="-4" y="2698"/>
            <a:chExt cx="3313" cy="724"/>
          </a:xfrm>
        </p:grpSpPr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-4" y="2698"/>
              <a:ext cx="3313" cy="36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86" name="Rectangle 16"/>
            <p:cNvSpPr>
              <a:spLocks noChangeArrowheads="1"/>
            </p:cNvSpPr>
            <p:nvPr/>
          </p:nvSpPr>
          <p:spPr bwMode="auto">
            <a:xfrm>
              <a:off x="-2" y="2698"/>
              <a:ext cx="3311" cy="72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2291" name="Grupo 114"/>
          <p:cNvGrpSpPr>
            <a:grpSpLocks/>
          </p:cNvGrpSpPr>
          <p:nvPr/>
        </p:nvGrpSpPr>
        <p:grpSpPr bwMode="auto">
          <a:xfrm>
            <a:off x="3144838" y="8124825"/>
            <a:ext cx="2414587" cy="2416175"/>
            <a:chOff x="1447800" y="1035050"/>
            <a:chExt cx="4644231" cy="4644231"/>
          </a:xfrm>
        </p:grpSpPr>
        <p:sp>
          <p:nvSpPr>
            <p:cNvPr id="12355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2137870" y="1648382"/>
              <a:ext cx="3282412" cy="61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2357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2" name="Grupo 111"/>
          <p:cNvGrpSpPr>
            <a:grpSpLocks/>
          </p:cNvGrpSpPr>
          <p:nvPr/>
        </p:nvGrpSpPr>
        <p:grpSpPr bwMode="auto">
          <a:xfrm>
            <a:off x="452438" y="8094663"/>
            <a:ext cx="2414587" cy="2416175"/>
            <a:chOff x="1756856" y="308259"/>
            <a:chExt cx="3582245" cy="3600000"/>
          </a:xfrm>
        </p:grpSpPr>
        <p:grpSp>
          <p:nvGrpSpPr>
            <p:cNvPr id="12348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4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5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5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3" name="Grupo 111"/>
          <p:cNvGrpSpPr>
            <a:grpSpLocks/>
          </p:cNvGrpSpPr>
          <p:nvPr/>
        </p:nvGrpSpPr>
        <p:grpSpPr bwMode="auto">
          <a:xfrm>
            <a:off x="3043238" y="5557838"/>
            <a:ext cx="2414587" cy="2416175"/>
            <a:chOff x="1756856" y="308259"/>
            <a:chExt cx="3582245" cy="3600000"/>
          </a:xfrm>
        </p:grpSpPr>
        <p:grpSp>
          <p:nvGrpSpPr>
            <p:cNvPr id="12341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4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4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4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4" name="Grupo 111"/>
          <p:cNvGrpSpPr>
            <a:grpSpLocks/>
          </p:cNvGrpSpPr>
          <p:nvPr/>
        </p:nvGrpSpPr>
        <p:grpSpPr bwMode="auto">
          <a:xfrm>
            <a:off x="431800" y="5526088"/>
            <a:ext cx="2414588" cy="2416175"/>
            <a:chOff x="1756856" y="308259"/>
            <a:chExt cx="3582245" cy="3600000"/>
          </a:xfrm>
        </p:grpSpPr>
        <p:grpSp>
          <p:nvGrpSpPr>
            <p:cNvPr id="12334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3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3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3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5" name="Grupo 111"/>
          <p:cNvGrpSpPr>
            <a:grpSpLocks/>
          </p:cNvGrpSpPr>
          <p:nvPr/>
        </p:nvGrpSpPr>
        <p:grpSpPr bwMode="auto">
          <a:xfrm>
            <a:off x="3032125" y="3036888"/>
            <a:ext cx="2416175" cy="2416175"/>
            <a:chOff x="1756856" y="308259"/>
            <a:chExt cx="3582245" cy="3600000"/>
          </a:xfrm>
        </p:grpSpPr>
        <p:grpSp>
          <p:nvGrpSpPr>
            <p:cNvPr id="12327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2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2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3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6" name="Grupo 111"/>
          <p:cNvGrpSpPr>
            <a:grpSpLocks/>
          </p:cNvGrpSpPr>
          <p:nvPr/>
        </p:nvGrpSpPr>
        <p:grpSpPr bwMode="auto">
          <a:xfrm>
            <a:off x="3062288" y="509588"/>
            <a:ext cx="2414587" cy="2416175"/>
            <a:chOff x="1756856" y="308259"/>
            <a:chExt cx="3582245" cy="3600000"/>
          </a:xfrm>
        </p:grpSpPr>
        <p:grpSp>
          <p:nvGrpSpPr>
            <p:cNvPr id="12320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2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2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2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7" name="Grupo 111"/>
          <p:cNvGrpSpPr>
            <a:grpSpLocks/>
          </p:cNvGrpSpPr>
          <p:nvPr/>
        </p:nvGrpSpPr>
        <p:grpSpPr bwMode="auto">
          <a:xfrm>
            <a:off x="420688" y="3025775"/>
            <a:ext cx="2414587" cy="2416175"/>
            <a:chOff x="1756856" y="308259"/>
            <a:chExt cx="3582245" cy="3600000"/>
          </a:xfrm>
        </p:grpSpPr>
        <p:grpSp>
          <p:nvGrpSpPr>
            <p:cNvPr id="12313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0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1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1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1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8" name="Group 20"/>
          <p:cNvGrpSpPr>
            <a:grpSpLocks noChangeAspect="1"/>
          </p:cNvGrpSpPr>
          <p:nvPr/>
        </p:nvGrpSpPr>
        <p:grpSpPr bwMode="auto">
          <a:xfrm>
            <a:off x="469900" y="1427163"/>
            <a:ext cx="2381250" cy="574675"/>
            <a:chOff x="-3" y="2699"/>
            <a:chExt cx="3313" cy="724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2299" name="WordArt 23"/>
          <p:cNvSpPr>
            <a:spLocks noChangeArrowheads="1" noChangeShapeType="1" noTextEdit="1"/>
          </p:cNvSpPr>
          <p:nvPr/>
        </p:nvSpPr>
        <p:spPr bwMode="auto">
          <a:xfrm>
            <a:off x="731838" y="1549400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CPE</a:t>
            </a:r>
          </a:p>
        </p:txBody>
      </p:sp>
      <p:grpSp>
        <p:nvGrpSpPr>
          <p:cNvPr id="12300" name="Grupo 114"/>
          <p:cNvGrpSpPr>
            <a:grpSpLocks/>
          </p:cNvGrpSpPr>
          <p:nvPr/>
        </p:nvGrpSpPr>
        <p:grpSpPr bwMode="auto">
          <a:xfrm>
            <a:off x="450850" y="477838"/>
            <a:ext cx="2414588" cy="2416175"/>
            <a:chOff x="1447800" y="1035050"/>
            <a:chExt cx="4644231" cy="4644231"/>
          </a:xfrm>
        </p:grpSpPr>
        <p:sp>
          <p:nvSpPr>
            <p:cNvPr id="12308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2137870" y="1648380"/>
              <a:ext cx="3282412" cy="61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2310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1" name="WordArt 23"/>
          <p:cNvSpPr>
            <a:spLocks noChangeArrowheads="1" noChangeShapeType="1" noTextEdit="1"/>
          </p:cNvSpPr>
          <p:nvPr/>
        </p:nvSpPr>
        <p:spPr bwMode="auto">
          <a:xfrm>
            <a:off x="3373438" y="1581150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SC-1</a:t>
            </a:r>
          </a:p>
        </p:txBody>
      </p:sp>
      <p:sp>
        <p:nvSpPr>
          <p:cNvPr id="12302" name="WordArt 23"/>
          <p:cNvSpPr>
            <a:spLocks noChangeArrowheads="1" noChangeShapeType="1" noTextEdit="1"/>
          </p:cNvSpPr>
          <p:nvPr/>
        </p:nvSpPr>
        <p:spPr bwMode="auto">
          <a:xfrm>
            <a:off x="733425" y="41052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SC-3</a:t>
            </a:r>
          </a:p>
        </p:txBody>
      </p:sp>
      <p:sp>
        <p:nvSpPr>
          <p:cNvPr id="12303" name="WordArt 23"/>
          <p:cNvSpPr>
            <a:spLocks noChangeArrowheads="1" noChangeShapeType="1" noTextEdit="1"/>
          </p:cNvSpPr>
          <p:nvPr/>
        </p:nvSpPr>
        <p:spPr bwMode="auto">
          <a:xfrm>
            <a:off x="3375025" y="41052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SC-4</a:t>
            </a:r>
          </a:p>
        </p:txBody>
      </p:sp>
      <p:sp>
        <p:nvSpPr>
          <p:cNvPr id="12304" name="WordArt 23"/>
          <p:cNvSpPr>
            <a:spLocks noChangeArrowheads="1" noChangeShapeType="1" noTextEdit="1"/>
          </p:cNvSpPr>
          <p:nvPr/>
        </p:nvSpPr>
        <p:spPr bwMode="auto">
          <a:xfrm>
            <a:off x="723900" y="66071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AIOp</a:t>
            </a:r>
          </a:p>
        </p:txBody>
      </p:sp>
      <p:sp>
        <p:nvSpPr>
          <p:cNvPr id="12305" name="WordArt 23"/>
          <p:cNvSpPr>
            <a:spLocks noChangeArrowheads="1" noChangeShapeType="1" noTextEdit="1"/>
          </p:cNvSpPr>
          <p:nvPr/>
        </p:nvSpPr>
        <p:spPr bwMode="auto">
          <a:xfrm>
            <a:off x="3365500" y="66071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ADL</a:t>
            </a:r>
          </a:p>
        </p:txBody>
      </p:sp>
      <p:sp>
        <p:nvSpPr>
          <p:cNvPr id="12306" name="WordArt 23"/>
          <p:cNvSpPr>
            <a:spLocks noChangeArrowheads="1" noChangeShapeType="1" noTextEdit="1"/>
          </p:cNvSpPr>
          <p:nvPr/>
        </p:nvSpPr>
        <p:spPr bwMode="auto">
          <a:xfrm>
            <a:off x="787400" y="91725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CPE</a:t>
            </a:r>
          </a:p>
        </p:txBody>
      </p:sp>
      <p:sp>
        <p:nvSpPr>
          <p:cNvPr id="12307" name="WordArt 23"/>
          <p:cNvSpPr>
            <a:spLocks noChangeArrowheads="1" noChangeShapeType="1" noTextEdit="1"/>
          </p:cNvSpPr>
          <p:nvPr/>
        </p:nvSpPr>
        <p:spPr bwMode="auto">
          <a:xfrm>
            <a:off x="3509963" y="919162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VCPE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561</Words>
  <Application>Microsoft Office PowerPoint</Application>
  <PresentationFormat>Personalizar</PresentationFormat>
  <Paragraphs>214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Times New Roman</vt:lpstr>
      <vt:lpstr>Lucida Sans Unicode</vt:lpstr>
      <vt:lpstr>Arial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Ernaldo Gomes de Sousa</dc:creator>
  <cp:lastModifiedBy>Usuário do Windows</cp:lastModifiedBy>
  <cp:revision>384</cp:revision>
  <cp:lastPrinted>2020-08-31T18:54:59Z</cp:lastPrinted>
  <dcterms:modified xsi:type="dcterms:W3CDTF">2021-12-13T13:00:47Z</dcterms:modified>
</cp:coreProperties>
</file>