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1787" r:id="rId2"/>
    <p:sldId id="1789" r:id="rId3"/>
    <p:sldId id="1788" r:id="rId4"/>
    <p:sldId id="1790" r:id="rId5"/>
    <p:sldId id="1791" r:id="rId6"/>
    <p:sldId id="1792" r:id="rId7"/>
    <p:sldId id="1793" r:id="rId8"/>
    <p:sldId id="1794" r:id="rId9"/>
    <p:sldId id="1795" r:id="rId10"/>
    <p:sldId id="1796" r:id="rId11"/>
    <p:sldId id="1797" r:id="rId12"/>
    <p:sldId id="1798" r:id="rId13"/>
    <p:sldId id="1799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CB"/>
    <a:srgbClr val="333399"/>
    <a:srgbClr val="0000FF"/>
    <a:srgbClr val="FF0066"/>
    <a:srgbClr val="008000"/>
    <a:srgbClr val="D60093"/>
    <a:srgbClr val="33CC33"/>
    <a:srgbClr val="FF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 autoAdjust="0"/>
    <p:restoredTop sz="88324" autoAdjust="0"/>
  </p:normalViewPr>
  <p:slideViewPr>
    <p:cSldViewPr>
      <p:cViewPr varScale="1">
        <p:scale>
          <a:sx n="101" d="100"/>
          <a:sy n="101" d="100"/>
        </p:scale>
        <p:origin x="19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1/8/2020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304800"/>
            <a:ext cx="7543800" cy="40203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Encoder-Decoder Models, Attention,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and Contextual Embeddings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Chapter 10</a:t>
            </a:r>
          </a:p>
        </p:txBody>
      </p:sp>
    </p:spTree>
    <p:extLst>
      <p:ext uri="{BB962C8B-B14F-4D97-AF65-F5344CB8AC3E}">
        <p14:creationId xmlns:p14="http://schemas.microsoft.com/office/powerpoint/2010/main" val="7810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017F-CF4C-4E45-85BE-9D0A8185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4438D-7B2C-49FF-9C9A-B29402E90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Replace the static context vector with one that is dynamically derived from the encoder hidden states at each point during decoding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 new context vector is generated at each decoding step and takes all encoder hidden states into derivation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This context vector is available to decoder hidden state calculations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4438D-7B2C-49FF-9C9A-B29402E90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4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61C6-6912-4E67-9F0D-D895C1DE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57B26-E9D9-429E-B06C-03F30AF57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first find relevance of each encoder hidden state to the decoder state. Call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encoder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 dirty="0"/>
                  <a:t> can simply be dot product, or be parameterized with weights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Normalize them with a </a:t>
                </a:r>
                <a:r>
                  <a:rPr lang="en-US" dirty="0" err="1"/>
                  <a:t>softmax</a:t>
                </a:r>
                <a:r>
                  <a:rPr lang="en-US" dirty="0"/>
                  <a:t> to create a vector of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that tells us the proportional relevance of each encoder hidden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the current decoder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Finally, context vector is the weighted average of encoder hidden states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57B26-E9D9-429E-B06C-03F30AF57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667" r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57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8683D-629B-47DD-A68E-FB8582E09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838200"/>
            <a:ext cx="7353300" cy="5872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479C6-E37F-44E1-9932-3841B9E2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807086"/>
          </a:xfrm>
        </p:spPr>
        <p:txBody>
          <a:bodyPr/>
          <a:lstStyle/>
          <a:p>
            <a:r>
              <a:rPr lang="en-US" dirty="0"/>
              <a:t>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164511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3424-A412-41A7-BB95-9AB67B1B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Encoder-Decoder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6AEF-8FB2-4AA7-96F6-555017C7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Text summarization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Text simplification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Question answering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Image captioning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And more. What do those tasks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327859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6A5E-4F91-424F-9F51-9EE7FA29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autoregressive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97F07-5183-48E2-ABAE-7EE6C9949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is a </a:t>
                </a:r>
                <a:r>
                  <a:rPr lang="en-US" b="0" dirty="0" err="1"/>
                  <a:t>softmax</a:t>
                </a:r>
                <a:r>
                  <a:rPr lang="en-US" b="0" dirty="0"/>
                  <a:t> over </a:t>
                </a:r>
                <a:r>
                  <a:rPr lang="en-US" dirty="0"/>
                  <a:t>the set of possible outputs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/>
                  <a:t> To generate text: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first randomly sampling a word as the beginning of a sequence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 condition the generation of subsequent words on the hidden state from the previous time step and the word just generated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process continues until the end of sentence token &lt;\s&gt; is generated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 What about generating from a specified prefix?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97F07-5183-48E2-ABAE-7EE6C9949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0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99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8119-3BFF-4EFE-8169-BAA7FD9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with prefix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51595-8679-46AC-A7C0-65F2E0FB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400"/>
            <a:ext cx="8370747" cy="39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2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8119-3BFF-4EFE-8169-BAA7FD9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72859-B6D5-4A18-94DB-AFEED7C1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8610600" cy="47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ACEA-48EE-45A8-8A52-09C7115A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A8BFF-4A10-4680-9B07-90112E05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8665009" cy="41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7ECEF-E76C-4DCC-AC6B-1624AC29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60235"/>
            <a:ext cx="7010400" cy="2611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683B2-A3DE-4215-92F3-FB887192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657-A5A5-4161-B038-AF87A094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encoder that accepts an input sequence and generates a corresponding sequence of contextualized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context vector that conveys the essence of the input to the decoder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decoder, which accepts context vector as input and generates an arbitrary length sequence of hidden states, from which a corresponding sequence of output states can be obtained</a:t>
            </a:r>
          </a:p>
        </p:txBody>
      </p:sp>
    </p:spTree>
    <p:extLst>
      <p:ext uri="{BB962C8B-B14F-4D97-AF65-F5344CB8AC3E}">
        <p14:creationId xmlns:p14="http://schemas.microsoft.com/office/powerpoint/2010/main" val="412802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4682-0D3E-475D-9DB6-0FB5831D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Encoder-decoder: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B4A0-22C4-4E64-8BB8-9F68A062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 and decoder choices: simple RNNs, LSTMs, GRUs, convolutional networks, transformers, stacked Bi-LSTMs, etc.</a:t>
            </a:r>
          </a:p>
          <a:p>
            <a:r>
              <a:rPr lang="en-US" dirty="0"/>
              <a:t>Beam search: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decoding, can we explore several possible outputs?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Beam search: combining a breadth-first-search strategy with a heuristic filter that scores each option and prunes the search space to stay within a fixed-size memory footprint, called the beam 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0397-8AC5-4FAE-A761-05C9025D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3FFA12-9233-42E2-8122-6820465EB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46886"/>
            <a:ext cx="8494345" cy="45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5624-B301-4327-9A28-886E670F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F93A-ECB8-4CAC-A2DC-A061517D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Weaknesses of the context vector: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Only directly available at the beginning of the process and its influence will wane as the output sequence is 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Context vector is a function (e.g. last, average, max, concatenation) of the hidden states of the encoder. This approach loses useful information about each of the individual encoder states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Potential solution: </a:t>
            </a:r>
            <a:r>
              <a:rPr lang="en-US" b="1" dirty="0"/>
              <a:t>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823740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38013</TotalTime>
  <Words>505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</vt:lpstr>
      <vt:lpstr>Retrospect</vt:lpstr>
      <vt:lpstr>Encoder-Decoder Models, Attention, and Contextual Embeddings</vt:lpstr>
      <vt:lpstr>Recall: autoregressive generation</vt:lpstr>
      <vt:lpstr>Generation with prefix</vt:lpstr>
      <vt:lpstr>Machine translation</vt:lpstr>
      <vt:lpstr>Encoder-decoder networks</vt:lpstr>
      <vt:lpstr>Encoder-decoder networks</vt:lpstr>
      <vt:lpstr>Encoder-decoder: specifics</vt:lpstr>
      <vt:lpstr>Beam search</vt:lpstr>
      <vt:lpstr>Attention</vt:lpstr>
      <vt:lpstr>Attention mechanism</vt:lpstr>
      <vt:lpstr>Attention mechanism</vt:lpstr>
      <vt:lpstr>Attention mechanism</vt:lpstr>
      <vt:lpstr>Applications of Encoder-Decoder Networks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Harry Zhang</cp:lastModifiedBy>
  <cp:revision>1933</cp:revision>
  <cp:lastPrinted>2019-02-25T21:31:18Z</cp:lastPrinted>
  <dcterms:created xsi:type="dcterms:W3CDTF">2009-06-12T17:14:38Z</dcterms:created>
  <dcterms:modified xsi:type="dcterms:W3CDTF">2020-01-08T06:13:33Z</dcterms:modified>
</cp:coreProperties>
</file>