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77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Logical Representation of Sentence Meaning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/>
              <a:t>Chapter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</vt:lpstr>
      <vt:lpstr>Retrospect</vt:lpstr>
      <vt:lpstr>Logical Representation of Sentence Meaning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1941</cp:revision>
  <cp:lastPrinted>2019-03-11T19:00:46Z</cp:lastPrinted>
  <dcterms:created xsi:type="dcterms:W3CDTF">2009-06-12T17:14:38Z</dcterms:created>
  <dcterms:modified xsi:type="dcterms:W3CDTF">2020-03-18T19:28:25Z</dcterms:modified>
</cp:coreProperties>
</file>