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3"/>
  </p:notesMasterIdLst>
  <p:handoutMasterIdLst>
    <p:handoutMasterId r:id="rId4"/>
  </p:handoutMasterIdLst>
  <p:sldIdLst>
    <p:sldId id="1777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7FDFED"/>
    <a:srgbClr val="FFEDD6"/>
    <a:srgbClr val="FEFDD4"/>
    <a:srgbClr val="FFF6C5"/>
    <a:srgbClr val="FFF1B0"/>
    <a:srgbClr val="FFEBA8"/>
    <a:srgbClr val="EC3300"/>
    <a:srgbClr val="0E7AA9"/>
    <a:srgbClr val="8B6E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48" autoAdjust="0"/>
    <p:restoredTop sz="88299" autoAdjust="0"/>
  </p:normalViewPr>
  <p:slideViewPr>
    <p:cSldViewPr>
      <p:cViewPr varScale="1">
        <p:scale>
          <a:sx n="112" d="100"/>
          <a:sy n="112" d="100"/>
        </p:scale>
        <p:origin x="245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5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3768"/>
    </p:cViewPr>
  </p:sorterViewPr>
  <p:notesViewPr>
    <p:cSldViewPr>
      <p:cViewPr varScale="1">
        <p:scale>
          <a:sx n="53" d="100"/>
          <a:sy n="53" d="100"/>
        </p:scale>
        <p:origin x="-1836" y="-8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D3E28C4F-4FE9-4D22-93D8-487A4D01D983}" type="datetimeFigureOut">
              <a:rPr lang="en-US" smtClean="0"/>
              <a:pPr/>
              <a:t>3/18/20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BD5F390F-F66B-4732-9C46-6C80D0575F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96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r">
              <a:defRPr sz="1300"/>
            </a:lvl1pPr>
          </a:lstStyle>
          <a:p>
            <a:fld id="{EE18CB36-612C-4E4A-AC83-E89476AEC2BF}" type="datetimeFigureOut">
              <a:rPr lang="en-US" smtClean="0"/>
              <a:pPr/>
              <a:t>3/18/20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6" rIns="96651" bIns="483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51" tIns="48326" rIns="96651" bIns="4832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r">
              <a:defRPr sz="1300"/>
            </a:lvl1pPr>
          </a:lstStyle>
          <a:p>
            <a:fld id="{EE707532-839C-41A2-9E71-D5288AEAE6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4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rot="16200000">
            <a:off x="-3406514" y="3331563"/>
            <a:ext cx="6858002" cy="1948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 rot="16200000" flipV="1">
            <a:off x="-3299855" y="3421128"/>
            <a:ext cx="685800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841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705600"/>
            <a:ext cx="3617103" cy="119311"/>
          </a:xfr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Slides adapted from Jure </a:t>
            </a:r>
            <a:r>
              <a:rPr lang="en-US" dirty="0" err="1"/>
              <a:t>Leskovec</a:t>
            </a:r>
            <a:endParaRPr lang="en-US" sz="700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86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 rot="16200000">
            <a:off x="-3414009" y="3339058"/>
            <a:ext cx="6858002" cy="1798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 rot="16200000" flipV="1">
            <a:off x="-3329835" y="3406138"/>
            <a:ext cx="685800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628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4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40CDC23-E565-C848-9AF6-12BD09C53D9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1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3/18/20</a:t>
            </a:fld>
            <a:r>
              <a:rPr lang="en-US" dirty="0" err="1"/>
              <a:t>sss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Slides adapted from Jure </a:t>
            </a:r>
            <a:r>
              <a:rPr lang="en-US" dirty="0" err="1"/>
              <a:t>Leskovec</a:t>
            </a:r>
            <a:endParaRPr lang="en-US" sz="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87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681037"/>
            <a:ext cx="3890964" cy="1731963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3835400"/>
            <a:ext cx="3886200" cy="22352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73800"/>
            <a:ext cx="12192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62738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6273800"/>
            <a:ext cx="765174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5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6200000">
            <a:off x="-3375856" y="3330886"/>
            <a:ext cx="6858002" cy="1962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 rot="16200000" flipV="1">
            <a:off x="-3299855" y="3421128"/>
            <a:ext cx="685800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40CDC23-E565-C848-9AF6-12BD09C53D9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9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8" r:id="rId9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Encoder-Decoder Models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Jurafsky</a:t>
            </a:r>
            <a:r>
              <a:rPr lang="en-US" dirty="0"/>
              <a:t> and Martin </a:t>
            </a:r>
            <a:r>
              <a:rPr lang="en-US"/>
              <a:t>Chapter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663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48454</TotalTime>
  <Words>7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Times</vt:lpstr>
      <vt:lpstr>Retrospect</vt:lpstr>
      <vt:lpstr>Encoder-Decoder Models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jure</dc:creator>
  <cp:lastModifiedBy>Callison-Burch, Christopher</cp:lastModifiedBy>
  <cp:revision>1942</cp:revision>
  <cp:lastPrinted>2019-03-11T19:00:46Z</cp:lastPrinted>
  <dcterms:created xsi:type="dcterms:W3CDTF">2009-06-12T17:14:38Z</dcterms:created>
  <dcterms:modified xsi:type="dcterms:W3CDTF">2020-03-18T19:29:23Z</dcterms:modified>
</cp:coreProperties>
</file>