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"/>
  </p:notesMasterIdLst>
  <p:handoutMasterIdLst>
    <p:handoutMasterId r:id="rId4"/>
  </p:handoutMasterIdLst>
  <p:sldIdLst>
    <p:sldId id="1777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7FDFED"/>
    <a:srgbClr val="FFEDD6"/>
    <a:srgbClr val="FEFDD4"/>
    <a:srgbClr val="FFF6C5"/>
    <a:srgbClr val="FFF1B0"/>
    <a:srgbClr val="FFEBA8"/>
    <a:srgbClr val="EC3300"/>
    <a:srgbClr val="0E7AA9"/>
    <a:srgbClr val="8B6E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8" autoAdjust="0"/>
    <p:restoredTop sz="88299" autoAdjust="0"/>
  </p:normalViewPr>
  <p:slideViewPr>
    <p:cSldViewPr>
      <p:cViewPr varScale="1">
        <p:scale>
          <a:sx n="112" d="100"/>
          <a:sy n="112" d="100"/>
        </p:scale>
        <p:origin x="24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3768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3/18/20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3/18/20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-3406514" y="3331563"/>
            <a:ext cx="6858002" cy="19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 rot="16200000" flipV="1">
            <a:off x="-3299855" y="342112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841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705600"/>
            <a:ext cx="3617103" cy="119311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7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8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 rot="16200000">
            <a:off x="-3414009" y="3339058"/>
            <a:ext cx="6858002" cy="179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6200000" flipV="1">
            <a:off x="-3329835" y="340613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628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4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3/18/20</a:t>
            </a:fld>
            <a:r>
              <a:rPr lang="en-US" dirty="0" err="1"/>
              <a:t>sss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8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5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3375856" y="3330886"/>
            <a:ext cx="6858002" cy="19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3299855" y="342112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9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8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BERT and </a:t>
            </a:r>
            <a:r>
              <a:rPr lang="en-US">
                <a:solidFill>
                  <a:srgbClr val="C00000"/>
                </a:solidFill>
              </a:rPr>
              <a:t>Large Neural LMs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663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48454</TotalTime>
  <Words>5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Times</vt:lpstr>
      <vt:lpstr>Retrospect</vt:lpstr>
      <vt:lpstr>BERT and Large Neural LMs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Callison-Burch, Christopher</cp:lastModifiedBy>
  <cp:revision>1943</cp:revision>
  <cp:lastPrinted>2019-03-11T19:00:46Z</cp:lastPrinted>
  <dcterms:created xsi:type="dcterms:W3CDTF">2009-06-12T17:14:38Z</dcterms:created>
  <dcterms:modified xsi:type="dcterms:W3CDTF">2020-03-18T19:39:02Z</dcterms:modified>
</cp:coreProperties>
</file>