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77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FDFED"/>
    <a:srgbClr val="FFEDD6"/>
    <a:srgbClr val="FEFDD4"/>
    <a:srgbClr val="FFF6C5"/>
    <a:srgbClr val="FFF1B0"/>
    <a:srgbClr val="FFEBA8"/>
    <a:srgbClr val="EC3300"/>
    <a:srgbClr val="0E7AA9"/>
    <a:srgbClr val="8B6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88299" autoAdjust="0"/>
  </p:normalViewPr>
  <p:slideViewPr>
    <p:cSldViewPr>
      <p:cViewPr varScale="1">
        <p:scale>
          <a:sx n="112" d="100"/>
          <a:sy n="112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3/18/20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Question Answering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</a:t>
            </a:r>
            <a:r>
              <a:rPr lang="en-US"/>
              <a:t>Chapter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48454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</vt:lpstr>
      <vt:lpstr>Retrospect</vt:lpstr>
      <vt:lpstr>Question Answering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1943</cp:revision>
  <cp:lastPrinted>2019-03-11T19:00:46Z</cp:lastPrinted>
  <dcterms:created xsi:type="dcterms:W3CDTF">2009-06-12T17:14:38Z</dcterms:created>
  <dcterms:modified xsi:type="dcterms:W3CDTF">2020-03-18T19:38:20Z</dcterms:modified>
</cp:coreProperties>
</file>