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Lst>
  <p:notesMasterIdLst>
    <p:notesMasterId r:id="rId37"/>
  </p:notesMasterIdLst>
  <p:sldIdLst>
    <p:sldId id="385" r:id="rId3"/>
    <p:sldId id="418" r:id="rId4"/>
    <p:sldId id="1500" r:id="rId5"/>
    <p:sldId id="1501" r:id="rId6"/>
    <p:sldId id="1502" r:id="rId7"/>
    <p:sldId id="1535" r:id="rId8"/>
    <p:sldId id="1533" r:id="rId9"/>
    <p:sldId id="482" r:id="rId10"/>
    <p:sldId id="1503" r:id="rId11"/>
    <p:sldId id="1526" r:id="rId12"/>
    <p:sldId id="1505" r:id="rId13"/>
    <p:sldId id="760" r:id="rId14"/>
    <p:sldId id="1510" r:id="rId15"/>
    <p:sldId id="1527" r:id="rId16"/>
    <p:sldId id="731" r:id="rId17"/>
    <p:sldId id="257" r:id="rId18"/>
    <p:sldId id="1528" r:id="rId19"/>
    <p:sldId id="1529" r:id="rId20"/>
    <p:sldId id="1531" r:id="rId21"/>
    <p:sldId id="1532" r:id="rId22"/>
    <p:sldId id="1530" r:id="rId23"/>
    <p:sldId id="479" r:id="rId24"/>
    <p:sldId id="481" r:id="rId25"/>
    <p:sldId id="1534" r:id="rId26"/>
    <p:sldId id="1512" r:id="rId27"/>
    <p:sldId id="1513" r:id="rId28"/>
    <p:sldId id="1516" r:id="rId29"/>
    <p:sldId id="1509" r:id="rId30"/>
    <p:sldId id="1523" r:id="rId31"/>
    <p:sldId id="484" r:id="rId32"/>
    <p:sldId id="1520" r:id="rId33"/>
    <p:sldId id="483" r:id="rId34"/>
    <p:sldId id="485" r:id="rId35"/>
    <p:sldId id="4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C492F7-F71A-3949-97E4-B216BC5F665C}">
          <p14:sldIdLst>
            <p14:sldId id="385"/>
            <p14:sldId id="418"/>
            <p14:sldId id="1500"/>
            <p14:sldId id="1501"/>
            <p14:sldId id="1502"/>
            <p14:sldId id="1535"/>
            <p14:sldId id="1533"/>
            <p14:sldId id="482"/>
            <p14:sldId id="1503"/>
            <p14:sldId id="1526"/>
            <p14:sldId id="1505"/>
            <p14:sldId id="760"/>
            <p14:sldId id="1510"/>
            <p14:sldId id="1527"/>
            <p14:sldId id="731"/>
            <p14:sldId id="257"/>
            <p14:sldId id="1528"/>
            <p14:sldId id="1529"/>
            <p14:sldId id="1531"/>
            <p14:sldId id="1532"/>
            <p14:sldId id="1530"/>
            <p14:sldId id="479"/>
            <p14:sldId id="481"/>
            <p14:sldId id="1534"/>
            <p14:sldId id="1512"/>
            <p14:sldId id="1513"/>
            <p14:sldId id="1516"/>
            <p14:sldId id="1509"/>
            <p14:sldId id="1523"/>
            <p14:sldId id="484"/>
            <p14:sldId id="1520"/>
            <p14:sldId id="483"/>
            <p14:sldId id="485"/>
            <p14:sldId id="4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FFFFCC"/>
    <a:srgbClr val="0000FF"/>
    <a:srgbClr val="C0C0C0"/>
    <a:srgbClr val="FFFFFF"/>
    <a:srgbClr val="F883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42A34B-8BB5-4AFB-8363-E97FD7C5996C}" v="2588" dt="2020-06-24T15:08:54.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5" autoAdjust="0"/>
    <p:restoredTop sz="83580" autoAdjust="0"/>
  </p:normalViewPr>
  <p:slideViewPr>
    <p:cSldViewPr snapToGrid="0" snapToObjects="1">
      <p:cViewPr varScale="1">
        <p:scale>
          <a:sx n="137" d="100"/>
          <a:sy n="137" d="100"/>
        </p:scale>
        <p:origin x="1228" y="88"/>
      </p:cViewPr>
      <p:guideLst/>
    </p:cSldViewPr>
  </p:slideViewPr>
  <p:outlineViewPr>
    <p:cViewPr>
      <p:scale>
        <a:sx n="33" d="100"/>
        <a:sy n="33" d="100"/>
      </p:scale>
      <p:origin x="0" y="0"/>
    </p:cViewPr>
  </p:outlineViewPr>
  <p:notesTextViewPr>
    <p:cViewPr>
      <p:scale>
        <a:sx n="20" d="100"/>
        <a:sy n="2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th, Dan" userId="18da4c67-dd89-43a7-9856-8592f867a23c" providerId="ADAL" clId="{0D006057-E353-4845-B410-B33B360AF8A0}"/>
    <pc:docChg chg="undo custSel addSld delSld modSld modSection">
      <pc:chgData name="Roth, Dan" userId="18da4c67-dd89-43a7-9856-8592f867a23c" providerId="ADAL" clId="{0D006057-E353-4845-B410-B33B360AF8A0}" dt="2020-02-28T15:31:02.898" v="1541"/>
      <pc:docMkLst>
        <pc:docMk/>
      </pc:docMkLst>
      <pc:sldChg chg="del">
        <pc:chgData name="Roth, Dan" userId="18da4c67-dd89-43a7-9856-8592f867a23c" providerId="ADAL" clId="{0D006057-E353-4845-B410-B33B360AF8A0}" dt="2020-02-27T00:13:16.521" v="1246" actId="47"/>
        <pc:sldMkLst>
          <pc:docMk/>
          <pc:sldMk cId="1565855242" sldId="281"/>
        </pc:sldMkLst>
      </pc:sldChg>
      <pc:sldChg chg="del">
        <pc:chgData name="Roth, Dan" userId="18da4c67-dd89-43a7-9856-8592f867a23c" providerId="ADAL" clId="{0D006057-E353-4845-B410-B33B360AF8A0}" dt="2020-02-27T00:13:16.521" v="1246" actId="47"/>
        <pc:sldMkLst>
          <pc:docMk/>
          <pc:sldMk cId="1844681746" sldId="282"/>
        </pc:sldMkLst>
      </pc:sldChg>
      <pc:sldChg chg="del">
        <pc:chgData name="Roth, Dan" userId="18da4c67-dd89-43a7-9856-8592f867a23c" providerId="ADAL" clId="{0D006057-E353-4845-B410-B33B360AF8A0}" dt="2020-02-27T00:13:16.521" v="1246" actId="47"/>
        <pc:sldMkLst>
          <pc:docMk/>
          <pc:sldMk cId="2734713411" sldId="283"/>
        </pc:sldMkLst>
      </pc:sldChg>
      <pc:sldChg chg="del">
        <pc:chgData name="Roth, Dan" userId="18da4c67-dd89-43a7-9856-8592f867a23c" providerId="ADAL" clId="{0D006057-E353-4845-B410-B33B360AF8A0}" dt="2020-02-27T00:13:16.521" v="1246" actId="47"/>
        <pc:sldMkLst>
          <pc:docMk/>
          <pc:sldMk cId="575945058" sldId="284"/>
        </pc:sldMkLst>
      </pc:sldChg>
      <pc:sldChg chg="modSp mod">
        <pc:chgData name="Roth, Dan" userId="18da4c67-dd89-43a7-9856-8592f867a23c" providerId="ADAL" clId="{0D006057-E353-4845-B410-B33B360AF8A0}" dt="2020-02-28T14:47:06.661" v="1254" actId="12788"/>
        <pc:sldMkLst>
          <pc:docMk/>
          <pc:sldMk cId="144345531" sldId="385"/>
        </pc:sldMkLst>
        <pc:spChg chg="mod">
          <ac:chgData name="Roth, Dan" userId="18da4c67-dd89-43a7-9856-8592f867a23c" providerId="ADAL" clId="{0D006057-E353-4845-B410-B33B360AF8A0}" dt="2020-02-28T14:47:06.661" v="1254" actId="12788"/>
          <ac:spMkLst>
            <pc:docMk/>
            <pc:sldMk cId="144345531" sldId="385"/>
            <ac:spMk id="50178" creationId="{00000000-0000-0000-0000-000000000000}"/>
          </ac:spMkLst>
        </pc:spChg>
        <pc:spChg chg="mod">
          <ac:chgData name="Roth, Dan" userId="18da4c67-dd89-43a7-9856-8592f867a23c" providerId="ADAL" clId="{0D006057-E353-4845-B410-B33B360AF8A0}" dt="2020-02-28T14:47:06.661" v="1254" actId="12788"/>
          <ac:spMkLst>
            <pc:docMk/>
            <pc:sldMk cId="144345531" sldId="385"/>
            <ac:spMk id="50180" creationId="{00000000-0000-0000-0000-000000000000}"/>
          </ac:spMkLst>
        </pc:spChg>
        <pc:spChg chg="mod">
          <ac:chgData name="Roth, Dan" userId="18da4c67-dd89-43a7-9856-8592f867a23c" providerId="ADAL" clId="{0D006057-E353-4845-B410-B33B360AF8A0}" dt="2020-02-28T14:47:06.661" v="1254" actId="12788"/>
          <ac:spMkLst>
            <pc:docMk/>
            <pc:sldMk cId="144345531" sldId="385"/>
            <ac:spMk id="50181" creationId="{00000000-0000-0000-0000-000000000000}"/>
          </ac:spMkLst>
        </pc:spChg>
      </pc:sldChg>
      <pc:sldChg chg="modSp mod">
        <pc:chgData name="Roth, Dan" userId="18da4c67-dd89-43a7-9856-8592f867a23c" providerId="ADAL" clId="{0D006057-E353-4845-B410-B33B360AF8A0}" dt="2020-02-28T14:55:33.435" v="1270" actId="113"/>
        <pc:sldMkLst>
          <pc:docMk/>
          <pc:sldMk cId="665106831" sldId="404"/>
        </pc:sldMkLst>
        <pc:spChg chg="mod">
          <ac:chgData name="Roth, Dan" userId="18da4c67-dd89-43a7-9856-8592f867a23c" providerId="ADAL" clId="{0D006057-E353-4845-B410-B33B360AF8A0}" dt="2020-02-28T14:53:26.577" v="1257" actId="554"/>
          <ac:spMkLst>
            <pc:docMk/>
            <pc:sldMk cId="665106831" sldId="404"/>
            <ac:spMk id="10" creationId="{E902638C-9BE5-4948-8222-8B3966AF44B7}"/>
          </ac:spMkLst>
        </pc:spChg>
        <pc:spChg chg="mod">
          <ac:chgData name="Roth, Dan" userId="18da4c67-dd89-43a7-9856-8592f867a23c" providerId="ADAL" clId="{0D006057-E353-4845-B410-B33B360AF8A0}" dt="2020-02-28T14:54:39.628" v="1269" actId="20577"/>
          <ac:spMkLst>
            <pc:docMk/>
            <pc:sldMk cId="665106831" sldId="404"/>
            <ac:spMk id="11" creationId="{D538FEFF-D98F-6C44-B721-18837FD80C52}"/>
          </ac:spMkLst>
        </pc:spChg>
        <pc:spChg chg="mod">
          <ac:chgData name="Roth, Dan" userId="18da4c67-dd89-43a7-9856-8592f867a23c" providerId="ADAL" clId="{0D006057-E353-4845-B410-B33B360AF8A0}" dt="2020-02-28T14:55:33.435" v="1270" actId="113"/>
          <ac:spMkLst>
            <pc:docMk/>
            <pc:sldMk cId="665106831" sldId="404"/>
            <ac:spMk id="14" creationId="{8CBC937B-C40E-42FF-9C17-CA81D5AF81DD}"/>
          </ac:spMkLst>
        </pc:spChg>
      </pc:sldChg>
      <pc:sldChg chg="modSp">
        <pc:chgData name="Roth, Dan" userId="18da4c67-dd89-43a7-9856-8592f867a23c" providerId="ADAL" clId="{0D006057-E353-4845-B410-B33B360AF8A0}" dt="2020-02-27T00:01:29.271" v="1027" actId="113"/>
        <pc:sldMkLst>
          <pc:docMk/>
          <pc:sldMk cId="2964391796" sldId="407"/>
        </pc:sldMkLst>
        <pc:spChg chg="mod">
          <ac:chgData name="Roth, Dan" userId="18da4c67-dd89-43a7-9856-8592f867a23c" providerId="ADAL" clId="{0D006057-E353-4845-B410-B33B360AF8A0}" dt="2020-02-27T00:01:29.271" v="1027" actId="113"/>
          <ac:spMkLst>
            <pc:docMk/>
            <pc:sldMk cId="2964391796" sldId="407"/>
            <ac:spMk id="3" creationId="{81D9A304-90FE-4779-83AC-56E4550BC0FC}"/>
          </ac:spMkLst>
        </pc:spChg>
      </pc:sldChg>
      <pc:sldChg chg="modSp mod">
        <pc:chgData name="Roth, Dan" userId="18da4c67-dd89-43a7-9856-8592f867a23c" providerId="ADAL" clId="{0D006057-E353-4845-B410-B33B360AF8A0}" dt="2020-02-27T00:04:16.410" v="1035" actId="14100"/>
        <pc:sldMkLst>
          <pc:docMk/>
          <pc:sldMk cId="4144186986" sldId="426"/>
        </pc:sldMkLst>
        <pc:spChg chg="mod">
          <ac:chgData name="Roth, Dan" userId="18da4c67-dd89-43a7-9856-8592f867a23c" providerId="ADAL" clId="{0D006057-E353-4845-B410-B33B360AF8A0}" dt="2020-02-27T00:04:16.410" v="1035" actId="14100"/>
          <ac:spMkLst>
            <pc:docMk/>
            <pc:sldMk cId="4144186986" sldId="426"/>
            <ac:spMk id="18" creationId="{137C0229-2B3B-CC45-8739-60B7C76CBF30}"/>
          </ac:spMkLst>
        </pc:spChg>
      </pc:sldChg>
      <pc:sldChg chg="del">
        <pc:chgData name="Roth, Dan" userId="18da4c67-dd89-43a7-9856-8592f867a23c" providerId="ADAL" clId="{0D006057-E353-4845-B410-B33B360AF8A0}" dt="2020-02-27T00:13:16.521" v="1246" actId="47"/>
        <pc:sldMkLst>
          <pc:docMk/>
          <pc:sldMk cId="216908841" sldId="430"/>
        </pc:sldMkLst>
      </pc:sldChg>
      <pc:sldChg chg="del">
        <pc:chgData name="Roth, Dan" userId="18da4c67-dd89-43a7-9856-8592f867a23c" providerId="ADAL" clId="{0D006057-E353-4845-B410-B33B360AF8A0}" dt="2020-02-27T00:13:16.521" v="1246" actId="47"/>
        <pc:sldMkLst>
          <pc:docMk/>
          <pc:sldMk cId="1613931512" sldId="437"/>
        </pc:sldMkLst>
      </pc:sldChg>
      <pc:sldChg chg="del">
        <pc:chgData name="Roth, Dan" userId="18da4c67-dd89-43a7-9856-8592f867a23c" providerId="ADAL" clId="{0D006057-E353-4845-B410-B33B360AF8A0}" dt="2020-02-27T00:13:16.521" v="1246" actId="47"/>
        <pc:sldMkLst>
          <pc:docMk/>
          <pc:sldMk cId="2776164316" sldId="441"/>
        </pc:sldMkLst>
      </pc:sldChg>
      <pc:sldChg chg="del">
        <pc:chgData name="Roth, Dan" userId="18da4c67-dd89-43a7-9856-8592f867a23c" providerId="ADAL" clId="{0D006057-E353-4845-B410-B33B360AF8A0}" dt="2020-02-27T00:13:16.521" v="1246" actId="47"/>
        <pc:sldMkLst>
          <pc:docMk/>
          <pc:sldMk cId="3071081106" sldId="448"/>
        </pc:sldMkLst>
      </pc:sldChg>
      <pc:sldChg chg="del">
        <pc:chgData name="Roth, Dan" userId="18da4c67-dd89-43a7-9856-8592f867a23c" providerId="ADAL" clId="{0D006057-E353-4845-B410-B33B360AF8A0}" dt="2020-02-27T00:13:16.521" v="1246" actId="47"/>
        <pc:sldMkLst>
          <pc:docMk/>
          <pc:sldMk cId="3672234010" sldId="456"/>
        </pc:sldMkLst>
      </pc:sldChg>
      <pc:sldChg chg="del">
        <pc:chgData name="Roth, Dan" userId="18da4c67-dd89-43a7-9856-8592f867a23c" providerId="ADAL" clId="{0D006057-E353-4845-B410-B33B360AF8A0}" dt="2020-02-27T00:13:16.521" v="1246" actId="47"/>
        <pc:sldMkLst>
          <pc:docMk/>
          <pc:sldMk cId="3519590558" sldId="498"/>
        </pc:sldMkLst>
      </pc:sldChg>
      <pc:sldChg chg="del">
        <pc:chgData name="Roth, Dan" userId="18da4c67-dd89-43a7-9856-8592f867a23c" providerId="ADAL" clId="{0D006057-E353-4845-B410-B33B360AF8A0}" dt="2020-02-27T00:13:16.521" v="1246" actId="47"/>
        <pc:sldMkLst>
          <pc:docMk/>
          <pc:sldMk cId="3010260867" sldId="517"/>
        </pc:sldMkLst>
      </pc:sldChg>
      <pc:sldChg chg="del">
        <pc:chgData name="Roth, Dan" userId="18da4c67-dd89-43a7-9856-8592f867a23c" providerId="ADAL" clId="{0D006057-E353-4845-B410-B33B360AF8A0}" dt="2020-02-27T00:13:16.521" v="1246" actId="47"/>
        <pc:sldMkLst>
          <pc:docMk/>
          <pc:sldMk cId="2450023312" sldId="526"/>
        </pc:sldMkLst>
      </pc:sldChg>
      <pc:sldChg chg="add del">
        <pc:chgData name="Roth, Dan" userId="18da4c67-dd89-43a7-9856-8592f867a23c" providerId="ADAL" clId="{0D006057-E353-4845-B410-B33B360AF8A0}" dt="2020-02-28T15:03:37.519" v="1344"/>
        <pc:sldMkLst>
          <pc:docMk/>
          <pc:sldMk cId="3543328734" sldId="560"/>
        </pc:sldMkLst>
      </pc:sldChg>
      <pc:sldChg chg="del">
        <pc:chgData name="Roth, Dan" userId="18da4c67-dd89-43a7-9856-8592f867a23c" providerId="ADAL" clId="{0D006057-E353-4845-B410-B33B360AF8A0}" dt="2020-02-27T00:13:16.521" v="1246" actId="47"/>
        <pc:sldMkLst>
          <pc:docMk/>
          <pc:sldMk cId="164226472" sldId="588"/>
        </pc:sldMkLst>
      </pc:sldChg>
      <pc:sldChg chg="del">
        <pc:chgData name="Roth, Dan" userId="18da4c67-dd89-43a7-9856-8592f867a23c" providerId="ADAL" clId="{0D006057-E353-4845-B410-B33B360AF8A0}" dt="2020-02-27T00:13:16.521" v="1246" actId="47"/>
        <pc:sldMkLst>
          <pc:docMk/>
          <pc:sldMk cId="1173615815" sldId="590"/>
        </pc:sldMkLst>
      </pc:sldChg>
      <pc:sldChg chg="del">
        <pc:chgData name="Roth, Dan" userId="18da4c67-dd89-43a7-9856-8592f867a23c" providerId="ADAL" clId="{0D006057-E353-4845-B410-B33B360AF8A0}" dt="2020-02-27T00:13:16.521" v="1246" actId="47"/>
        <pc:sldMkLst>
          <pc:docMk/>
          <pc:sldMk cId="1439283589" sldId="624"/>
        </pc:sldMkLst>
      </pc:sldChg>
      <pc:sldChg chg="del">
        <pc:chgData name="Roth, Dan" userId="18da4c67-dd89-43a7-9856-8592f867a23c" providerId="ADAL" clId="{0D006057-E353-4845-B410-B33B360AF8A0}" dt="2020-02-27T00:13:16.521" v="1246" actId="47"/>
        <pc:sldMkLst>
          <pc:docMk/>
          <pc:sldMk cId="1972853996" sldId="677"/>
        </pc:sldMkLst>
      </pc:sldChg>
      <pc:sldChg chg="del">
        <pc:chgData name="Roth, Dan" userId="18da4c67-dd89-43a7-9856-8592f867a23c" providerId="ADAL" clId="{0D006057-E353-4845-B410-B33B360AF8A0}" dt="2020-02-27T00:13:16.521" v="1246" actId="47"/>
        <pc:sldMkLst>
          <pc:docMk/>
          <pc:sldMk cId="2150309772" sldId="744"/>
        </pc:sldMkLst>
      </pc:sldChg>
      <pc:sldChg chg="del">
        <pc:chgData name="Roth, Dan" userId="18da4c67-dd89-43a7-9856-8592f867a23c" providerId="ADAL" clId="{0D006057-E353-4845-B410-B33B360AF8A0}" dt="2020-02-27T00:13:16.521" v="1246" actId="47"/>
        <pc:sldMkLst>
          <pc:docMk/>
          <pc:sldMk cId="2753567696" sldId="754"/>
        </pc:sldMkLst>
      </pc:sldChg>
      <pc:sldChg chg="add">
        <pc:chgData name="Roth, Dan" userId="18da4c67-dd89-43a7-9856-8592f867a23c" providerId="ADAL" clId="{0D006057-E353-4845-B410-B33B360AF8A0}" dt="2020-02-26T23:50:25.470" v="762"/>
        <pc:sldMkLst>
          <pc:docMk/>
          <pc:sldMk cId="959323273" sldId="756"/>
        </pc:sldMkLst>
      </pc:sldChg>
      <pc:sldChg chg="del">
        <pc:chgData name="Roth, Dan" userId="18da4c67-dd89-43a7-9856-8592f867a23c" providerId="ADAL" clId="{0D006057-E353-4845-B410-B33B360AF8A0}" dt="2020-02-27T00:13:16.521" v="1246" actId="47"/>
        <pc:sldMkLst>
          <pc:docMk/>
          <pc:sldMk cId="4176264548" sldId="764"/>
        </pc:sldMkLst>
      </pc:sldChg>
      <pc:sldChg chg="del">
        <pc:chgData name="Roth, Dan" userId="18da4c67-dd89-43a7-9856-8592f867a23c" providerId="ADAL" clId="{0D006057-E353-4845-B410-B33B360AF8A0}" dt="2020-02-27T00:13:16.521" v="1246" actId="47"/>
        <pc:sldMkLst>
          <pc:docMk/>
          <pc:sldMk cId="446786440" sldId="765"/>
        </pc:sldMkLst>
      </pc:sldChg>
      <pc:sldChg chg="modSp">
        <pc:chgData name="Roth, Dan" userId="18da4c67-dd89-43a7-9856-8592f867a23c" providerId="ADAL" clId="{0D006057-E353-4845-B410-B33B360AF8A0}" dt="2020-02-26T20:48:51.676" v="93" actId="20577"/>
        <pc:sldMkLst>
          <pc:docMk/>
          <pc:sldMk cId="3887229194" sldId="766"/>
        </pc:sldMkLst>
        <pc:spChg chg="mod">
          <ac:chgData name="Roth, Dan" userId="18da4c67-dd89-43a7-9856-8592f867a23c" providerId="ADAL" clId="{0D006057-E353-4845-B410-B33B360AF8A0}" dt="2020-02-26T20:48:51.676" v="93" actId="20577"/>
          <ac:spMkLst>
            <pc:docMk/>
            <pc:sldMk cId="3887229194" sldId="766"/>
            <ac:spMk id="7" creationId="{887A8E54-E582-4D3A-8170-6A536B6ECF79}"/>
          </ac:spMkLst>
        </pc:spChg>
      </pc:sldChg>
      <pc:sldChg chg="del">
        <pc:chgData name="Roth, Dan" userId="18da4c67-dd89-43a7-9856-8592f867a23c" providerId="ADAL" clId="{0D006057-E353-4845-B410-B33B360AF8A0}" dt="2020-02-27T00:13:16.521" v="1246" actId="47"/>
        <pc:sldMkLst>
          <pc:docMk/>
          <pc:sldMk cId="514667872" sldId="784"/>
        </pc:sldMkLst>
      </pc:sldChg>
      <pc:sldChg chg="del">
        <pc:chgData name="Roth, Dan" userId="18da4c67-dd89-43a7-9856-8592f867a23c" providerId="ADAL" clId="{0D006057-E353-4845-B410-B33B360AF8A0}" dt="2020-02-27T00:13:16.521" v="1246" actId="47"/>
        <pc:sldMkLst>
          <pc:docMk/>
          <pc:sldMk cId="3785013207" sldId="785"/>
        </pc:sldMkLst>
      </pc:sldChg>
      <pc:sldChg chg="del">
        <pc:chgData name="Roth, Dan" userId="18da4c67-dd89-43a7-9856-8592f867a23c" providerId="ADAL" clId="{0D006057-E353-4845-B410-B33B360AF8A0}" dt="2020-02-27T00:13:16.521" v="1246" actId="47"/>
        <pc:sldMkLst>
          <pc:docMk/>
          <pc:sldMk cId="3182884371" sldId="786"/>
        </pc:sldMkLst>
      </pc:sldChg>
      <pc:sldChg chg="del">
        <pc:chgData name="Roth, Dan" userId="18da4c67-dd89-43a7-9856-8592f867a23c" providerId="ADAL" clId="{0D006057-E353-4845-B410-B33B360AF8A0}" dt="2020-02-27T00:13:16.521" v="1246" actId="47"/>
        <pc:sldMkLst>
          <pc:docMk/>
          <pc:sldMk cId="1691102134" sldId="792"/>
        </pc:sldMkLst>
      </pc:sldChg>
      <pc:sldChg chg="del">
        <pc:chgData name="Roth, Dan" userId="18da4c67-dd89-43a7-9856-8592f867a23c" providerId="ADAL" clId="{0D006057-E353-4845-B410-B33B360AF8A0}" dt="2020-02-27T00:13:16.521" v="1246" actId="47"/>
        <pc:sldMkLst>
          <pc:docMk/>
          <pc:sldMk cId="2497973301" sldId="793"/>
        </pc:sldMkLst>
      </pc:sldChg>
      <pc:sldChg chg="del">
        <pc:chgData name="Roth, Dan" userId="18da4c67-dd89-43a7-9856-8592f867a23c" providerId="ADAL" clId="{0D006057-E353-4845-B410-B33B360AF8A0}" dt="2020-02-27T00:13:16.521" v="1246" actId="47"/>
        <pc:sldMkLst>
          <pc:docMk/>
          <pc:sldMk cId="2360945601" sldId="794"/>
        </pc:sldMkLst>
      </pc:sldChg>
      <pc:sldChg chg="del">
        <pc:chgData name="Roth, Dan" userId="18da4c67-dd89-43a7-9856-8592f867a23c" providerId="ADAL" clId="{0D006057-E353-4845-B410-B33B360AF8A0}" dt="2020-02-27T00:13:16.521" v="1246" actId="47"/>
        <pc:sldMkLst>
          <pc:docMk/>
          <pc:sldMk cId="3338056154" sldId="795"/>
        </pc:sldMkLst>
      </pc:sldChg>
      <pc:sldChg chg="del">
        <pc:chgData name="Roth, Dan" userId="18da4c67-dd89-43a7-9856-8592f867a23c" providerId="ADAL" clId="{0D006057-E353-4845-B410-B33B360AF8A0}" dt="2020-02-27T00:13:16.521" v="1246" actId="47"/>
        <pc:sldMkLst>
          <pc:docMk/>
          <pc:sldMk cId="1098108280" sldId="815"/>
        </pc:sldMkLst>
      </pc:sldChg>
      <pc:sldChg chg="add">
        <pc:chgData name="Roth, Dan" userId="18da4c67-dd89-43a7-9856-8592f867a23c" providerId="ADAL" clId="{0D006057-E353-4845-B410-B33B360AF8A0}" dt="2020-02-27T00:06:52.322" v="1037"/>
        <pc:sldMkLst>
          <pc:docMk/>
          <pc:sldMk cId="296393412" sldId="816"/>
        </pc:sldMkLst>
      </pc:sldChg>
      <pc:sldChg chg="del">
        <pc:chgData name="Roth, Dan" userId="18da4c67-dd89-43a7-9856-8592f867a23c" providerId="ADAL" clId="{0D006057-E353-4845-B410-B33B360AF8A0}" dt="2020-02-27T00:06:46.073" v="1036" actId="2696"/>
        <pc:sldMkLst>
          <pc:docMk/>
          <pc:sldMk cId="735045587" sldId="816"/>
        </pc:sldMkLst>
      </pc:sldChg>
      <pc:sldChg chg="del">
        <pc:chgData name="Roth, Dan" userId="18da4c67-dd89-43a7-9856-8592f867a23c" providerId="ADAL" clId="{0D006057-E353-4845-B410-B33B360AF8A0}" dt="2020-02-27T00:06:46.073" v="1036" actId="2696"/>
        <pc:sldMkLst>
          <pc:docMk/>
          <pc:sldMk cId="611835475" sldId="817"/>
        </pc:sldMkLst>
      </pc:sldChg>
      <pc:sldChg chg="add">
        <pc:chgData name="Roth, Dan" userId="18da4c67-dd89-43a7-9856-8592f867a23c" providerId="ADAL" clId="{0D006057-E353-4845-B410-B33B360AF8A0}" dt="2020-02-27T00:06:52.322" v="1037"/>
        <pc:sldMkLst>
          <pc:docMk/>
          <pc:sldMk cId="2568224833" sldId="817"/>
        </pc:sldMkLst>
      </pc:sldChg>
      <pc:sldChg chg="modSp mod">
        <pc:chgData name="Roth, Dan" userId="18da4c67-dd89-43a7-9856-8592f867a23c" providerId="ADAL" clId="{0D006057-E353-4845-B410-B33B360AF8A0}" dt="2020-02-28T15:13:18.589" v="1363" actId="14100"/>
        <pc:sldMkLst>
          <pc:docMk/>
          <pc:sldMk cId="3916209527" sldId="820"/>
        </pc:sldMkLst>
        <pc:spChg chg="mod">
          <ac:chgData name="Roth, Dan" userId="18da4c67-dd89-43a7-9856-8592f867a23c" providerId="ADAL" clId="{0D006057-E353-4845-B410-B33B360AF8A0}" dt="2020-02-28T15:13:09.031" v="1362" actId="14100"/>
          <ac:spMkLst>
            <pc:docMk/>
            <pc:sldMk cId="3916209527" sldId="820"/>
            <ac:spMk id="9" creationId="{8FB76CCC-32BE-46A5-98C3-76F94888BB2A}"/>
          </ac:spMkLst>
        </pc:spChg>
        <pc:spChg chg="mod">
          <ac:chgData name="Roth, Dan" userId="18da4c67-dd89-43a7-9856-8592f867a23c" providerId="ADAL" clId="{0D006057-E353-4845-B410-B33B360AF8A0}" dt="2020-02-28T15:13:18.589" v="1363" actId="14100"/>
          <ac:spMkLst>
            <pc:docMk/>
            <pc:sldMk cId="3916209527" sldId="820"/>
            <ac:spMk id="10" creationId="{EB672DB6-E71F-4A70-8541-796EA8A5A547}"/>
          </ac:spMkLst>
        </pc:spChg>
      </pc:sldChg>
      <pc:sldChg chg="del">
        <pc:chgData name="Roth, Dan" userId="18da4c67-dd89-43a7-9856-8592f867a23c" providerId="ADAL" clId="{0D006057-E353-4845-B410-B33B360AF8A0}" dt="2020-02-27T00:13:16.521" v="1246" actId="47"/>
        <pc:sldMkLst>
          <pc:docMk/>
          <pc:sldMk cId="218660089" sldId="831"/>
        </pc:sldMkLst>
      </pc:sldChg>
      <pc:sldChg chg="del">
        <pc:chgData name="Roth, Dan" userId="18da4c67-dd89-43a7-9856-8592f867a23c" providerId="ADAL" clId="{0D006057-E353-4845-B410-B33B360AF8A0}" dt="2020-02-27T00:13:16.521" v="1246" actId="47"/>
        <pc:sldMkLst>
          <pc:docMk/>
          <pc:sldMk cId="3533324032" sldId="832"/>
        </pc:sldMkLst>
      </pc:sldChg>
      <pc:sldChg chg="del">
        <pc:chgData name="Roth, Dan" userId="18da4c67-dd89-43a7-9856-8592f867a23c" providerId="ADAL" clId="{0D006057-E353-4845-B410-B33B360AF8A0}" dt="2020-02-27T00:13:16.521" v="1246" actId="47"/>
        <pc:sldMkLst>
          <pc:docMk/>
          <pc:sldMk cId="50620730" sldId="834"/>
        </pc:sldMkLst>
      </pc:sldChg>
      <pc:sldChg chg="del">
        <pc:chgData name="Roth, Dan" userId="18da4c67-dd89-43a7-9856-8592f867a23c" providerId="ADAL" clId="{0D006057-E353-4845-B410-B33B360AF8A0}" dt="2020-02-27T00:13:16.521" v="1246" actId="47"/>
        <pc:sldMkLst>
          <pc:docMk/>
          <pc:sldMk cId="4239971961" sldId="835"/>
        </pc:sldMkLst>
      </pc:sldChg>
      <pc:sldChg chg="del">
        <pc:chgData name="Roth, Dan" userId="18da4c67-dd89-43a7-9856-8592f867a23c" providerId="ADAL" clId="{0D006057-E353-4845-B410-B33B360AF8A0}" dt="2020-02-27T00:13:16.521" v="1246" actId="47"/>
        <pc:sldMkLst>
          <pc:docMk/>
          <pc:sldMk cId="3834042898" sldId="836"/>
        </pc:sldMkLst>
      </pc:sldChg>
      <pc:sldChg chg="del">
        <pc:chgData name="Roth, Dan" userId="18da4c67-dd89-43a7-9856-8592f867a23c" providerId="ADAL" clId="{0D006057-E353-4845-B410-B33B360AF8A0}" dt="2020-02-27T00:13:16.521" v="1246" actId="47"/>
        <pc:sldMkLst>
          <pc:docMk/>
          <pc:sldMk cId="1953890501" sldId="837"/>
        </pc:sldMkLst>
      </pc:sldChg>
      <pc:sldChg chg="del">
        <pc:chgData name="Roth, Dan" userId="18da4c67-dd89-43a7-9856-8592f867a23c" providerId="ADAL" clId="{0D006057-E353-4845-B410-B33B360AF8A0}" dt="2020-02-27T00:13:16.521" v="1246" actId="47"/>
        <pc:sldMkLst>
          <pc:docMk/>
          <pc:sldMk cId="2299947466" sldId="838"/>
        </pc:sldMkLst>
      </pc:sldChg>
      <pc:sldChg chg="add del">
        <pc:chgData name="Roth, Dan" userId="18da4c67-dd89-43a7-9856-8592f867a23c" providerId="ADAL" clId="{0D006057-E353-4845-B410-B33B360AF8A0}" dt="2020-02-28T15:03:37.519" v="1344"/>
        <pc:sldMkLst>
          <pc:docMk/>
          <pc:sldMk cId="71500761" sldId="857"/>
        </pc:sldMkLst>
      </pc:sldChg>
      <pc:sldChg chg="add del">
        <pc:chgData name="Roth, Dan" userId="18da4c67-dd89-43a7-9856-8592f867a23c" providerId="ADAL" clId="{0D006057-E353-4845-B410-B33B360AF8A0}" dt="2020-02-28T15:03:37.519" v="1344"/>
        <pc:sldMkLst>
          <pc:docMk/>
          <pc:sldMk cId="514521299" sldId="860"/>
        </pc:sldMkLst>
      </pc:sldChg>
      <pc:sldChg chg="add del">
        <pc:chgData name="Roth, Dan" userId="18da4c67-dd89-43a7-9856-8592f867a23c" providerId="ADAL" clId="{0D006057-E353-4845-B410-B33B360AF8A0}" dt="2020-02-28T15:03:37.519" v="1344"/>
        <pc:sldMkLst>
          <pc:docMk/>
          <pc:sldMk cId="1717805384" sldId="1266"/>
        </pc:sldMkLst>
      </pc:sldChg>
      <pc:sldChg chg="add del">
        <pc:chgData name="Roth, Dan" userId="18da4c67-dd89-43a7-9856-8592f867a23c" providerId="ADAL" clId="{0D006057-E353-4845-B410-B33B360AF8A0}" dt="2020-02-28T15:03:37.519" v="1344"/>
        <pc:sldMkLst>
          <pc:docMk/>
          <pc:sldMk cId="1466876474" sldId="1268"/>
        </pc:sldMkLst>
      </pc:sldChg>
      <pc:sldChg chg="add del">
        <pc:chgData name="Roth, Dan" userId="18da4c67-dd89-43a7-9856-8592f867a23c" providerId="ADAL" clId="{0D006057-E353-4845-B410-B33B360AF8A0}" dt="2020-02-28T15:03:37.519" v="1344"/>
        <pc:sldMkLst>
          <pc:docMk/>
          <pc:sldMk cId="2527546393" sldId="1269"/>
        </pc:sldMkLst>
      </pc:sldChg>
      <pc:sldChg chg="del">
        <pc:chgData name="Roth, Dan" userId="18da4c67-dd89-43a7-9856-8592f867a23c" providerId="ADAL" clId="{0D006057-E353-4845-B410-B33B360AF8A0}" dt="2020-02-27T00:13:16.521" v="1246" actId="47"/>
        <pc:sldMkLst>
          <pc:docMk/>
          <pc:sldMk cId="624339271" sldId="1274"/>
        </pc:sldMkLst>
      </pc:sldChg>
      <pc:sldChg chg="del">
        <pc:chgData name="Roth, Dan" userId="18da4c67-dd89-43a7-9856-8592f867a23c" providerId="ADAL" clId="{0D006057-E353-4845-B410-B33B360AF8A0}" dt="2020-02-27T00:13:24.420" v="1247" actId="47"/>
        <pc:sldMkLst>
          <pc:docMk/>
          <pc:sldMk cId="4211555898" sldId="1276"/>
        </pc:sldMkLst>
      </pc:sldChg>
      <pc:sldChg chg="addSp modSp mod modAnim">
        <pc:chgData name="Roth, Dan" userId="18da4c67-dd89-43a7-9856-8592f867a23c" providerId="ADAL" clId="{0D006057-E353-4845-B410-B33B360AF8A0}" dt="2020-02-26T23:33:25.946" v="400" actId="14100"/>
        <pc:sldMkLst>
          <pc:docMk/>
          <pc:sldMk cId="1951640376" sldId="1277"/>
        </pc:sldMkLst>
        <pc:spChg chg="add mod">
          <ac:chgData name="Roth, Dan" userId="18da4c67-dd89-43a7-9856-8592f867a23c" providerId="ADAL" clId="{0D006057-E353-4845-B410-B33B360AF8A0}" dt="2020-02-26T23:33:25.946" v="400" actId="14100"/>
          <ac:spMkLst>
            <pc:docMk/>
            <pc:sldMk cId="1951640376" sldId="1277"/>
            <ac:spMk id="4" creationId="{76A4ECAF-C016-4674-BDF3-5EDAA0D7AA3C}"/>
          </ac:spMkLst>
        </pc:spChg>
        <pc:spChg chg="add mod ord">
          <ac:chgData name="Roth, Dan" userId="18da4c67-dd89-43a7-9856-8592f867a23c" providerId="ADAL" clId="{0D006057-E353-4845-B410-B33B360AF8A0}" dt="2020-02-26T23:30:29.004" v="389" actId="208"/>
          <ac:spMkLst>
            <pc:docMk/>
            <pc:sldMk cId="1951640376" sldId="1277"/>
            <ac:spMk id="28" creationId="{358E1C79-0D6E-4BDF-8F60-3D164D771454}"/>
          </ac:spMkLst>
        </pc:spChg>
      </pc:sldChg>
      <pc:sldChg chg="del">
        <pc:chgData name="Roth, Dan" userId="18da4c67-dd89-43a7-9856-8592f867a23c" providerId="ADAL" clId="{0D006057-E353-4845-B410-B33B360AF8A0}" dt="2020-02-27T00:13:16.521" v="1246" actId="47"/>
        <pc:sldMkLst>
          <pc:docMk/>
          <pc:sldMk cId="1285764961" sldId="1283"/>
        </pc:sldMkLst>
      </pc:sldChg>
      <pc:sldChg chg="del">
        <pc:chgData name="Roth, Dan" userId="18da4c67-dd89-43a7-9856-8592f867a23c" providerId="ADAL" clId="{0D006057-E353-4845-B410-B33B360AF8A0}" dt="2020-02-27T00:13:16.521" v="1246" actId="47"/>
        <pc:sldMkLst>
          <pc:docMk/>
          <pc:sldMk cId="3135463179" sldId="1291"/>
        </pc:sldMkLst>
      </pc:sldChg>
      <pc:sldChg chg="del">
        <pc:chgData name="Roth, Dan" userId="18da4c67-dd89-43a7-9856-8592f867a23c" providerId="ADAL" clId="{0D006057-E353-4845-B410-B33B360AF8A0}" dt="2020-02-27T00:13:16.521" v="1246" actId="47"/>
        <pc:sldMkLst>
          <pc:docMk/>
          <pc:sldMk cId="1817554850" sldId="1404"/>
        </pc:sldMkLst>
      </pc:sldChg>
      <pc:sldChg chg="addSp modSp mod modAnim">
        <pc:chgData name="Roth, Dan" userId="18da4c67-dd89-43a7-9856-8592f867a23c" providerId="ADAL" clId="{0D006057-E353-4845-B410-B33B360AF8A0}" dt="2020-02-26T23:44:57.033" v="758" actId="1036"/>
        <pc:sldMkLst>
          <pc:docMk/>
          <pc:sldMk cId="568115708" sldId="1406"/>
        </pc:sldMkLst>
        <pc:spChg chg="mod">
          <ac:chgData name="Roth, Dan" userId="18da4c67-dd89-43a7-9856-8592f867a23c" providerId="ADAL" clId="{0D006057-E353-4845-B410-B33B360AF8A0}" dt="2020-02-26T23:41:24.412" v="413" actId="1076"/>
          <ac:spMkLst>
            <pc:docMk/>
            <pc:sldMk cId="568115708" sldId="1406"/>
            <ac:spMk id="2" creationId="{ED422C5F-E9E7-4183-B627-E35D824FAA99}"/>
          </ac:spMkLst>
        </pc:spChg>
        <pc:spChg chg="mod">
          <ac:chgData name="Roth, Dan" userId="18da4c67-dd89-43a7-9856-8592f867a23c" providerId="ADAL" clId="{0D006057-E353-4845-B410-B33B360AF8A0}" dt="2020-02-26T23:41:24.412" v="413" actId="1076"/>
          <ac:spMkLst>
            <pc:docMk/>
            <pc:sldMk cId="568115708" sldId="1406"/>
            <ac:spMk id="3" creationId="{27FBF72F-7B58-4769-B5EF-E898653ACE43}"/>
          </ac:spMkLst>
        </pc:spChg>
        <pc:spChg chg="mod">
          <ac:chgData name="Roth, Dan" userId="18da4c67-dd89-43a7-9856-8592f867a23c" providerId="ADAL" clId="{0D006057-E353-4845-B410-B33B360AF8A0}" dt="2020-02-26T23:41:24.412" v="413" actId="1076"/>
          <ac:spMkLst>
            <pc:docMk/>
            <pc:sldMk cId="568115708" sldId="1406"/>
            <ac:spMk id="4" creationId="{DB1134EB-B3CC-4A39-985E-D11F630A1B59}"/>
          </ac:spMkLst>
        </pc:spChg>
        <pc:spChg chg="mod">
          <ac:chgData name="Roth, Dan" userId="18da4c67-dd89-43a7-9856-8592f867a23c" providerId="ADAL" clId="{0D006057-E353-4845-B410-B33B360AF8A0}" dt="2020-02-26T23:41:24.412" v="413" actId="1076"/>
          <ac:spMkLst>
            <pc:docMk/>
            <pc:sldMk cId="568115708" sldId="1406"/>
            <ac:spMk id="6" creationId="{023FB418-9198-4701-A311-518902F1E8E1}"/>
          </ac:spMkLst>
        </pc:spChg>
        <pc:spChg chg="add mod">
          <ac:chgData name="Roth, Dan" userId="18da4c67-dd89-43a7-9856-8592f867a23c" providerId="ADAL" clId="{0D006057-E353-4845-B410-B33B360AF8A0}" dt="2020-02-26T23:43:41.765" v="718" actId="1037"/>
          <ac:spMkLst>
            <pc:docMk/>
            <pc:sldMk cId="568115708" sldId="1406"/>
            <ac:spMk id="8" creationId="{00FB082C-A403-40F4-A7E0-89FA824F804A}"/>
          </ac:spMkLst>
        </pc:spChg>
        <pc:spChg chg="mod">
          <ac:chgData name="Roth, Dan" userId="18da4c67-dd89-43a7-9856-8592f867a23c" providerId="ADAL" clId="{0D006057-E353-4845-B410-B33B360AF8A0}" dt="2020-02-26T23:41:24.412" v="413" actId="1076"/>
          <ac:spMkLst>
            <pc:docMk/>
            <pc:sldMk cId="568115708" sldId="1406"/>
            <ac:spMk id="9" creationId="{B8E4E20C-D68F-4BDB-9470-0F0B1935CC53}"/>
          </ac:spMkLst>
        </pc:spChg>
        <pc:spChg chg="mod">
          <ac:chgData name="Roth, Dan" userId="18da4c67-dd89-43a7-9856-8592f867a23c" providerId="ADAL" clId="{0D006057-E353-4845-B410-B33B360AF8A0}" dt="2020-02-26T23:41:24.412" v="413" actId="1076"/>
          <ac:spMkLst>
            <pc:docMk/>
            <pc:sldMk cId="568115708" sldId="1406"/>
            <ac:spMk id="10" creationId="{C35ACE2F-5E97-4EE7-B56A-7C06F78F012B}"/>
          </ac:spMkLst>
        </pc:spChg>
        <pc:spChg chg="add mod">
          <ac:chgData name="Roth, Dan" userId="18da4c67-dd89-43a7-9856-8592f867a23c" providerId="ADAL" clId="{0D006057-E353-4845-B410-B33B360AF8A0}" dt="2020-02-26T23:44:48.851" v="756" actId="1036"/>
          <ac:spMkLst>
            <pc:docMk/>
            <pc:sldMk cId="568115708" sldId="1406"/>
            <ac:spMk id="13" creationId="{5A175EF5-5CA8-4C95-8B8E-5EE8D8A2279F}"/>
          </ac:spMkLst>
        </pc:spChg>
        <pc:spChg chg="add mod">
          <ac:chgData name="Roth, Dan" userId="18da4c67-dd89-43a7-9856-8592f867a23c" providerId="ADAL" clId="{0D006057-E353-4845-B410-B33B360AF8A0}" dt="2020-02-26T23:44:57.033" v="758" actId="1036"/>
          <ac:spMkLst>
            <pc:docMk/>
            <pc:sldMk cId="568115708" sldId="1406"/>
            <ac:spMk id="14" creationId="{F2ABB6C8-5A62-4870-B8A8-6155A17F776D}"/>
          </ac:spMkLst>
        </pc:spChg>
        <pc:picChg chg="mod">
          <ac:chgData name="Roth, Dan" userId="18da4c67-dd89-43a7-9856-8592f867a23c" providerId="ADAL" clId="{0D006057-E353-4845-B410-B33B360AF8A0}" dt="2020-02-26T23:41:24.412" v="413" actId="1076"/>
          <ac:picMkLst>
            <pc:docMk/>
            <pc:sldMk cId="568115708" sldId="1406"/>
            <ac:picMk id="5" creationId="{A3FFC64A-CCBE-473D-8562-A642EE3BB7BA}"/>
          </ac:picMkLst>
        </pc:picChg>
        <pc:picChg chg="mod">
          <ac:chgData name="Roth, Dan" userId="18da4c67-dd89-43a7-9856-8592f867a23c" providerId="ADAL" clId="{0D006057-E353-4845-B410-B33B360AF8A0}" dt="2020-02-26T23:41:24.412" v="413" actId="1076"/>
          <ac:picMkLst>
            <pc:docMk/>
            <pc:sldMk cId="568115708" sldId="1406"/>
            <ac:picMk id="7" creationId="{3389A7C3-F599-46AA-A1DB-7029568788A7}"/>
          </ac:picMkLst>
        </pc:picChg>
        <pc:picChg chg="mod">
          <ac:chgData name="Roth, Dan" userId="18da4c67-dd89-43a7-9856-8592f867a23c" providerId="ADAL" clId="{0D006057-E353-4845-B410-B33B360AF8A0}" dt="2020-02-26T23:41:24.412" v="413" actId="1076"/>
          <ac:picMkLst>
            <pc:docMk/>
            <pc:sldMk cId="568115708" sldId="1406"/>
            <ac:picMk id="26" creationId="{6EA90F34-1E49-4E9A-8462-F0C34D203658}"/>
          </ac:picMkLst>
        </pc:picChg>
        <pc:picChg chg="mod">
          <ac:chgData name="Roth, Dan" userId="18da4c67-dd89-43a7-9856-8592f867a23c" providerId="ADAL" clId="{0D006057-E353-4845-B410-B33B360AF8A0}" dt="2020-02-26T23:41:24.412" v="413" actId="1076"/>
          <ac:picMkLst>
            <pc:docMk/>
            <pc:sldMk cId="568115708" sldId="1406"/>
            <ac:picMk id="27" creationId="{0CDADACE-264C-4BCC-A248-6050BEF49C22}"/>
          </ac:picMkLst>
        </pc:picChg>
      </pc:sldChg>
      <pc:sldChg chg="del">
        <pc:chgData name="Roth, Dan" userId="18da4c67-dd89-43a7-9856-8592f867a23c" providerId="ADAL" clId="{0D006057-E353-4845-B410-B33B360AF8A0}" dt="2020-02-27T00:13:16.521" v="1246" actId="47"/>
        <pc:sldMkLst>
          <pc:docMk/>
          <pc:sldMk cId="2719464733" sldId="1410"/>
        </pc:sldMkLst>
      </pc:sldChg>
      <pc:sldChg chg="del">
        <pc:chgData name="Roth, Dan" userId="18da4c67-dd89-43a7-9856-8592f867a23c" providerId="ADAL" clId="{0D006057-E353-4845-B410-B33B360AF8A0}" dt="2020-02-27T00:13:16.521" v="1246" actId="47"/>
        <pc:sldMkLst>
          <pc:docMk/>
          <pc:sldMk cId="4121234546" sldId="1413"/>
        </pc:sldMkLst>
      </pc:sldChg>
      <pc:sldChg chg="add">
        <pc:chgData name="Roth, Dan" userId="18da4c67-dd89-43a7-9856-8592f867a23c" providerId="ADAL" clId="{0D006057-E353-4845-B410-B33B360AF8A0}" dt="2020-02-26T23:50:25.470" v="762"/>
        <pc:sldMkLst>
          <pc:docMk/>
          <pc:sldMk cId="941726210" sldId="1415"/>
        </pc:sldMkLst>
      </pc:sldChg>
      <pc:sldChg chg="del">
        <pc:chgData name="Roth, Dan" userId="18da4c67-dd89-43a7-9856-8592f867a23c" providerId="ADAL" clId="{0D006057-E353-4845-B410-B33B360AF8A0}" dt="2020-02-27T00:13:16.521" v="1246" actId="47"/>
        <pc:sldMkLst>
          <pc:docMk/>
          <pc:sldMk cId="4173487015" sldId="1417"/>
        </pc:sldMkLst>
      </pc:sldChg>
      <pc:sldChg chg="del">
        <pc:chgData name="Roth, Dan" userId="18da4c67-dd89-43a7-9856-8592f867a23c" providerId="ADAL" clId="{0D006057-E353-4845-B410-B33B360AF8A0}" dt="2020-02-27T00:13:16.521" v="1246" actId="47"/>
        <pc:sldMkLst>
          <pc:docMk/>
          <pc:sldMk cId="3657546533" sldId="1418"/>
        </pc:sldMkLst>
      </pc:sldChg>
      <pc:sldChg chg="del">
        <pc:chgData name="Roth, Dan" userId="18da4c67-dd89-43a7-9856-8592f867a23c" providerId="ADAL" clId="{0D006057-E353-4845-B410-B33B360AF8A0}" dt="2020-02-27T00:13:16.521" v="1246" actId="47"/>
        <pc:sldMkLst>
          <pc:docMk/>
          <pc:sldMk cId="2072929563" sldId="1420"/>
        </pc:sldMkLst>
      </pc:sldChg>
      <pc:sldChg chg="del">
        <pc:chgData name="Roth, Dan" userId="18da4c67-dd89-43a7-9856-8592f867a23c" providerId="ADAL" clId="{0D006057-E353-4845-B410-B33B360AF8A0}" dt="2020-02-27T00:13:16.521" v="1246" actId="47"/>
        <pc:sldMkLst>
          <pc:docMk/>
          <pc:sldMk cId="2378263320" sldId="1421"/>
        </pc:sldMkLst>
      </pc:sldChg>
      <pc:sldChg chg="del">
        <pc:chgData name="Roth, Dan" userId="18da4c67-dd89-43a7-9856-8592f867a23c" providerId="ADAL" clId="{0D006057-E353-4845-B410-B33B360AF8A0}" dt="2020-02-27T00:13:16.521" v="1246" actId="47"/>
        <pc:sldMkLst>
          <pc:docMk/>
          <pc:sldMk cId="39706000" sldId="1422"/>
        </pc:sldMkLst>
      </pc:sldChg>
      <pc:sldChg chg="del modTransition">
        <pc:chgData name="Roth, Dan" userId="18da4c67-dd89-43a7-9856-8592f867a23c" providerId="ADAL" clId="{0D006057-E353-4845-B410-B33B360AF8A0}" dt="2020-02-28T15:22:23.630" v="1368" actId="47"/>
        <pc:sldMkLst>
          <pc:docMk/>
          <pc:sldMk cId="1940674571" sldId="1449"/>
        </pc:sldMkLst>
      </pc:sldChg>
      <pc:sldChg chg="modSp modAnim">
        <pc:chgData name="Roth, Dan" userId="18da4c67-dd89-43a7-9856-8592f867a23c" providerId="ADAL" clId="{0D006057-E353-4845-B410-B33B360AF8A0}" dt="2020-02-26T20:52:45.160" v="209"/>
        <pc:sldMkLst>
          <pc:docMk/>
          <pc:sldMk cId="1198865618" sldId="1451"/>
        </pc:sldMkLst>
        <pc:spChg chg="mod">
          <ac:chgData name="Roth, Dan" userId="18da4c67-dd89-43a7-9856-8592f867a23c" providerId="ADAL" clId="{0D006057-E353-4845-B410-B33B360AF8A0}" dt="2020-02-26T20:52:21.470" v="208" actId="20577"/>
          <ac:spMkLst>
            <pc:docMk/>
            <pc:sldMk cId="1198865618" sldId="1451"/>
            <ac:spMk id="3" creationId="{77A72FCE-525F-4150-80D3-EFA8F449A2A6}"/>
          </ac:spMkLst>
        </pc:spChg>
      </pc:sldChg>
      <pc:sldChg chg="del">
        <pc:chgData name="Roth, Dan" userId="18da4c67-dd89-43a7-9856-8592f867a23c" providerId="ADAL" clId="{0D006057-E353-4845-B410-B33B360AF8A0}" dt="2020-02-27T00:13:16.521" v="1246" actId="47"/>
        <pc:sldMkLst>
          <pc:docMk/>
          <pc:sldMk cId="966167693" sldId="1456"/>
        </pc:sldMkLst>
      </pc:sldChg>
      <pc:sldChg chg="del">
        <pc:chgData name="Roth, Dan" userId="18da4c67-dd89-43a7-9856-8592f867a23c" providerId="ADAL" clId="{0D006057-E353-4845-B410-B33B360AF8A0}" dt="2020-02-28T14:50:48.512" v="1255" actId="2696"/>
        <pc:sldMkLst>
          <pc:docMk/>
          <pc:sldMk cId="802746253" sldId="1457"/>
        </pc:sldMkLst>
      </pc:sldChg>
      <pc:sldChg chg="add">
        <pc:chgData name="Roth, Dan" userId="18da4c67-dd89-43a7-9856-8592f867a23c" providerId="ADAL" clId="{0D006057-E353-4845-B410-B33B360AF8A0}" dt="2020-02-28T14:50:54.697" v="1256"/>
        <pc:sldMkLst>
          <pc:docMk/>
          <pc:sldMk cId="3180727816" sldId="1457"/>
        </pc:sldMkLst>
      </pc:sldChg>
      <pc:sldChg chg="modTransition">
        <pc:chgData name="Roth, Dan" userId="18da4c67-dd89-43a7-9856-8592f867a23c" providerId="ADAL" clId="{0D006057-E353-4845-B410-B33B360AF8A0}" dt="2020-02-28T14:59:44.968" v="1271"/>
        <pc:sldMkLst>
          <pc:docMk/>
          <pc:sldMk cId="3032880172" sldId="1459"/>
        </pc:sldMkLst>
      </pc:sldChg>
      <pc:sldChg chg="modTransition">
        <pc:chgData name="Roth, Dan" userId="18da4c67-dd89-43a7-9856-8592f867a23c" providerId="ADAL" clId="{0D006057-E353-4845-B410-B33B360AF8A0}" dt="2020-02-26T23:37:47.719" v="404"/>
        <pc:sldMkLst>
          <pc:docMk/>
          <pc:sldMk cId="801057364" sldId="1461"/>
        </pc:sldMkLst>
      </pc:sldChg>
      <pc:sldChg chg="del modTransition">
        <pc:chgData name="Roth, Dan" userId="18da4c67-dd89-43a7-9856-8592f867a23c" providerId="ADAL" clId="{0D006057-E353-4845-B410-B33B360AF8A0}" dt="2020-02-27T00:07:18.279" v="1038" actId="47"/>
        <pc:sldMkLst>
          <pc:docMk/>
          <pc:sldMk cId="1694979631" sldId="1467"/>
        </pc:sldMkLst>
      </pc:sldChg>
      <pc:sldChg chg="modTransition">
        <pc:chgData name="Roth, Dan" userId="18da4c67-dd89-43a7-9856-8592f867a23c" providerId="ADAL" clId="{0D006057-E353-4845-B410-B33B360AF8A0}" dt="2020-02-26T23:35:53.557" v="401"/>
        <pc:sldMkLst>
          <pc:docMk/>
          <pc:sldMk cId="3832762385" sldId="1471"/>
        </pc:sldMkLst>
      </pc:sldChg>
      <pc:sldChg chg="del modTransition">
        <pc:chgData name="Roth, Dan" userId="18da4c67-dd89-43a7-9856-8592f867a23c" providerId="ADAL" clId="{0D006057-E353-4845-B410-B33B360AF8A0}" dt="2020-02-28T15:30:47.982" v="1539" actId="47"/>
        <pc:sldMkLst>
          <pc:docMk/>
          <pc:sldMk cId="1547407052" sldId="1474"/>
        </pc:sldMkLst>
      </pc:sldChg>
      <pc:sldChg chg="modSp mod">
        <pc:chgData name="Roth, Dan" userId="18da4c67-dd89-43a7-9856-8592f867a23c" providerId="ADAL" clId="{0D006057-E353-4845-B410-B33B360AF8A0}" dt="2020-02-27T00:10:56.060" v="1245" actId="1036"/>
        <pc:sldMkLst>
          <pc:docMk/>
          <pc:sldMk cId="3963797984" sldId="1475"/>
        </pc:sldMkLst>
        <pc:spChg chg="mod">
          <ac:chgData name="Roth, Dan" userId="18da4c67-dd89-43a7-9856-8592f867a23c" providerId="ADAL" clId="{0D006057-E353-4845-B410-B33B360AF8A0}" dt="2020-02-27T00:07:57.833" v="1051" actId="1037"/>
          <ac:spMkLst>
            <pc:docMk/>
            <pc:sldMk cId="3963797984" sldId="1475"/>
            <ac:spMk id="2" creationId="{684932F5-6258-4598-9787-617116AC08F8}"/>
          </ac:spMkLst>
        </pc:spChg>
        <pc:spChg chg="mod">
          <ac:chgData name="Roth, Dan" userId="18da4c67-dd89-43a7-9856-8592f867a23c" providerId="ADAL" clId="{0D006057-E353-4845-B410-B33B360AF8A0}" dt="2020-02-27T00:10:56.060" v="1245" actId="1036"/>
          <ac:spMkLst>
            <pc:docMk/>
            <pc:sldMk cId="3963797984" sldId="1475"/>
            <ac:spMk id="7" creationId="{C684605A-D33E-4C4C-855C-F1D9BB156D90}"/>
          </ac:spMkLst>
        </pc:spChg>
      </pc:sldChg>
      <pc:sldChg chg="del">
        <pc:chgData name="Roth, Dan" userId="18da4c67-dd89-43a7-9856-8592f867a23c" providerId="ADAL" clId="{0D006057-E353-4845-B410-B33B360AF8A0}" dt="2020-02-27T00:13:16.521" v="1246" actId="47"/>
        <pc:sldMkLst>
          <pc:docMk/>
          <pc:sldMk cId="1896412730" sldId="1476"/>
        </pc:sldMkLst>
      </pc:sldChg>
      <pc:sldChg chg="add">
        <pc:chgData name="Roth, Dan" userId="18da4c67-dd89-43a7-9856-8592f867a23c" providerId="ADAL" clId="{0D006057-E353-4845-B410-B33B360AF8A0}" dt="2020-02-28T15:31:02.898" v="1541"/>
        <pc:sldMkLst>
          <pc:docMk/>
          <pc:sldMk cId="985396956" sldId="1481"/>
        </pc:sldMkLst>
      </pc:sldChg>
      <pc:sldChg chg="del modTransition">
        <pc:chgData name="Roth, Dan" userId="18da4c67-dd89-43a7-9856-8592f867a23c" providerId="ADAL" clId="{0D006057-E353-4845-B410-B33B360AF8A0}" dt="2020-02-28T15:30:58.029" v="1540" actId="2696"/>
        <pc:sldMkLst>
          <pc:docMk/>
          <pc:sldMk cId="3753857572" sldId="1481"/>
        </pc:sldMkLst>
      </pc:sldChg>
      <pc:sldChg chg="addSp modSp add mod modAnim">
        <pc:chgData name="Roth, Dan" userId="18da4c67-dd89-43a7-9856-8592f867a23c" providerId="ADAL" clId="{0D006057-E353-4845-B410-B33B360AF8A0}" dt="2020-02-28T15:30:05.761" v="1537" actId="207"/>
        <pc:sldMkLst>
          <pc:docMk/>
          <pc:sldMk cId="2716461017" sldId="1482"/>
        </pc:sldMkLst>
        <pc:spChg chg="mod">
          <ac:chgData name="Roth, Dan" userId="18da4c67-dd89-43a7-9856-8592f867a23c" providerId="ADAL" clId="{0D006057-E353-4845-B410-B33B360AF8A0}" dt="2020-02-28T15:26:00.027" v="1371" actId="113"/>
          <ac:spMkLst>
            <pc:docMk/>
            <pc:sldMk cId="2716461017" sldId="1482"/>
            <ac:spMk id="6" creationId="{00000000-0000-0000-0000-000000000000}"/>
          </ac:spMkLst>
        </pc:spChg>
        <pc:spChg chg="add mod">
          <ac:chgData name="Roth, Dan" userId="18da4c67-dd89-43a7-9856-8592f867a23c" providerId="ADAL" clId="{0D006057-E353-4845-B410-B33B360AF8A0}" dt="2020-02-28T15:30:05.761" v="1537" actId="207"/>
          <ac:spMkLst>
            <pc:docMk/>
            <pc:sldMk cId="2716461017" sldId="1482"/>
            <ac:spMk id="9" creationId="{B70DF375-2D3C-4524-8AC7-892EA9C6B588}"/>
          </ac:spMkLst>
        </pc:spChg>
      </pc:sldChg>
      <pc:sldChg chg="del">
        <pc:chgData name="Roth, Dan" userId="18da4c67-dd89-43a7-9856-8592f867a23c" providerId="ADAL" clId="{0D006057-E353-4845-B410-B33B360AF8A0}" dt="2020-02-28T15:25:32.655" v="1369" actId="2696"/>
        <pc:sldMkLst>
          <pc:docMk/>
          <pc:sldMk cId="2899251258" sldId="1482"/>
        </pc:sldMkLst>
      </pc:sldChg>
      <pc:sldChg chg="del">
        <pc:chgData name="Roth, Dan" userId="18da4c67-dd89-43a7-9856-8592f867a23c" providerId="ADAL" clId="{0D006057-E353-4845-B410-B33B360AF8A0}" dt="2020-02-27T00:13:16.521" v="1246" actId="47"/>
        <pc:sldMkLst>
          <pc:docMk/>
          <pc:sldMk cId="3035659400" sldId="1483"/>
        </pc:sldMkLst>
      </pc:sldChg>
      <pc:sldChg chg="add modAnim">
        <pc:chgData name="Roth, Dan" userId="18da4c67-dd89-43a7-9856-8592f867a23c" providerId="ADAL" clId="{0D006057-E353-4845-B410-B33B360AF8A0}" dt="2020-02-26T23:39:31.600" v="406"/>
        <pc:sldMkLst>
          <pc:docMk/>
          <pc:sldMk cId="2528940977" sldId="1492"/>
        </pc:sldMkLst>
      </pc:sldChg>
      <pc:sldChg chg="add modAnim">
        <pc:chgData name="Roth, Dan" userId="18da4c67-dd89-43a7-9856-8592f867a23c" providerId="ADAL" clId="{0D006057-E353-4845-B410-B33B360AF8A0}" dt="2020-02-26T23:46:22.648" v="760"/>
        <pc:sldMkLst>
          <pc:docMk/>
          <pc:sldMk cId="3930438624" sldId="1493"/>
        </pc:sldMkLst>
      </pc:sldChg>
      <pc:sldChg chg="modSp add mod">
        <pc:chgData name="Roth, Dan" userId="18da4c67-dd89-43a7-9856-8592f867a23c" providerId="ADAL" clId="{0D006057-E353-4845-B410-B33B360AF8A0}" dt="2020-02-28T15:01:17.441" v="1343" actId="6549"/>
        <pc:sldMkLst>
          <pc:docMk/>
          <pc:sldMk cId="1679322174" sldId="1494"/>
        </pc:sldMkLst>
        <pc:spChg chg="mod">
          <ac:chgData name="Roth, Dan" userId="18da4c67-dd89-43a7-9856-8592f867a23c" providerId="ADAL" clId="{0D006057-E353-4845-B410-B33B360AF8A0}" dt="2020-02-28T15:01:17.441" v="1343" actId="6549"/>
          <ac:spMkLst>
            <pc:docMk/>
            <pc:sldMk cId="1679322174" sldId="1494"/>
            <ac:spMk id="2" creationId="{00000000-0000-0000-0000-000000000000}"/>
          </ac:spMkLst>
        </pc:spChg>
      </pc:sldChg>
      <pc:sldChg chg="modSp add mod modAnim">
        <pc:chgData name="Roth, Dan" userId="18da4c67-dd89-43a7-9856-8592f867a23c" providerId="ADAL" clId="{0D006057-E353-4845-B410-B33B360AF8A0}" dt="2020-02-28T15:05:52.975" v="1345"/>
        <pc:sldMkLst>
          <pc:docMk/>
          <pc:sldMk cId="2755765233" sldId="1495"/>
        </pc:sldMkLst>
        <pc:spChg chg="mod">
          <ac:chgData name="Roth, Dan" userId="18da4c67-dd89-43a7-9856-8592f867a23c" providerId="ADAL" clId="{0D006057-E353-4845-B410-B33B360AF8A0}" dt="2020-02-26T23:53:24.357" v="899" actId="6549"/>
          <ac:spMkLst>
            <pc:docMk/>
            <pc:sldMk cId="2755765233" sldId="1495"/>
            <ac:spMk id="16" creationId="{3FCFDDEE-95A6-5F4D-BD39-1EF9FF25DFDD}"/>
          </ac:spMkLst>
        </pc:spChg>
        <pc:spChg chg="mod">
          <ac:chgData name="Roth, Dan" userId="18da4c67-dd89-43a7-9856-8592f867a23c" providerId="ADAL" clId="{0D006057-E353-4845-B410-B33B360AF8A0}" dt="2020-02-26T23:57:36.288" v="955" actId="1037"/>
          <ac:spMkLst>
            <pc:docMk/>
            <pc:sldMk cId="2755765233" sldId="1495"/>
            <ac:spMk id="27" creationId="{00000000-0000-0000-0000-000000000000}"/>
          </ac:spMkLst>
        </pc:spChg>
        <pc:spChg chg="mod">
          <ac:chgData name="Roth, Dan" userId="18da4c67-dd89-43a7-9856-8592f867a23c" providerId="ADAL" clId="{0D006057-E353-4845-B410-B33B360AF8A0}" dt="2020-02-26T23:57:58.019" v="963" actId="1038"/>
          <ac:spMkLst>
            <pc:docMk/>
            <pc:sldMk cId="2755765233" sldId="1495"/>
            <ac:spMk id="28" creationId="{00000000-0000-0000-0000-000000000000}"/>
          </ac:spMkLst>
        </pc:spChg>
        <pc:spChg chg="mod">
          <ac:chgData name="Roth, Dan" userId="18da4c67-dd89-43a7-9856-8592f867a23c" providerId="ADAL" clId="{0D006057-E353-4845-B410-B33B360AF8A0}" dt="2020-02-26T23:58:29.782" v="974" actId="1035"/>
          <ac:spMkLst>
            <pc:docMk/>
            <pc:sldMk cId="2755765233" sldId="1495"/>
            <ac:spMk id="32" creationId="{E356B9E7-83F8-4748-8F4F-6C738ABD1CF3}"/>
          </ac:spMkLst>
        </pc:spChg>
        <pc:spChg chg="mod">
          <ac:chgData name="Roth, Dan" userId="18da4c67-dd89-43a7-9856-8592f867a23c" providerId="ADAL" clId="{0D006057-E353-4845-B410-B33B360AF8A0}" dt="2020-02-26T23:55:13.659" v="922" actId="113"/>
          <ac:spMkLst>
            <pc:docMk/>
            <pc:sldMk cId="2755765233" sldId="1495"/>
            <ac:spMk id="35" creationId="{C56F7DFE-E6D8-4425-B5C7-F8FBECF19158}"/>
          </ac:spMkLst>
        </pc:spChg>
        <pc:spChg chg="mod">
          <ac:chgData name="Roth, Dan" userId="18da4c67-dd89-43a7-9856-8592f867a23c" providerId="ADAL" clId="{0D006057-E353-4845-B410-B33B360AF8A0}" dt="2020-02-27T00:00:11.389" v="1025" actId="14100"/>
          <ac:spMkLst>
            <pc:docMk/>
            <pc:sldMk cId="2755765233" sldId="1495"/>
            <ac:spMk id="36" creationId="{1035DB5B-CA74-46B7-8DB1-72FF9F18FE35}"/>
          </ac:spMkLst>
        </pc:spChg>
        <pc:grpChg chg="mod">
          <ac:chgData name="Roth, Dan" userId="18da4c67-dd89-43a7-9856-8592f867a23c" providerId="ADAL" clId="{0D006057-E353-4845-B410-B33B360AF8A0}" dt="2020-02-26T23:57:22.126" v="928" actId="1038"/>
          <ac:grpSpMkLst>
            <pc:docMk/>
            <pc:sldMk cId="2755765233" sldId="1495"/>
            <ac:grpSpMk id="17" creationId="{4A1EC23B-8848-6247-929B-3CE3D5C57BF9}"/>
          </ac:grpSpMkLst>
        </pc:grpChg>
        <pc:grpChg chg="mod">
          <ac:chgData name="Roth, Dan" userId="18da4c67-dd89-43a7-9856-8592f867a23c" providerId="ADAL" clId="{0D006057-E353-4845-B410-B33B360AF8A0}" dt="2020-02-26T23:58:29.782" v="974" actId="1035"/>
          <ac:grpSpMkLst>
            <pc:docMk/>
            <pc:sldMk cId="2755765233" sldId="1495"/>
            <ac:grpSpMk id="33" creationId="{C9AEE886-076B-4D46-90F0-EE515762BFB4}"/>
          </ac:grpSpMkLst>
        </pc:grpChg>
        <pc:picChg chg="mod">
          <ac:chgData name="Roth, Dan" userId="18da4c67-dd89-43a7-9856-8592f867a23c" providerId="ADAL" clId="{0D006057-E353-4845-B410-B33B360AF8A0}" dt="2020-02-26T23:58:29.782" v="974" actId="1035"/>
          <ac:picMkLst>
            <pc:docMk/>
            <pc:sldMk cId="2755765233" sldId="1495"/>
            <ac:picMk id="31" creationId="{098439F3-F390-4148-9588-07946F1A0586}"/>
          </ac:picMkLst>
        </pc:picChg>
      </pc:sldChg>
      <pc:sldChg chg="add">
        <pc:chgData name="Roth, Dan" userId="18da4c67-dd89-43a7-9856-8592f867a23c" providerId="ADAL" clId="{0D006057-E353-4845-B410-B33B360AF8A0}" dt="2020-02-27T00:07:27.575" v="1039"/>
        <pc:sldMkLst>
          <pc:docMk/>
          <pc:sldMk cId="1032109655" sldId="1496"/>
        </pc:sldMkLst>
      </pc:sldChg>
      <pc:sldChg chg="modSp add mod">
        <pc:chgData name="Roth, Dan" userId="18da4c67-dd89-43a7-9856-8592f867a23c" providerId="ADAL" clId="{0D006057-E353-4845-B410-B33B360AF8A0}" dt="2020-02-28T15:08:53.401" v="1361" actId="14100"/>
        <pc:sldMkLst>
          <pc:docMk/>
          <pc:sldMk cId="347056272" sldId="1497"/>
        </pc:sldMkLst>
        <pc:spChg chg="mod">
          <ac:chgData name="Roth, Dan" userId="18da4c67-dd89-43a7-9856-8592f867a23c" providerId="ADAL" clId="{0D006057-E353-4845-B410-B33B360AF8A0}" dt="2020-02-28T15:08:53.401" v="1361" actId="14100"/>
          <ac:spMkLst>
            <pc:docMk/>
            <pc:sldMk cId="347056272" sldId="1497"/>
            <ac:spMk id="3" creationId="{00000000-0000-0000-0000-000000000000}"/>
          </ac:spMkLst>
        </pc:spChg>
      </pc:sldChg>
      <pc:sldChg chg="add">
        <pc:chgData name="Roth, Dan" userId="18da4c67-dd89-43a7-9856-8592f867a23c" providerId="ADAL" clId="{0D006057-E353-4845-B410-B33B360AF8A0}" dt="2020-02-28T15:19:18.988" v="1365"/>
        <pc:sldMkLst>
          <pc:docMk/>
          <pc:sldMk cId="1457387336" sldId="1498"/>
        </pc:sldMkLst>
      </pc:sldChg>
      <pc:sldChg chg="add modTransition">
        <pc:chgData name="Roth, Dan" userId="18da4c67-dd89-43a7-9856-8592f867a23c" providerId="ADAL" clId="{0D006057-E353-4845-B410-B33B360AF8A0}" dt="2020-02-28T15:30:30.794" v="1538"/>
        <pc:sldMkLst>
          <pc:docMk/>
          <pc:sldMk cId="1607927538" sldId="1499"/>
        </pc:sldMkLst>
      </pc:sldChg>
    </pc:docChg>
  </pc:docChgLst>
  <pc:docChgLst>
    <pc:chgData name="Roth, Dan" userId="18da4c67-dd89-43a7-9856-8592f867a23c" providerId="ADAL" clId="{698BC40D-3440-4629-BA5B-CB63CA225431}"/>
    <pc:docChg chg="modSld">
      <pc:chgData name="Roth, Dan" userId="18da4c67-dd89-43a7-9856-8592f867a23c" providerId="ADAL" clId="{698BC40D-3440-4629-BA5B-CB63CA225431}" dt="2019-09-26T02:35:17.844" v="15" actId="403"/>
      <pc:docMkLst>
        <pc:docMk/>
      </pc:docMkLst>
      <pc:sldChg chg="modNotesTx">
        <pc:chgData name="Roth, Dan" userId="18da4c67-dd89-43a7-9856-8592f867a23c" providerId="ADAL" clId="{698BC40D-3440-4629-BA5B-CB63CA225431}" dt="2019-09-26T02:35:17.844" v="15" actId="403"/>
        <pc:sldMkLst>
          <pc:docMk/>
          <pc:sldMk cId="3010260867" sldId="517"/>
        </pc:sldMkLst>
      </pc:sldChg>
      <pc:sldChg chg="delSp">
        <pc:chgData name="Roth, Dan" userId="18da4c67-dd89-43a7-9856-8592f867a23c" providerId="ADAL" clId="{698BC40D-3440-4629-BA5B-CB63CA225431}" dt="2019-09-26T02:33:13.104" v="2" actId="478"/>
        <pc:sldMkLst>
          <pc:docMk/>
          <pc:sldMk cId="2497973301" sldId="793"/>
        </pc:sldMkLst>
        <pc:spChg chg="del">
          <ac:chgData name="Roth, Dan" userId="18da4c67-dd89-43a7-9856-8592f867a23c" providerId="ADAL" clId="{698BC40D-3440-4629-BA5B-CB63CA225431}" dt="2019-09-26T02:33:13.104" v="2" actId="478"/>
          <ac:spMkLst>
            <pc:docMk/>
            <pc:sldMk cId="2497973301" sldId="793"/>
            <ac:spMk id="4" creationId="{CDA80D02-917E-47D7-9A64-87DE9B4CB505}"/>
          </ac:spMkLst>
        </pc:spChg>
      </pc:sldChg>
      <pc:sldChg chg="delSp">
        <pc:chgData name="Roth, Dan" userId="18da4c67-dd89-43a7-9856-8592f867a23c" providerId="ADAL" clId="{698BC40D-3440-4629-BA5B-CB63CA225431}" dt="2019-09-26T02:33:06.497" v="1" actId="478"/>
        <pc:sldMkLst>
          <pc:docMk/>
          <pc:sldMk cId="2360945601" sldId="794"/>
        </pc:sldMkLst>
        <pc:spChg chg="del">
          <ac:chgData name="Roth, Dan" userId="18da4c67-dd89-43a7-9856-8592f867a23c" providerId="ADAL" clId="{698BC40D-3440-4629-BA5B-CB63CA225431}" dt="2019-09-26T02:33:06.497" v="1" actId="478"/>
          <ac:spMkLst>
            <pc:docMk/>
            <pc:sldMk cId="2360945601" sldId="794"/>
            <ac:spMk id="5" creationId="{C5D6B868-54BA-4D46-8A4F-F868B36FE259}"/>
          </ac:spMkLst>
        </pc:spChg>
      </pc:sldChg>
      <pc:sldChg chg="delSp">
        <pc:chgData name="Roth, Dan" userId="18da4c67-dd89-43a7-9856-8592f867a23c" providerId="ADAL" clId="{698BC40D-3440-4629-BA5B-CB63CA225431}" dt="2019-09-26T02:32:58.198" v="0" actId="478"/>
        <pc:sldMkLst>
          <pc:docMk/>
          <pc:sldMk cId="3338056154" sldId="795"/>
        </pc:sldMkLst>
        <pc:spChg chg="del">
          <ac:chgData name="Roth, Dan" userId="18da4c67-dd89-43a7-9856-8592f867a23c" providerId="ADAL" clId="{698BC40D-3440-4629-BA5B-CB63CA225431}" dt="2019-09-26T02:32:58.198" v="0" actId="478"/>
          <ac:spMkLst>
            <pc:docMk/>
            <pc:sldMk cId="3338056154" sldId="795"/>
            <ac:spMk id="5" creationId="{AAC3FB61-8CF7-434A-A86F-9798659450A0}"/>
          </ac:spMkLst>
        </pc:spChg>
      </pc:sldChg>
      <pc:sldChg chg="delSp">
        <pc:chgData name="Roth, Dan" userId="18da4c67-dd89-43a7-9856-8592f867a23c" providerId="ADAL" clId="{698BC40D-3440-4629-BA5B-CB63CA225431}" dt="2019-09-26T02:34:57.881" v="3" actId="478"/>
        <pc:sldMkLst>
          <pc:docMk/>
          <pc:sldMk cId="50620730" sldId="834"/>
        </pc:sldMkLst>
        <pc:spChg chg="del">
          <ac:chgData name="Roth, Dan" userId="18da4c67-dd89-43a7-9856-8592f867a23c" providerId="ADAL" clId="{698BC40D-3440-4629-BA5B-CB63CA225431}" dt="2019-09-26T02:34:57.881" v="3" actId="478"/>
          <ac:spMkLst>
            <pc:docMk/>
            <pc:sldMk cId="50620730" sldId="834"/>
            <ac:spMk id="3" creationId="{4BDCAB26-0C03-4F46-A1D9-385A2F693C83}"/>
          </ac:spMkLst>
        </pc:spChg>
      </pc:sldChg>
    </pc:docChg>
  </pc:docChgLst>
  <pc:docChgLst>
    <pc:chgData name="Roth, Dan" userId="18da4c67-dd89-43a7-9856-8592f867a23c" providerId="ADAL" clId="{5C4AD0EE-8C47-4225-86D6-43471D3E0AE8}"/>
    <pc:docChg chg="undo custSel mod addSld delSld modSld sldOrd delSection modSection">
      <pc:chgData name="Roth, Dan" userId="18da4c67-dd89-43a7-9856-8592f867a23c" providerId="ADAL" clId="{5C4AD0EE-8C47-4225-86D6-43471D3E0AE8}" dt="2020-04-14T18:07:35.352" v="6195" actId="404"/>
      <pc:docMkLst>
        <pc:docMk/>
      </pc:docMkLst>
      <pc:sldChg chg="modSp add del">
        <pc:chgData name="Roth, Dan" userId="18da4c67-dd89-43a7-9856-8592f867a23c" providerId="ADAL" clId="{5C4AD0EE-8C47-4225-86D6-43471D3E0AE8}" dt="2020-04-14T02:21:33.824" v="332"/>
        <pc:sldMkLst>
          <pc:docMk/>
          <pc:sldMk cId="3552144137" sldId="258"/>
        </pc:sldMkLst>
        <pc:spChg chg="mod">
          <ac:chgData name="Roth, Dan" userId="18da4c67-dd89-43a7-9856-8592f867a23c" providerId="ADAL" clId="{5C4AD0EE-8C47-4225-86D6-43471D3E0AE8}" dt="2020-04-14T02:21:26.858" v="331"/>
          <ac:spMkLst>
            <pc:docMk/>
            <pc:sldMk cId="3552144137" sldId="258"/>
            <ac:spMk id="54273" creationId="{00000000-0000-0000-0000-000000000000}"/>
          </ac:spMkLst>
        </pc:spChg>
      </pc:sldChg>
      <pc:sldChg chg="del">
        <pc:chgData name="Roth, Dan" userId="18da4c67-dd89-43a7-9856-8592f867a23c" providerId="ADAL" clId="{5C4AD0EE-8C47-4225-86D6-43471D3E0AE8}" dt="2020-04-14T02:15:08.008" v="96" actId="47"/>
        <pc:sldMkLst>
          <pc:docMk/>
          <pc:sldMk cId="1742764243" sldId="268"/>
        </pc:sldMkLst>
      </pc:sldChg>
      <pc:sldChg chg="modSp mod">
        <pc:chgData name="Roth, Dan" userId="18da4c67-dd89-43a7-9856-8592f867a23c" providerId="ADAL" clId="{5C4AD0EE-8C47-4225-86D6-43471D3E0AE8}" dt="2020-04-14T05:43:12.982" v="6031" actId="12788"/>
        <pc:sldMkLst>
          <pc:docMk/>
          <pc:sldMk cId="144345531" sldId="385"/>
        </pc:sldMkLst>
        <pc:spChg chg="mod">
          <ac:chgData name="Roth, Dan" userId="18da4c67-dd89-43a7-9856-8592f867a23c" providerId="ADAL" clId="{5C4AD0EE-8C47-4225-86D6-43471D3E0AE8}" dt="2020-04-14T05:43:12.982" v="6031" actId="12788"/>
          <ac:spMkLst>
            <pc:docMk/>
            <pc:sldMk cId="144345531" sldId="385"/>
            <ac:spMk id="50178" creationId="{00000000-0000-0000-0000-000000000000}"/>
          </ac:spMkLst>
        </pc:spChg>
        <pc:spChg chg="mod">
          <ac:chgData name="Roth, Dan" userId="18da4c67-dd89-43a7-9856-8592f867a23c" providerId="ADAL" clId="{5C4AD0EE-8C47-4225-86D6-43471D3E0AE8}" dt="2020-04-14T02:14:47.306" v="87" actId="20577"/>
          <ac:spMkLst>
            <pc:docMk/>
            <pc:sldMk cId="144345531" sldId="385"/>
            <ac:spMk id="50180" creationId="{00000000-0000-0000-0000-000000000000}"/>
          </ac:spMkLst>
        </pc:spChg>
      </pc:sldChg>
      <pc:sldChg chg="del">
        <pc:chgData name="Roth, Dan" userId="18da4c67-dd89-43a7-9856-8592f867a23c" providerId="ADAL" clId="{5C4AD0EE-8C47-4225-86D6-43471D3E0AE8}" dt="2020-04-14T05:34:35.808" v="5793" actId="47"/>
        <pc:sldMkLst>
          <pc:docMk/>
          <pc:sldMk cId="665106831" sldId="404"/>
        </pc:sldMkLst>
      </pc:sldChg>
      <pc:sldChg chg="del">
        <pc:chgData name="Roth, Dan" userId="18da4c67-dd89-43a7-9856-8592f867a23c" providerId="ADAL" clId="{5C4AD0EE-8C47-4225-86D6-43471D3E0AE8}" dt="2020-04-14T05:34:35.808" v="5793" actId="47"/>
        <pc:sldMkLst>
          <pc:docMk/>
          <pc:sldMk cId="2964391796" sldId="407"/>
        </pc:sldMkLst>
      </pc:sldChg>
      <pc:sldChg chg="addSp delSp modSp add mod modTransition modAnim">
        <pc:chgData name="Roth, Dan" userId="18da4c67-dd89-43a7-9856-8592f867a23c" providerId="ADAL" clId="{5C4AD0EE-8C47-4225-86D6-43471D3E0AE8}" dt="2020-04-14T17:27:20.054" v="6054"/>
        <pc:sldMkLst>
          <pc:docMk/>
          <pc:sldMk cId="3967760949" sldId="418"/>
        </pc:sldMkLst>
        <pc:spChg chg="add del mod">
          <ac:chgData name="Roth, Dan" userId="18da4c67-dd89-43a7-9856-8592f867a23c" providerId="ADAL" clId="{5C4AD0EE-8C47-4225-86D6-43471D3E0AE8}" dt="2020-04-14T05:37:22.095" v="5796"/>
          <ac:spMkLst>
            <pc:docMk/>
            <pc:sldMk cId="3967760949" sldId="418"/>
            <ac:spMk id="2" creationId="{822CE1B2-4BF2-4367-B204-754A504DC361}"/>
          </ac:spMkLst>
        </pc:spChg>
        <pc:spChg chg="add mod">
          <ac:chgData name="Roth, Dan" userId="18da4c67-dd89-43a7-9856-8592f867a23c" providerId="ADAL" clId="{5C4AD0EE-8C47-4225-86D6-43471D3E0AE8}" dt="2020-04-14T17:25:10.003" v="6035" actId="208"/>
          <ac:spMkLst>
            <pc:docMk/>
            <pc:sldMk cId="3967760949" sldId="418"/>
            <ac:spMk id="2" creationId="{F43012D9-6ACF-4F4C-91A3-B9863D09F764}"/>
          </ac:spMkLst>
        </pc:spChg>
        <pc:spChg chg="add mod">
          <ac:chgData name="Roth, Dan" userId="18da4c67-dd89-43a7-9856-8592f867a23c" providerId="ADAL" clId="{5C4AD0EE-8C47-4225-86D6-43471D3E0AE8}" dt="2020-04-14T05:39:31.135" v="5823" actId="1076"/>
          <ac:spMkLst>
            <pc:docMk/>
            <pc:sldMk cId="3967760949" sldId="418"/>
            <ac:spMk id="3" creationId="{1227A2CE-2197-4EB2-A503-4D3C781B9B33}"/>
          </ac:spMkLst>
        </pc:spChg>
        <pc:spChg chg="mod">
          <ac:chgData name="Roth, Dan" userId="18da4c67-dd89-43a7-9856-8592f867a23c" providerId="ADAL" clId="{5C4AD0EE-8C47-4225-86D6-43471D3E0AE8}" dt="2020-04-14T05:37:06.423" v="5794"/>
          <ac:spMkLst>
            <pc:docMk/>
            <pc:sldMk cId="3967760949" sldId="418"/>
            <ac:spMk id="5" creationId="{D727480C-CDED-B140-AB9B-5C130142E314}"/>
          </ac:spMkLst>
        </pc:spChg>
        <pc:spChg chg="add mod">
          <ac:chgData name="Roth, Dan" userId="18da4c67-dd89-43a7-9856-8592f867a23c" providerId="ADAL" clId="{5C4AD0EE-8C47-4225-86D6-43471D3E0AE8}" dt="2020-04-14T05:41:48.017" v="5984" actId="1076"/>
          <ac:spMkLst>
            <pc:docMk/>
            <pc:sldMk cId="3967760949" sldId="418"/>
            <ac:spMk id="7" creationId="{009A17AB-D928-43B2-9CC4-15A53E51EFC1}"/>
          </ac:spMkLst>
        </pc:spChg>
        <pc:spChg chg="add mod">
          <ac:chgData name="Roth, Dan" userId="18da4c67-dd89-43a7-9856-8592f867a23c" providerId="ADAL" clId="{5C4AD0EE-8C47-4225-86D6-43471D3E0AE8}" dt="2020-04-14T17:25:31.496" v="6041" actId="1076"/>
          <ac:spMkLst>
            <pc:docMk/>
            <pc:sldMk cId="3967760949" sldId="418"/>
            <ac:spMk id="8" creationId="{05471CE8-13D4-451F-90EF-97211B26C3D7}"/>
          </ac:spMkLst>
        </pc:spChg>
        <pc:spChg chg="add mod">
          <ac:chgData name="Roth, Dan" userId="18da4c67-dd89-43a7-9856-8592f867a23c" providerId="ADAL" clId="{5C4AD0EE-8C47-4225-86D6-43471D3E0AE8}" dt="2020-04-14T17:25:41.618" v="6043" actId="1076"/>
          <ac:spMkLst>
            <pc:docMk/>
            <pc:sldMk cId="3967760949" sldId="418"/>
            <ac:spMk id="9" creationId="{6DB08AD5-24C2-4775-9789-998536370913}"/>
          </ac:spMkLst>
        </pc:spChg>
        <pc:spChg chg="add mod">
          <ac:chgData name="Roth, Dan" userId="18da4c67-dd89-43a7-9856-8592f867a23c" providerId="ADAL" clId="{5C4AD0EE-8C47-4225-86D6-43471D3E0AE8}" dt="2020-04-14T17:25:56.344" v="6045" actId="1076"/>
          <ac:spMkLst>
            <pc:docMk/>
            <pc:sldMk cId="3967760949" sldId="418"/>
            <ac:spMk id="10" creationId="{74099F0F-5505-4366-A063-BA4E7181BF27}"/>
          </ac:spMkLst>
        </pc:spChg>
        <pc:spChg chg="add mod">
          <ac:chgData name="Roth, Dan" userId="18da4c67-dd89-43a7-9856-8592f867a23c" providerId="ADAL" clId="{5C4AD0EE-8C47-4225-86D6-43471D3E0AE8}" dt="2020-04-14T17:26:33.838" v="6052" actId="1076"/>
          <ac:spMkLst>
            <pc:docMk/>
            <pc:sldMk cId="3967760949" sldId="418"/>
            <ac:spMk id="11" creationId="{BE319389-6508-44BD-A384-750E3F89148E}"/>
          </ac:spMkLst>
        </pc:spChg>
        <pc:spChg chg="mod">
          <ac:chgData name="Roth, Dan" userId="18da4c67-dd89-43a7-9856-8592f867a23c" providerId="ADAL" clId="{5C4AD0EE-8C47-4225-86D6-43471D3E0AE8}" dt="2020-04-14T05:37:38.034" v="5805" actId="20577"/>
          <ac:spMkLst>
            <pc:docMk/>
            <pc:sldMk cId="3967760949" sldId="418"/>
            <ac:spMk id="73" creationId="{00000000-0000-0000-0000-000000000000}"/>
          </ac:spMkLst>
        </pc:spChg>
        <pc:picChg chg="mod">
          <ac:chgData name="Roth, Dan" userId="18da4c67-dd89-43a7-9856-8592f867a23c" providerId="ADAL" clId="{5C4AD0EE-8C47-4225-86D6-43471D3E0AE8}" dt="2020-04-14T05:39:48.377" v="5871" actId="12788"/>
          <ac:picMkLst>
            <pc:docMk/>
            <pc:sldMk cId="3967760949" sldId="418"/>
            <ac:picMk id="4" creationId="{00000000-0000-0000-0000-000000000000}"/>
          </ac:picMkLst>
        </pc:picChg>
      </pc:sldChg>
      <pc:sldChg chg="del">
        <pc:chgData name="Roth, Dan" userId="18da4c67-dd89-43a7-9856-8592f867a23c" providerId="ADAL" clId="{5C4AD0EE-8C47-4225-86D6-43471D3E0AE8}" dt="2020-04-14T05:34:35.808" v="5793" actId="47"/>
        <pc:sldMkLst>
          <pc:docMk/>
          <pc:sldMk cId="879214307" sldId="420"/>
        </pc:sldMkLst>
      </pc:sldChg>
      <pc:sldChg chg="del">
        <pc:chgData name="Roth, Dan" userId="18da4c67-dd89-43a7-9856-8592f867a23c" providerId="ADAL" clId="{5C4AD0EE-8C47-4225-86D6-43471D3E0AE8}" dt="2020-04-14T05:34:35.808" v="5793" actId="47"/>
        <pc:sldMkLst>
          <pc:docMk/>
          <pc:sldMk cId="3487656105" sldId="421"/>
        </pc:sldMkLst>
      </pc:sldChg>
      <pc:sldChg chg="del">
        <pc:chgData name="Roth, Dan" userId="18da4c67-dd89-43a7-9856-8592f867a23c" providerId="ADAL" clId="{5C4AD0EE-8C47-4225-86D6-43471D3E0AE8}" dt="2020-04-14T05:34:35.808" v="5793" actId="47"/>
        <pc:sldMkLst>
          <pc:docMk/>
          <pc:sldMk cId="4144186986" sldId="426"/>
        </pc:sldMkLst>
      </pc:sldChg>
      <pc:sldChg chg="del">
        <pc:chgData name="Roth, Dan" userId="18da4c67-dd89-43a7-9856-8592f867a23c" providerId="ADAL" clId="{5C4AD0EE-8C47-4225-86D6-43471D3E0AE8}" dt="2020-04-14T02:15:28.218" v="99" actId="47"/>
        <pc:sldMkLst>
          <pc:docMk/>
          <pc:sldMk cId="3861621921" sldId="464"/>
        </pc:sldMkLst>
      </pc:sldChg>
      <pc:sldChg chg="del">
        <pc:chgData name="Roth, Dan" userId="18da4c67-dd89-43a7-9856-8592f867a23c" providerId="ADAL" clId="{5C4AD0EE-8C47-4225-86D6-43471D3E0AE8}" dt="2020-04-14T05:34:35.808" v="5793" actId="47"/>
        <pc:sldMkLst>
          <pc:docMk/>
          <pc:sldMk cId="2198765369" sldId="482"/>
        </pc:sldMkLst>
      </pc:sldChg>
      <pc:sldChg chg="del">
        <pc:chgData name="Roth, Dan" userId="18da4c67-dd89-43a7-9856-8592f867a23c" providerId="ADAL" clId="{5C4AD0EE-8C47-4225-86D6-43471D3E0AE8}" dt="2020-04-14T05:34:35.808" v="5793" actId="47"/>
        <pc:sldMkLst>
          <pc:docMk/>
          <pc:sldMk cId="3543328734" sldId="560"/>
        </pc:sldMkLst>
      </pc:sldChg>
      <pc:sldChg chg="del">
        <pc:chgData name="Roth, Dan" userId="18da4c67-dd89-43a7-9856-8592f867a23c" providerId="ADAL" clId="{5C4AD0EE-8C47-4225-86D6-43471D3E0AE8}" dt="2020-04-14T05:34:35.808" v="5793" actId="47"/>
        <pc:sldMkLst>
          <pc:docMk/>
          <pc:sldMk cId="1258585523" sldId="612"/>
        </pc:sldMkLst>
      </pc:sldChg>
      <pc:sldChg chg="addSp delSp modSp add mod delAnim modAnim">
        <pc:chgData name="Roth, Dan" userId="18da4c67-dd89-43a7-9856-8592f867a23c" providerId="ADAL" clId="{5C4AD0EE-8C47-4225-86D6-43471D3E0AE8}" dt="2020-04-14T17:43:06.160" v="6100" actId="20577"/>
        <pc:sldMkLst>
          <pc:docMk/>
          <pc:sldMk cId="0" sldId="731"/>
        </pc:sldMkLst>
        <pc:spChg chg="add mod">
          <ac:chgData name="Roth, Dan" userId="18da4c67-dd89-43a7-9856-8592f867a23c" providerId="ADAL" clId="{5C4AD0EE-8C47-4225-86D6-43471D3E0AE8}" dt="2020-04-14T17:43:06.160" v="6100" actId="20577"/>
          <ac:spMkLst>
            <pc:docMk/>
            <pc:sldMk cId="0" sldId="731"/>
            <ac:spMk id="2" creationId="{39AA3086-7324-4BC4-BD55-B6504DEB915B}"/>
          </ac:spMkLst>
        </pc:spChg>
        <pc:spChg chg="add del mod">
          <ac:chgData name="Roth, Dan" userId="18da4c67-dd89-43a7-9856-8592f867a23c" providerId="ADAL" clId="{5C4AD0EE-8C47-4225-86D6-43471D3E0AE8}" dt="2020-04-14T03:54:25.690" v="2566" actId="478"/>
          <ac:spMkLst>
            <pc:docMk/>
            <pc:sldMk cId="0" sldId="731"/>
            <ac:spMk id="3" creationId="{81636A00-CB50-4B40-87BD-9D57815954F4}"/>
          </ac:spMkLst>
        </pc:spChg>
        <pc:spChg chg="add mod">
          <ac:chgData name="Roth, Dan" userId="18da4c67-dd89-43a7-9856-8592f867a23c" providerId="ADAL" clId="{5C4AD0EE-8C47-4225-86D6-43471D3E0AE8}" dt="2020-04-14T03:57:51.333" v="2667" actId="12788"/>
          <ac:spMkLst>
            <pc:docMk/>
            <pc:sldMk cId="0" sldId="731"/>
            <ac:spMk id="4" creationId="{8312589C-FF3F-4334-A1EE-665DA62739DC}"/>
          </ac:spMkLst>
        </pc:spChg>
        <pc:spChg chg="mod">
          <ac:chgData name="Roth, Dan" userId="18da4c67-dd89-43a7-9856-8592f867a23c" providerId="ADAL" clId="{5C4AD0EE-8C47-4225-86D6-43471D3E0AE8}" dt="2020-04-14T03:43:06.244" v="2456"/>
          <ac:spMkLst>
            <pc:docMk/>
            <pc:sldMk cId="0" sldId="731"/>
            <ac:spMk id="217089" creationId="{00000000-0000-0000-0000-000000000000}"/>
          </ac:spMkLst>
        </pc:spChg>
        <pc:spChg chg="mod">
          <ac:chgData name="Roth, Dan" userId="18da4c67-dd89-43a7-9856-8592f867a23c" providerId="ADAL" clId="{5C4AD0EE-8C47-4225-86D6-43471D3E0AE8}" dt="2020-04-14T04:06:08.442" v="2865" actId="1035"/>
          <ac:spMkLst>
            <pc:docMk/>
            <pc:sldMk cId="0" sldId="731"/>
            <ac:spMk id="217090" creationId="{00000000-0000-0000-0000-000000000000}"/>
          </ac:spMkLst>
        </pc:spChg>
        <pc:spChg chg="del">
          <ac:chgData name="Roth, Dan" userId="18da4c67-dd89-43a7-9856-8592f867a23c" providerId="ADAL" clId="{5C4AD0EE-8C47-4225-86D6-43471D3E0AE8}" dt="2020-04-14T03:54:35.339" v="2567" actId="478"/>
          <ac:spMkLst>
            <pc:docMk/>
            <pc:sldMk cId="0" sldId="731"/>
            <ac:spMk id="217091" creationId="{00000000-0000-0000-0000-000000000000}"/>
          </ac:spMkLst>
        </pc:spChg>
        <pc:spChg chg="del">
          <ac:chgData name="Roth, Dan" userId="18da4c67-dd89-43a7-9856-8592f867a23c" providerId="ADAL" clId="{5C4AD0EE-8C47-4225-86D6-43471D3E0AE8}" dt="2020-04-14T03:43:53.749" v="2479" actId="478"/>
          <ac:spMkLst>
            <pc:docMk/>
            <pc:sldMk cId="0" sldId="731"/>
            <ac:spMk id="217092" creationId="{00000000-0000-0000-0000-000000000000}"/>
          </ac:spMkLst>
        </pc:spChg>
        <pc:graphicFrameChg chg="add del mod ord modGraphic">
          <ac:chgData name="Roth, Dan" userId="18da4c67-dd89-43a7-9856-8592f867a23c" providerId="ADAL" clId="{5C4AD0EE-8C47-4225-86D6-43471D3E0AE8}" dt="2020-04-14T04:03:05.850" v="2714" actId="478"/>
          <ac:graphicFrameMkLst>
            <pc:docMk/>
            <pc:sldMk cId="0" sldId="731"/>
            <ac:graphicFrameMk id="9" creationId="{02C99784-C9E9-4123-8DD1-1A1E0EE12961}"/>
          </ac:graphicFrameMkLst>
        </pc:graphicFrameChg>
        <pc:picChg chg="add mod">
          <ac:chgData name="Roth, Dan" userId="18da4c67-dd89-43a7-9856-8592f867a23c" providerId="ADAL" clId="{5C4AD0EE-8C47-4225-86D6-43471D3E0AE8}" dt="2020-04-14T04:05:24.943" v="2854" actId="208"/>
          <ac:picMkLst>
            <pc:docMk/>
            <pc:sldMk cId="0" sldId="731"/>
            <ac:picMk id="5" creationId="{A2BEC142-6AE1-46F4-BF61-A8C96FAB1900}"/>
          </ac:picMkLst>
        </pc:picChg>
      </pc:sldChg>
      <pc:sldChg chg="del">
        <pc:chgData name="Roth, Dan" userId="18da4c67-dd89-43a7-9856-8592f867a23c" providerId="ADAL" clId="{5C4AD0EE-8C47-4225-86D6-43471D3E0AE8}" dt="2020-04-14T05:34:35.808" v="5793" actId="47"/>
        <pc:sldMkLst>
          <pc:docMk/>
          <pc:sldMk cId="959323273" sldId="756"/>
        </pc:sldMkLst>
      </pc:sldChg>
      <pc:sldChg chg="addSp delSp modSp add mod modTransition modAnim">
        <pc:chgData name="Roth, Dan" userId="18da4c67-dd89-43a7-9856-8592f867a23c" providerId="ADAL" clId="{5C4AD0EE-8C47-4225-86D6-43471D3E0AE8}" dt="2020-04-14T17:42:46.655" v="6095" actId="20577"/>
        <pc:sldMkLst>
          <pc:docMk/>
          <pc:sldMk cId="0" sldId="760"/>
        </pc:sldMkLst>
        <pc:spChg chg="mod">
          <ac:chgData name="Roth, Dan" userId="18da4c67-dd89-43a7-9856-8592f867a23c" providerId="ADAL" clId="{5C4AD0EE-8C47-4225-86D6-43471D3E0AE8}" dt="2020-04-14T02:58:18.436" v="1278" actId="1036"/>
          <ac:spMkLst>
            <pc:docMk/>
            <pc:sldMk cId="0" sldId="760"/>
            <ac:spMk id="2" creationId="{00000000-0000-0000-0000-000000000000}"/>
          </ac:spMkLst>
        </pc:spChg>
        <pc:spChg chg="add mod">
          <ac:chgData name="Roth, Dan" userId="18da4c67-dd89-43a7-9856-8592f867a23c" providerId="ADAL" clId="{5C4AD0EE-8C47-4225-86D6-43471D3E0AE8}" dt="2020-04-14T17:42:46.655" v="6095" actId="20577"/>
          <ac:spMkLst>
            <pc:docMk/>
            <pc:sldMk cId="0" sldId="760"/>
            <ac:spMk id="3" creationId="{A2516AA6-47DD-4A6E-AE86-21E996B28D41}"/>
          </ac:spMkLst>
        </pc:spChg>
        <pc:spChg chg="add mod">
          <ac:chgData name="Roth, Dan" userId="18da4c67-dd89-43a7-9856-8592f867a23c" providerId="ADAL" clId="{5C4AD0EE-8C47-4225-86D6-43471D3E0AE8}" dt="2020-04-14T17:40:03.574" v="6092" actId="1076"/>
          <ac:spMkLst>
            <pc:docMk/>
            <pc:sldMk cId="0" sldId="760"/>
            <ac:spMk id="7" creationId="{EEAA08A9-0A59-4879-B1B2-514DDF909492}"/>
          </ac:spMkLst>
        </pc:spChg>
        <pc:spChg chg="mod">
          <ac:chgData name="Roth, Dan" userId="18da4c67-dd89-43a7-9856-8592f867a23c" providerId="ADAL" clId="{5C4AD0EE-8C47-4225-86D6-43471D3E0AE8}" dt="2020-04-14T02:58:18.436" v="1278" actId="1036"/>
          <ac:spMkLst>
            <pc:docMk/>
            <pc:sldMk cId="0" sldId="760"/>
            <ac:spMk id="8" creationId="{00000000-0000-0000-0000-000000000000}"/>
          </ac:spMkLst>
        </pc:spChg>
        <pc:spChg chg="mod">
          <ac:chgData name="Roth, Dan" userId="18da4c67-dd89-43a7-9856-8592f867a23c" providerId="ADAL" clId="{5C4AD0EE-8C47-4225-86D6-43471D3E0AE8}" dt="2020-04-14T02:58:18.436" v="1278" actId="1036"/>
          <ac:spMkLst>
            <pc:docMk/>
            <pc:sldMk cId="0" sldId="760"/>
            <ac:spMk id="9" creationId="{00000000-0000-0000-0000-000000000000}"/>
          </ac:spMkLst>
        </pc:spChg>
        <pc:spChg chg="add mod">
          <ac:chgData name="Roth, Dan" userId="18da4c67-dd89-43a7-9856-8592f867a23c" providerId="ADAL" clId="{5C4AD0EE-8C47-4225-86D6-43471D3E0AE8}" dt="2020-04-14T03:09:27.057" v="1640" actId="208"/>
          <ac:spMkLst>
            <pc:docMk/>
            <pc:sldMk cId="0" sldId="760"/>
            <ac:spMk id="10" creationId="{DF0140EA-A801-442F-92FC-1E8928F0FD3B}"/>
          </ac:spMkLst>
        </pc:spChg>
        <pc:spChg chg="mod">
          <ac:chgData name="Roth, Dan" userId="18da4c67-dd89-43a7-9856-8592f867a23c" providerId="ADAL" clId="{5C4AD0EE-8C47-4225-86D6-43471D3E0AE8}" dt="2020-04-14T02:56:48.286" v="1161"/>
          <ac:spMkLst>
            <pc:docMk/>
            <pc:sldMk cId="0" sldId="760"/>
            <ac:spMk id="198657" creationId="{00000000-0000-0000-0000-000000000000}"/>
          </ac:spMkLst>
        </pc:spChg>
        <pc:spChg chg="del">
          <ac:chgData name="Roth, Dan" userId="18da4c67-dd89-43a7-9856-8592f867a23c" providerId="ADAL" clId="{5C4AD0EE-8C47-4225-86D6-43471D3E0AE8}" dt="2020-04-14T02:57:32.063" v="1181" actId="478"/>
          <ac:spMkLst>
            <pc:docMk/>
            <pc:sldMk cId="0" sldId="760"/>
            <ac:spMk id="198658" creationId="{00000000-0000-0000-0000-000000000000}"/>
          </ac:spMkLst>
        </pc:spChg>
        <pc:spChg chg="del">
          <ac:chgData name="Roth, Dan" userId="18da4c67-dd89-43a7-9856-8592f867a23c" providerId="ADAL" clId="{5C4AD0EE-8C47-4225-86D6-43471D3E0AE8}" dt="2020-04-14T02:57:37.959" v="1182" actId="478"/>
          <ac:spMkLst>
            <pc:docMk/>
            <pc:sldMk cId="0" sldId="760"/>
            <ac:spMk id="198661" creationId="{00000000-0000-0000-0000-000000000000}"/>
          </ac:spMkLst>
        </pc:spChg>
        <pc:picChg chg="mod">
          <ac:chgData name="Roth, Dan" userId="18da4c67-dd89-43a7-9856-8592f867a23c" providerId="ADAL" clId="{5C4AD0EE-8C47-4225-86D6-43471D3E0AE8}" dt="2020-04-14T02:57:52.758" v="1183" actId="1076"/>
          <ac:picMkLst>
            <pc:docMk/>
            <pc:sldMk cId="0" sldId="760"/>
            <ac:picMk id="4" creationId="{00000000-0000-0000-0000-000000000000}"/>
          </ac:picMkLst>
        </pc:picChg>
        <pc:picChg chg="mod">
          <ac:chgData name="Roth, Dan" userId="18da4c67-dd89-43a7-9856-8592f867a23c" providerId="ADAL" clId="{5C4AD0EE-8C47-4225-86D6-43471D3E0AE8}" dt="2020-04-14T03:09:30.100" v="1641" actId="208"/>
          <ac:picMkLst>
            <pc:docMk/>
            <pc:sldMk cId="0" sldId="760"/>
            <ac:picMk id="5" creationId="{00000000-0000-0000-0000-000000000000}"/>
          </ac:picMkLst>
        </pc:picChg>
        <pc:cxnChg chg="mod">
          <ac:chgData name="Roth, Dan" userId="18da4c67-dd89-43a7-9856-8592f867a23c" providerId="ADAL" clId="{5C4AD0EE-8C47-4225-86D6-43471D3E0AE8}" dt="2020-04-14T02:58:18.436" v="1278" actId="1036"/>
          <ac:cxnSpMkLst>
            <pc:docMk/>
            <pc:sldMk cId="0" sldId="760"/>
            <ac:cxnSpMk id="6" creationId="{00000000-0000-0000-0000-000000000000}"/>
          </ac:cxnSpMkLst>
        </pc:cxnChg>
        <pc:cxnChg chg="mod">
          <ac:chgData name="Roth, Dan" userId="18da4c67-dd89-43a7-9856-8592f867a23c" providerId="ADAL" clId="{5C4AD0EE-8C47-4225-86D6-43471D3E0AE8}" dt="2020-04-14T02:58:18.436" v="1278" actId="1036"/>
          <ac:cxnSpMkLst>
            <pc:docMk/>
            <pc:sldMk cId="0" sldId="760"/>
            <ac:cxnSpMk id="13" creationId="{00000000-0000-0000-0000-000000000000}"/>
          </ac:cxnSpMkLst>
        </pc:cxnChg>
        <pc:cxnChg chg="mod">
          <ac:chgData name="Roth, Dan" userId="18da4c67-dd89-43a7-9856-8592f867a23c" providerId="ADAL" clId="{5C4AD0EE-8C47-4225-86D6-43471D3E0AE8}" dt="2020-04-14T02:58:18.436" v="1278" actId="1036"/>
          <ac:cxnSpMkLst>
            <pc:docMk/>
            <pc:sldMk cId="0" sldId="760"/>
            <ac:cxnSpMk id="15" creationId="{00000000-0000-0000-0000-000000000000}"/>
          </ac:cxnSpMkLst>
        </pc:cxnChg>
        <pc:cxnChg chg="mod">
          <ac:chgData name="Roth, Dan" userId="18da4c67-dd89-43a7-9856-8592f867a23c" providerId="ADAL" clId="{5C4AD0EE-8C47-4225-86D6-43471D3E0AE8}" dt="2020-04-14T02:58:18.436" v="1278" actId="1036"/>
          <ac:cxnSpMkLst>
            <pc:docMk/>
            <pc:sldMk cId="0" sldId="760"/>
            <ac:cxnSpMk id="16" creationId="{00000000-0000-0000-0000-000000000000}"/>
          </ac:cxnSpMkLst>
        </pc:cxnChg>
        <pc:cxnChg chg="mod">
          <ac:chgData name="Roth, Dan" userId="18da4c67-dd89-43a7-9856-8592f867a23c" providerId="ADAL" clId="{5C4AD0EE-8C47-4225-86D6-43471D3E0AE8}" dt="2020-04-14T02:58:18.436" v="1278" actId="1036"/>
          <ac:cxnSpMkLst>
            <pc:docMk/>
            <pc:sldMk cId="0" sldId="760"/>
            <ac:cxnSpMk id="18" creationId="{00000000-0000-0000-0000-000000000000}"/>
          </ac:cxnSpMkLst>
        </pc:cxnChg>
      </pc:sldChg>
      <pc:sldChg chg="del">
        <pc:chgData name="Roth, Dan" userId="18da4c67-dd89-43a7-9856-8592f867a23c" providerId="ADAL" clId="{5C4AD0EE-8C47-4225-86D6-43471D3E0AE8}" dt="2020-04-14T02:15:32.983" v="100" actId="47"/>
        <pc:sldMkLst>
          <pc:docMk/>
          <pc:sldMk cId="3887229194" sldId="766"/>
        </pc:sldMkLst>
      </pc:sldChg>
      <pc:sldChg chg="del">
        <pc:chgData name="Roth, Dan" userId="18da4c67-dd89-43a7-9856-8592f867a23c" providerId="ADAL" clId="{5C4AD0EE-8C47-4225-86D6-43471D3E0AE8}" dt="2020-04-14T05:34:35.808" v="5793" actId="47"/>
        <pc:sldMkLst>
          <pc:docMk/>
          <pc:sldMk cId="3916209527" sldId="820"/>
        </pc:sldMkLst>
      </pc:sldChg>
      <pc:sldChg chg="del">
        <pc:chgData name="Roth, Dan" userId="18da4c67-dd89-43a7-9856-8592f867a23c" providerId="ADAL" clId="{5C4AD0EE-8C47-4225-86D6-43471D3E0AE8}" dt="2020-04-14T05:34:35.808" v="5793" actId="47"/>
        <pc:sldMkLst>
          <pc:docMk/>
          <pc:sldMk cId="2544965453" sldId="828"/>
        </pc:sldMkLst>
      </pc:sldChg>
      <pc:sldChg chg="del">
        <pc:chgData name="Roth, Dan" userId="18da4c67-dd89-43a7-9856-8592f867a23c" providerId="ADAL" clId="{5C4AD0EE-8C47-4225-86D6-43471D3E0AE8}" dt="2020-04-14T05:34:35.808" v="5793" actId="47"/>
        <pc:sldMkLst>
          <pc:docMk/>
          <pc:sldMk cId="71500761" sldId="857"/>
        </pc:sldMkLst>
      </pc:sldChg>
      <pc:sldChg chg="del">
        <pc:chgData name="Roth, Dan" userId="18da4c67-dd89-43a7-9856-8592f867a23c" providerId="ADAL" clId="{5C4AD0EE-8C47-4225-86D6-43471D3E0AE8}" dt="2020-04-14T05:34:35.808" v="5793" actId="47"/>
        <pc:sldMkLst>
          <pc:docMk/>
          <pc:sldMk cId="514521299" sldId="860"/>
        </pc:sldMkLst>
      </pc:sldChg>
      <pc:sldChg chg="del">
        <pc:chgData name="Roth, Dan" userId="18da4c67-dd89-43a7-9856-8592f867a23c" providerId="ADAL" clId="{5C4AD0EE-8C47-4225-86D6-43471D3E0AE8}" dt="2020-04-14T02:15:10.986" v="98" actId="47"/>
        <pc:sldMkLst>
          <pc:docMk/>
          <pc:sldMk cId="1474123489" sldId="1256"/>
        </pc:sldMkLst>
      </pc:sldChg>
      <pc:sldChg chg="del">
        <pc:chgData name="Roth, Dan" userId="18da4c67-dd89-43a7-9856-8592f867a23c" providerId="ADAL" clId="{5C4AD0EE-8C47-4225-86D6-43471D3E0AE8}" dt="2020-04-14T02:15:07.161" v="95" actId="47"/>
        <pc:sldMkLst>
          <pc:docMk/>
          <pc:sldMk cId="1511776667" sldId="1262"/>
        </pc:sldMkLst>
      </pc:sldChg>
      <pc:sldChg chg="del">
        <pc:chgData name="Roth, Dan" userId="18da4c67-dd89-43a7-9856-8592f867a23c" providerId="ADAL" clId="{5C4AD0EE-8C47-4225-86D6-43471D3E0AE8}" dt="2020-04-14T02:15:08.960" v="97" actId="47"/>
        <pc:sldMkLst>
          <pc:docMk/>
          <pc:sldMk cId="2144188295" sldId="1263"/>
        </pc:sldMkLst>
      </pc:sldChg>
      <pc:sldChg chg="del">
        <pc:chgData name="Roth, Dan" userId="18da4c67-dd89-43a7-9856-8592f867a23c" providerId="ADAL" clId="{5C4AD0EE-8C47-4225-86D6-43471D3E0AE8}" dt="2020-04-14T05:34:35.808" v="5793" actId="47"/>
        <pc:sldMkLst>
          <pc:docMk/>
          <pc:sldMk cId="1466876474" sldId="1268"/>
        </pc:sldMkLst>
      </pc:sldChg>
      <pc:sldChg chg="del">
        <pc:chgData name="Roth, Dan" userId="18da4c67-dd89-43a7-9856-8592f867a23c" providerId="ADAL" clId="{5C4AD0EE-8C47-4225-86D6-43471D3E0AE8}" dt="2020-04-14T05:34:35.808" v="5793" actId="47"/>
        <pc:sldMkLst>
          <pc:docMk/>
          <pc:sldMk cId="2527546393" sldId="1269"/>
        </pc:sldMkLst>
      </pc:sldChg>
      <pc:sldChg chg="addSp delSp del mod">
        <pc:chgData name="Roth, Dan" userId="18da4c67-dd89-43a7-9856-8592f867a23c" providerId="ADAL" clId="{5C4AD0EE-8C47-4225-86D6-43471D3E0AE8}" dt="2020-04-14T05:34:35.808" v="5793" actId="47"/>
        <pc:sldMkLst>
          <pc:docMk/>
          <pc:sldMk cId="1434781963" sldId="1271"/>
        </pc:sldMkLst>
        <pc:picChg chg="add del">
          <ac:chgData name="Roth, Dan" userId="18da4c67-dd89-43a7-9856-8592f867a23c" providerId="ADAL" clId="{5C4AD0EE-8C47-4225-86D6-43471D3E0AE8}" dt="2020-04-14T02:31:41.452" v="673" actId="478"/>
          <ac:picMkLst>
            <pc:docMk/>
            <pc:sldMk cId="1434781963" sldId="1271"/>
            <ac:picMk id="7" creationId="{853161F1-1F1A-40C2-85F8-7CB692125271}"/>
          </ac:picMkLst>
        </pc:picChg>
      </pc:sldChg>
      <pc:sldChg chg="del">
        <pc:chgData name="Roth, Dan" userId="18da4c67-dd89-43a7-9856-8592f867a23c" providerId="ADAL" clId="{5C4AD0EE-8C47-4225-86D6-43471D3E0AE8}" dt="2020-04-14T05:34:35.808" v="5793" actId="47"/>
        <pc:sldMkLst>
          <pc:docMk/>
          <pc:sldMk cId="819782201" sldId="1273"/>
        </pc:sldMkLst>
      </pc:sldChg>
      <pc:sldChg chg="del">
        <pc:chgData name="Roth, Dan" userId="18da4c67-dd89-43a7-9856-8592f867a23c" providerId="ADAL" clId="{5C4AD0EE-8C47-4225-86D6-43471D3E0AE8}" dt="2020-04-14T05:34:35.808" v="5793" actId="47"/>
        <pc:sldMkLst>
          <pc:docMk/>
          <pc:sldMk cId="1951640376" sldId="1277"/>
        </pc:sldMkLst>
      </pc:sldChg>
      <pc:sldChg chg="del">
        <pc:chgData name="Roth, Dan" userId="18da4c67-dd89-43a7-9856-8592f867a23c" providerId="ADAL" clId="{5C4AD0EE-8C47-4225-86D6-43471D3E0AE8}" dt="2020-04-14T05:34:35.808" v="5793" actId="47"/>
        <pc:sldMkLst>
          <pc:docMk/>
          <pc:sldMk cId="158293492" sldId="1403"/>
        </pc:sldMkLst>
      </pc:sldChg>
      <pc:sldChg chg="del">
        <pc:chgData name="Roth, Dan" userId="18da4c67-dd89-43a7-9856-8592f867a23c" providerId="ADAL" clId="{5C4AD0EE-8C47-4225-86D6-43471D3E0AE8}" dt="2020-04-14T05:34:35.808" v="5793" actId="47"/>
        <pc:sldMkLst>
          <pc:docMk/>
          <pc:sldMk cId="568115708" sldId="1406"/>
        </pc:sldMkLst>
      </pc:sldChg>
      <pc:sldChg chg="del">
        <pc:chgData name="Roth, Dan" userId="18da4c67-dd89-43a7-9856-8592f867a23c" providerId="ADAL" clId="{5C4AD0EE-8C47-4225-86D6-43471D3E0AE8}" dt="2020-04-14T05:34:35.808" v="5793" actId="47"/>
        <pc:sldMkLst>
          <pc:docMk/>
          <pc:sldMk cId="941726210" sldId="1415"/>
        </pc:sldMkLst>
      </pc:sldChg>
      <pc:sldChg chg="del">
        <pc:chgData name="Roth, Dan" userId="18da4c67-dd89-43a7-9856-8592f867a23c" providerId="ADAL" clId="{5C4AD0EE-8C47-4225-86D6-43471D3E0AE8}" dt="2020-04-14T02:15:06.200" v="94" actId="47"/>
        <pc:sldMkLst>
          <pc:docMk/>
          <pc:sldMk cId="4087997763" sldId="1423"/>
        </pc:sldMkLst>
      </pc:sldChg>
      <pc:sldChg chg="del">
        <pc:chgData name="Roth, Dan" userId="18da4c67-dd89-43a7-9856-8592f867a23c" providerId="ADAL" clId="{5C4AD0EE-8C47-4225-86D6-43471D3E0AE8}" dt="2020-04-14T02:15:40.985" v="101" actId="47"/>
        <pc:sldMkLst>
          <pc:docMk/>
          <pc:sldMk cId="3998438273" sldId="1450"/>
        </pc:sldMkLst>
      </pc:sldChg>
      <pc:sldChg chg="del">
        <pc:chgData name="Roth, Dan" userId="18da4c67-dd89-43a7-9856-8592f867a23c" providerId="ADAL" clId="{5C4AD0EE-8C47-4225-86D6-43471D3E0AE8}" dt="2020-04-14T02:15:47.957" v="102" actId="47"/>
        <pc:sldMkLst>
          <pc:docMk/>
          <pc:sldMk cId="1198865618" sldId="1451"/>
        </pc:sldMkLst>
      </pc:sldChg>
      <pc:sldChg chg="del">
        <pc:chgData name="Roth, Dan" userId="18da4c67-dd89-43a7-9856-8592f867a23c" providerId="ADAL" clId="{5C4AD0EE-8C47-4225-86D6-43471D3E0AE8}" dt="2020-04-14T02:15:49.260" v="103" actId="47"/>
        <pc:sldMkLst>
          <pc:docMk/>
          <pc:sldMk cId="563110837" sldId="1452"/>
        </pc:sldMkLst>
      </pc:sldChg>
      <pc:sldChg chg="del">
        <pc:chgData name="Roth, Dan" userId="18da4c67-dd89-43a7-9856-8592f867a23c" providerId="ADAL" clId="{5C4AD0EE-8C47-4225-86D6-43471D3E0AE8}" dt="2020-04-14T02:15:50.210" v="104" actId="47"/>
        <pc:sldMkLst>
          <pc:docMk/>
          <pc:sldMk cId="3327488310" sldId="1454"/>
        </pc:sldMkLst>
      </pc:sldChg>
      <pc:sldChg chg="del">
        <pc:chgData name="Roth, Dan" userId="18da4c67-dd89-43a7-9856-8592f867a23c" providerId="ADAL" clId="{5C4AD0EE-8C47-4225-86D6-43471D3E0AE8}" dt="2020-04-14T05:34:35.808" v="5793" actId="47"/>
        <pc:sldMkLst>
          <pc:docMk/>
          <pc:sldMk cId="842587830" sldId="1458"/>
        </pc:sldMkLst>
      </pc:sldChg>
      <pc:sldChg chg="del">
        <pc:chgData name="Roth, Dan" userId="18da4c67-dd89-43a7-9856-8592f867a23c" providerId="ADAL" clId="{5C4AD0EE-8C47-4225-86D6-43471D3E0AE8}" dt="2020-04-14T05:34:35.808" v="5793" actId="47"/>
        <pc:sldMkLst>
          <pc:docMk/>
          <pc:sldMk cId="3032880172" sldId="1459"/>
        </pc:sldMkLst>
      </pc:sldChg>
      <pc:sldChg chg="del">
        <pc:chgData name="Roth, Dan" userId="18da4c67-dd89-43a7-9856-8592f867a23c" providerId="ADAL" clId="{5C4AD0EE-8C47-4225-86D6-43471D3E0AE8}" dt="2020-04-14T05:34:35.808" v="5793" actId="47"/>
        <pc:sldMkLst>
          <pc:docMk/>
          <pc:sldMk cId="2583938766" sldId="1460"/>
        </pc:sldMkLst>
      </pc:sldChg>
      <pc:sldChg chg="del">
        <pc:chgData name="Roth, Dan" userId="18da4c67-dd89-43a7-9856-8592f867a23c" providerId="ADAL" clId="{5C4AD0EE-8C47-4225-86D6-43471D3E0AE8}" dt="2020-04-14T05:34:35.808" v="5793" actId="47"/>
        <pc:sldMkLst>
          <pc:docMk/>
          <pc:sldMk cId="801057364" sldId="1461"/>
        </pc:sldMkLst>
      </pc:sldChg>
      <pc:sldChg chg="del">
        <pc:chgData name="Roth, Dan" userId="18da4c67-dd89-43a7-9856-8592f867a23c" providerId="ADAL" clId="{5C4AD0EE-8C47-4225-86D6-43471D3E0AE8}" dt="2020-04-14T05:34:35.808" v="5793" actId="47"/>
        <pc:sldMkLst>
          <pc:docMk/>
          <pc:sldMk cId="1698314628" sldId="1462"/>
        </pc:sldMkLst>
      </pc:sldChg>
      <pc:sldChg chg="del">
        <pc:chgData name="Roth, Dan" userId="18da4c67-dd89-43a7-9856-8592f867a23c" providerId="ADAL" clId="{5C4AD0EE-8C47-4225-86D6-43471D3E0AE8}" dt="2020-04-14T05:34:35.808" v="5793" actId="47"/>
        <pc:sldMkLst>
          <pc:docMk/>
          <pc:sldMk cId="3005599594" sldId="1463"/>
        </pc:sldMkLst>
      </pc:sldChg>
      <pc:sldChg chg="del">
        <pc:chgData name="Roth, Dan" userId="18da4c67-dd89-43a7-9856-8592f867a23c" providerId="ADAL" clId="{5C4AD0EE-8C47-4225-86D6-43471D3E0AE8}" dt="2020-04-14T05:34:35.808" v="5793" actId="47"/>
        <pc:sldMkLst>
          <pc:docMk/>
          <pc:sldMk cId="2277095405" sldId="1464"/>
        </pc:sldMkLst>
      </pc:sldChg>
      <pc:sldChg chg="del">
        <pc:chgData name="Roth, Dan" userId="18da4c67-dd89-43a7-9856-8592f867a23c" providerId="ADAL" clId="{5C4AD0EE-8C47-4225-86D6-43471D3E0AE8}" dt="2020-04-14T05:34:35.808" v="5793" actId="47"/>
        <pc:sldMkLst>
          <pc:docMk/>
          <pc:sldMk cId="3800825746" sldId="1465"/>
        </pc:sldMkLst>
      </pc:sldChg>
      <pc:sldChg chg="del">
        <pc:chgData name="Roth, Dan" userId="18da4c67-dd89-43a7-9856-8592f867a23c" providerId="ADAL" clId="{5C4AD0EE-8C47-4225-86D6-43471D3E0AE8}" dt="2020-04-14T05:34:35.808" v="5793" actId="47"/>
        <pc:sldMkLst>
          <pc:docMk/>
          <pc:sldMk cId="606017412" sldId="1466"/>
        </pc:sldMkLst>
      </pc:sldChg>
      <pc:sldChg chg="del">
        <pc:chgData name="Roth, Dan" userId="18da4c67-dd89-43a7-9856-8592f867a23c" providerId="ADAL" clId="{5C4AD0EE-8C47-4225-86D6-43471D3E0AE8}" dt="2020-04-14T05:34:35.808" v="5793" actId="47"/>
        <pc:sldMkLst>
          <pc:docMk/>
          <pc:sldMk cId="2107718763" sldId="1469"/>
        </pc:sldMkLst>
      </pc:sldChg>
      <pc:sldChg chg="del">
        <pc:chgData name="Roth, Dan" userId="18da4c67-dd89-43a7-9856-8592f867a23c" providerId="ADAL" clId="{5C4AD0EE-8C47-4225-86D6-43471D3E0AE8}" dt="2020-04-14T05:34:35.808" v="5793" actId="47"/>
        <pc:sldMkLst>
          <pc:docMk/>
          <pc:sldMk cId="3832762385" sldId="1471"/>
        </pc:sldMkLst>
      </pc:sldChg>
      <pc:sldChg chg="del">
        <pc:chgData name="Roth, Dan" userId="18da4c67-dd89-43a7-9856-8592f867a23c" providerId="ADAL" clId="{5C4AD0EE-8C47-4225-86D6-43471D3E0AE8}" dt="2020-04-14T05:34:35.808" v="5793" actId="47"/>
        <pc:sldMkLst>
          <pc:docMk/>
          <pc:sldMk cId="2756479061" sldId="1472"/>
        </pc:sldMkLst>
      </pc:sldChg>
      <pc:sldChg chg="del">
        <pc:chgData name="Roth, Dan" userId="18da4c67-dd89-43a7-9856-8592f867a23c" providerId="ADAL" clId="{5C4AD0EE-8C47-4225-86D6-43471D3E0AE8}" dt="2020-04-14T05:34:35.808" v="5793" actId="47"/>
        <pc:sldMkLst>
          <pc:docMk/>
          <pc:sldMk cId="1608324774" sldId="1473"/>
        </pc:sldMkLst>
      </pc:sldChg>
      <pc:sldChg chg="del">
        <pc:chgData name="Roth, Dan" userId="18da4c67-dd89-43a7-9856-8592f867a23c" providerId="ADAL" clId="{5C4AD0EE-8C47-4225-86D6-43471D3E0AE8}" dt="2020-04-14T05:34:35.808" v="5793" actId="47"/>
        <pc:sldMkLst>
          <pc:docMk/>
          <pc:sldMk cId="3963797984" sldId="1475"/>
        </pc:sldMkLst>
      </pc:sldChg>
      <pc:sldChg chg="del">
        <pc:chgData name="Roth, Dan" userId="18da4c67-dd89-43a7-9856-8592f867a23c" providerId="ADAL" clId="{5C4AD0EE-8C47-4225-86D6-43471D3E0AE8}" dt="2020-04-14T05:34:35.808" v="5793" actId="47"/>
        <pc:sldMkLst>
          <pc:docMk/>
          <pc:sldMk cId="2919447387" sldId="1479"/>
        </pc:sldMkLst>
      </pc:sldChg>
      <pc:sldChg chg="del">
        <pc:chgData name="Roth, Dan" userId="18da4c67-dd89-43a7-9856-8592f867a23c" providerId="ADAL" clId="{5C4AD0EE-8C47-4225-86D6-43471D3E0AE8}" dt="2020-04-14T05:34:35.808" v="5793" actId="47"/>
        <pc:sldMkLst>
          <pc:docMk/>
          <pc:sldMk cId="1810906243" sldId="1480"/>
        </pc:sldMkLst>
      </pc:sldChg>
      <pc:sldChg chg="del">
        <pc:chgData name="Roth, Dan" userId="18da4c67-dd89-43a7-9856-8592f867a23c" providerId="ADAL" clId="{5C4AD0EE-8C47-4225-86D6-43471D3E0AE8}" dt="2020-04-14T05:34:35.808" v="5793" actId="47"/>
        <pc:sldMkLst>
          <pc:docMk/>
          <pc:sldMk cId="2716461017" sldId="1482"/>
        </pc:sldMkLst>
      </pc:sldChg>
      <pc:sldChg chg="del">
        <pc:chgData name="Roth, Dan" userId="18da4c67-dd89-43a7-9856-8592f867a23c" providerId="ADAL" clId="{5C4AD0EE-8C47-4225-86D6-43471D3E0AE8}" dt="2020-04-14T05:34:35.808" v="5793" actId="47"/>
        <pc:sldMkLst>
          <pc:docMk/>
          <pc:sldMk cId="336906767" sldId="1485"/>
        </pc:sldMkLst>
      </pc:sldChg>
      <pc:sldChg chg="del">
        <pc:chgData name="Roth, Dan" userId="18da4c67-dd89-43a7-9856-8592f867a23c" providerId="ADAL" clId="{5C4AD0EE-8C47-4225-86D6-43471D3E0AE8}" dt="2020-04-14T05:34:35.808" v="5793" actId="47"/>
        <pc:sldMkLst>
          <pc:docMk/>
          <pc:sldMk cId="1938899173" sldId="1486"/>
        </pc:sldMkLst>
      </pc:sldChg>
      <pc:sldChg chg="del">
        <pc:chgData name="Roth, Dan" userId="18da4c67-dd89-43a7-9856-8592f867a23c" providerId="ADAL" clId="{5C4AD0EE-8C47-4225-86D6-43471D3E0AE8}" dt="2020-04-14T05:34:35.808" v="5793" actId="47"/>
        <pc:sldMkLst>
          <pc:docMk/>
          <pc:sldMk cId="1211736785" sldId="1487"/>
        </pc:sldMkLst>
      </pc:sldChg>
      <pc:sldChg chg="del">
        <pc:chgData name="Roth, Dan" userId="18da4c67-dd89-43a7-9856-8592f867a23c" providerId="ADAL" clId="{5C4AD0EE-8C47-4225-86D6-43471D3E0AE8}" dt="2020-04-14T05:34:35.808" v="5793" actId="47"/>
        <pc:sldMkLst>
          <pc:docMk/>
          <pc:sldMk cId="876510807" sldId="1488"/>
        </pc:sldMkLst>
      </pc:sldChg>
      <pc:sldChg chg="del">
        <pc:chgData name="Roth, Dan" userId="18da4c67-dd89-43a7-9856-8592f867a23c" providerId="ADAL" clId="{5C4AD0EE-8C47-4225-86D6-43471D3E0AE8}" dt="2020-04-14T05:34:35.808" v="5793" actId="47"/>
        <pc:sldMkLst>
          <pc:docMk/>
          <pc:sldMk cId="2210853665" sldId="1489"/>
        </pc:sldMkLst>
      </pc:sldChg>
      <pc:sldChg chg="del">
        <pc:chgData name="Roth, Dan" userId="18da4c67-dd89-43a7-9856-8592f867a23c" providerId="ADAL" clId="{5C4AD0EE-8C47-4225-86D6-43471D3E0AE8}" dt="2020-04-14T05:34:35.808" v="5793" actId="47"/>
        <pc:sldMkLst>
          <pc:docMk/>
          <pc:sldMk cId="1240148918" sldId="1490"/>
        </pc:sldMkLst>
      </pc:sldChg>
      <pc:sldChg chg="del">
        <pc:chgData name="Roth, Dan" userId="18da4c67-dd89-43a7-9856-8592f867a23c" providerId="ADAL" clId="{5C4AD0EE-8C47-4225-86D6-43471D3E0AE8}" dt="2020-04-14T05:34:35.808" v="5793" actId="47"/>
        <pc:sldMkLst>
          <pc:docMk/>
          <pc:sldMk cId="1937686663" sldId="1491"/>
        </pc:sldMkLst>
      </pc:sldChg>
      <pc:sldChg chg="del">
        <pc:chgData name="Roth, Dan" userId="18da4c67-dd89-43a7-9856-8592f867a23c" providerId="ADAL" clId="{5C4AD0EE-8C47-4225-86D6-43471D3E0AE8}" dt="2020-04-14T05:34:35.808" v="5793" actId="47"/>
        <pc:sldMkLst>
          <pc:docMk/>
          <pc:sldMk cId="2528940977" sldId="1492"/>
        </pc:sldMkLst>
      </pc:sldChg>
      <pc:sldChg chg="del">
        <pc:chgData name="Roth, Dan" userId="18da4c67-dd89-43a7-9856-8592f867a23c" providerId="ADAL" clId="{5C4AD0EE-8C47-4225-86D6-43471D3E0AE8}" dt="2020-04-14T05:34:35.808" v="5793" actId="47"/>
        <pc:sldMkLst>
          <pc:docMk/>
          <pc:sldMk cId="3930438624" sldId="1493"/>
        </pc:sldMkLst>
      </pc:sldChg>
      <pc:sldChg chg="del">
        <pc:chgData name="Roth, Dan" userId="18da4c67-dd89-43a7-9856-8592f867a23c" providerId="ADAL" clId="{5C4AD0EE-8C47-4225-86D6-43471D3E0AE8}" dt="2020-04-14T05:34:35.808" v="5793" actId="47"/>
        <pc:sldMkLst>
          <pc:docMk/>
          <pc:sldMk cId="1679322174" sldId="1494"/>
        </pc:sldMkLst>
      </pc:sldChg>
      <pc:sldChg chg="del">
        <pc:chgData name="Roth, Dan" userId="18da4c67-dd89-43a7-9856-8592f867a23c" providerId="ADAL" clId="{5C4AD0EE-8C47-4225-86D6-43471D3E0AE8}" dt="2020-04-14T05:34:35.808" v="5793" actId="47"/>
        <pc:sldMkLst>
          <pc:docMk/>
          <pc:sldMk cId="2755765233" sldId="1495"/>
        </pc:sldMkLst>
      </pc:sldChg>
      <pc:sldChg chg="del">
        <pc:chgData name="Roth, Dan" userId="18da4c67-dd89-43a7-9856-8592f867a23c" providerId="ADAL" clId="{5C4AD0EE-8C47-4225-86D6-43471D3E0AE8}" dt="2020-04-14T05:34:35.808" v="5793" actId="47"/>
        <pc:sldMkLst>
          <pc:docMk/>
          <pc:sldMk cId="1032109655" sldId="1496"/>
        </pc:sldMkLst>
      </pc:sldChg>
      <pc:sldChg chg="del">
        <pc:chgData name="Roth, Dan" userId="18da4c67-dd89-43a7-9856-8592f867a23c" providerId="ADAL" clId="{5C4AD0EE-8C47-4225-86D6-43471D3E0AE8}" dt="2020-04-14T05:34:35.808" v="5793" actId="47"/>
        <pc:sldMkLst>
          <pc:docMk/>
          <pc:sldMk cId="347056272" sldId="1497"/>
        </pc:sldMkLst>
      </pc:sldChg>
      <pc:sldChg chg="del">
        <pc:chgData name="Roth, Dan" userId="18da4c67-dd89-43a7-9856-8592f867a23c" providerId="ADAL" clId="{5C4AD0EE-8C47-4225-86D6-43471D3E0AE8}" dt="2020-04-14T05:34:35.808" v="5793" actId="47"/>
        <pc:sldMkLst>
          <pc:docMk/>
          <pc:sldMk cId="1457387336" sldId="1498"/>
        </pc:sldMkLst>
      </pc:sldChg>
      <pc:sldChg chg="del">
        <pc:chgData name="Roth, Dan" userId="18da4c67-dd89-43a7-9856-8592f867a23c" providerId="ADAL" clId="{5C4AD0EE-8C47-4225-86D6-43471D3E0AE8}" dt="2020-04-14T05:34:35.808" v="5793" actId="47"/>
        <pc:sldMkLst>
          <pc:docMk/>
          <pc:sldMk cId="1607927538" sldId="1499"/>
        </pc:sldMkLst>
      </pc:sldChg>
      <pc:sldChg chg="modSp add mod">
        <pc:chgData name="Roth, Dan" userId="18da4c67-dd89-43a7-9856-8592f867a23c" providerId="ADAL" clId="{5C4AD0EE-8C47-4225-86D6-43471D3E0AE8}" dt="2020-04-14T02:17:57.386" v="150" actId="20577"/>
        <pc:sldMkLst>
          <pc:docMk/>
          <pc:sldMk cId="1385189645" sldId="1500"/>
        </pc:sldMkLst>
        <pc:spChg chg="mod">
          <ac:chgData name="Roth, Dan" userId="18da4c67-dd89-43a7-9856-8592f867a23c" providerId="ADAL" clId="{5C4AD0EE-8C47-4225-86D6-43471D3E0AE8}" dt="2020-04-14T02:17:57.386" v="150" actId="20577"/>
          <ac:spMkLst>
            <pc:docMk/>
            <pc:sldMk cId="1385189645" sldId="1500"/>
            <ac:spMk id="10" creationId="{0D8FE9A6-33D8-7746-BC05-C7B48D924890}"/>
          </ac:spMkLst>
        </pc:spChg>
      </pc:sldChg>
      <pc:sldChg chg="modSp add mod">
        <pc:chgData name="Roth, Dan" userId="18da4c67-dd89-43a7-9856-8592f867a23c" providerId="ADAL" clId="{5C4AD0EE-8C47-4225-86D6-43471D3E0AE8}" dt="2020-04-14T02:17:52.220" v="148" actId="20577"/>
        <pc:sldMkLst>
          <pc:docMk/>
          <pc:sldMk cId="4059343038" sldId="1501"/>
        </pc:sldMkLst>
        <pc:spChg chg="mod">
          <ac:chgData name="Roth, Dan" userId="18da4c67-dd89-43a7-9856-8592f867a23c" providerId="ADAL" clId="{5C4AD0EE-8C47-4225-86D6-43471D3E0AE8}" dt="2020-04-14T02:17:52.220" v="148" actId="20577"/>
          <ac:spMkLst>
            <pc:docMk/>
            <pc:sldMk cId="4059343038" sldId="1501"/>
            <ac:spMk id="2" creationId="{F87E2FDA-6010-4113-824F-6B8906CE82E2}"/>
          </ac:spMkLst>
        </pc:spChg>
      </pc:sldChg>
      <pc:sldChg chg="modSp add mod">
        <pc:chgData name="Roth, Dan" userId="18da4c67-dd89-43a7-9856-8592f867a23c" providerId="ADAL" clId="{5C4AD0EE-8C47-4225-86D6-43471D3E0AE8}" dt="2020-04-14T02:17:47.511" v="146" actId="20577"/>
        <pc:sldMkLst>
          <pc:docMk/>
          <pc:sldMk cId="1340032298" sldId="1502"/>
        </pc:sldMkLst>
        <pc:spChg chg="mod">
          <ac:chgData name="Roth, Dan" userId="18da4c67-dd89-43a7-9856-8592f867a23c" providerId="ADAL" clId="{5C4AD0EE-8C47-4225-86D6-43471D3E0AE8}" dt="2020-04-14T02:17:47.511" v="146" actId="20577"/>
          <ac:spMkLst>
            <pc:docMk/>
            <pc:sldMk cId="1340032298" sldId="1502"/>
            <ac:spMk id="2" creationId="{F87E2FDA-6010-4113-824F-6B8906CE82E2}"/>
          </ac:spMkLst>
        </pc:spChg>
      </pc:sldChg>
      <pc:sldChg chg="addSp delSp modSp add mod">
        <pc:chgData name="Roth, Dan" userId="18da4c67-dd89-43a7-9856-8592f867a23c" providerId="ADAL" clId="{5C4AD0EE-8C47-4225-86D6-43471D3E0AE8}" dt="2020-04-14T17:28:34.051" v="6059" actId="20577"/>
        <pc:sldMkLst>
          <pc:docMk/>
          <pc:sldMk cId="2454983793" sldId="1503"/>
        </pc:sldMkLst>
        <pc:spChg chg="mod">
          <ac:chgData name="Roth, Dan" userId="18da4c67-dd89-43a7-9856-8592f867a23c" providerId="ADAL" clId="{5C4AD0EE-8C47-4225-86D6-43471D3E0AE8}" dt="2020-04-14T02:25:08.221" v="473" actId="20577"/>
          <ac:spMkLst>
            <pc:docMk/>
            <pc:sldMk cId="2454983793" sldId="1503"/>
            <ac:spMk id="2" creationId="{65E2F7B7-CBE9-46DA-829E-D57F28DD7145}"/>
          </ac:spMkLst>
        </pc:spChg>
        <pc:spChg chg="mod">
          <ac:chgData name="Roth, Dan" userId="18da4c67-dd89-43a7-9856-8592f867a23c" providerId="ADAL" clId="{5C4AD0EE-8C47-4225-86D6-43471D3E0AE8}" dt="2020-04-14T17:28:34.051" v="6059" actId="20577"/>
          <ac:spMkLst>
            <pc:docMk/>
            <pc:sldMk cId="2454983793" sldId="1503"/>
            <ac:spMk id="3" creationId="{79C257C6-61AE-412C-9F9B-70AD81C03896}"/>
          </ac:spMkLst>
        </pc:spChg>
        <pc:spChg chg="add del">
          <ac:chgData name="Roth, Dan" userId="18da4c67-dd89-43a7-9856-8592f867a23c" providerId="ADAL" clId="{5C4AD0EE-8C47-4225-86D6-43471D3E0AE8}" dt="2020-04-14T02:21:49.016" v="334" actId="478"/>
          <ac:spMkLst>
            <pc:docMk/>
            <pc:sldMk cId="2454983793" sldId="1503"/>
            <ac:spMk id="5" creationId="{FD4D63F9-6485-4247-9ED9-077D2AE2583D}"/>
          </ac:spMkLst>
        </pc:spChg>
        <pc:picChg chg="add mod">
          <ac:chgData name="Roth, Dan" userId="18da4c67-dd89-43a7-9856-8592f867a23c" providerId="ADAL" clId="{5C4AD0EE-8C47-4225-86D6-43471D3E0AE8}" dt="2020-04-14T02:24:36.489" v="454" actId="1076"/>
          <ac:picMkLst>
            <pc:docMk/>
            <pc:sldMk cId="2454983793" sldId="1503"/>
            <ac:picMk id="6" creationId="{7562E600-1A4F-406B-BADC-8A69053C0E00}"/>
          </ac:picMkLst>
        </pc:picChg>
      </pc:sldChg>
      <pc:sldChg chg="add del">
        <pc:chgData name="Roth, Dan" userId="18da4c67-dd89-43a7-9856-8592f867a23c" providerId="ADAL" clId="{5C4AD0EE-8C47-4225-86D6-43471D3E0AE8}" dt="2020-04-14T02:17:25.864" v="142"/>
        <pc:sldMkLst>
          <pc:docMk/>
          <pc:sldMk cId="3526808973" sldId="1503"/>
        </pc:sldMkLst>
      </pc:sldChg>
      <pc:sldChg chg="addSp modSp add mod modAnim">
        <pc:chgData name="Roth, Dan" userId="18da4c67-dd89-43a7-9856-8592f867a23c" providerId="ADAL" clId="{5C4AD0EE-8C47-4225-86D6-43471D3E0AE8}" dt="2020-04-14T17:29:38.795" v="6087" actId="1035"/>
        <pc:sldMkLst>
          <pc:docMk/>
          <pc:sldMk cId="1059285402" sldId="1504"/>
        </pc:sldMkLst>
        <pc:spChg chg="mod">
          <ac:chgData name="Roth, Dan" userId="18da4c67-dd89-43a7-9856-8592f867a23c" providerId="ADAL" clId="{5C4AD0EE-8C47-4225-86D6-43471D3E0AE8}" dt="2020-04-14T02:26:35.239" v="478" actId="20577"/>
          <ac:spMkLst>
            <pc:docMk/>
            <pc:sldMk cId="1059285402" sldId="1504"/>
            <ac:spMk id="2" creationId="{0A445DB5-FB73-4BF9-9D12-87A95759FC72}"/>
          </ac:spMkLst>
        </pc:spChg>
        <pc:spChg chg="mod">
          <ac:chgData name="Roth, Dan" userId="18da4c67-dd89-43a7-9856-8592f867a23c" providerId="ADAL" clId="{5C4AD0EE-8C47-4225-86D6-43471D3E0AE8}" dt="2020-04-14T17:29:38.795" v="6087" actId="1035"/>
          <ac:spMkLst>
            <pc:docMk/>
            <pc:sldMk cId="1059285402" sldId="1504"/>
            <ac:spMk id="3" creationId="{8F6DF7D5-FB0C-457D-942F-E9F6D82CB47A}"/>
          </ac:spMkLst>
        </pc:spChg>
        <pc:spChg chg="add mod">
          <ac:chgData name="Roth, Dan" userId="18da4c67-dd89-43a7-9856-8592f867a23c" providerId="ADAL" clId="{5C4AD0EE-8C47-4225-86D6-43471D3E0AE8}" dt="2020-04-14T03:14:19.277" v="1702" actId="1076"/>
          <ac:spMkLst>
            <pc:docMk/>
            <pc:sldMk cId="1059285402" sldId="1504"/>
            <ac:spMk id="5" creationId="{2CBFF029-AB68-43E9-84DE-F64DB2A820A2}"/>
          </ac:spMkLst>
        </pc:spChg>
      </pc:sldChg>
      <pc:sldChg chg="add del">
        <pc:chgData name="Roth, Dan" userId="18da4c67-dd89-43a7-9856-8592f867a23c" providerId="ADAL" clId="{5C4AD0EE-8C47-4225-86D6-43471D3E0AE8}" dt="2020-04-14T02:17:25.864" v="142"/>
        <pc:sldMkLst>
          <pc:docMk/>
          <pc:sldMk cId="1747019798" sldId="1504"/>
        </pc:sldMkLst>
      </pc:sldChg>
      <pc:sldChg chg="addSp modSp add mod">
        <pc:chgData name="Roth, Dan" userId="18da4c67-dd89-43a7-9856-8592f867a23c" providerId="ADAL" clId="{5C4AD0EE-8C47-4225-86D6-43471D3E0AE8}" dt="2020-04-14T02:49:55.181" v="943" actId="208"/>
        <pc:sldMkLst>
          <pc:docMk/>
          <pc:sldMk cId="58733396" sldId="1505"/>
        </pc:sldMkLst>
        <pc:spChg chg="mod">
          <ac:chgData name="Roth, Dan" userId="18da4c67-dd89-43a7-9856-8592f867a23c" providerId="ADAL" clId="{5C4AD0EE-8C47-4225-86D6-43471D3E0AE8}" dt="2020-04-14T02:33:27.292" v="686" actId="20577"/>
          <ac:spMkLst>
            <pc:docMk/>
            <pc:sldMk cId="58733396" sldId="1505"/>
            <ac:spMk id="2" creationId="{0A445DB5-FB73-4BF9-9D12-87A95759FC72}"/>
          </ac:spMkLst>
        </pc:spChg>
        <pc:spChg chg="mod">
          <ac:chgData name="Roth, Dan" userId="18da4c67-dd89-43a7-9856-8592f867a23c" providerId="ADAL" clId="{5C4AD0EE-8C47-4225-86D6-43471D3E0AE8}" dt="2020-04-14T02:37:02.369" v="939" actId="20577"/>
          <ac:spMkLst>
            <pc:docMk/>
            <pc:sldMk cId="58733396" sldId="1505"/>
            <ac:spMk id="3" creationId="{8F6DF7D5-FB0C-457D-942F-E9F6D82CB47A}"/>
          </ac:spMkLst>
        </pc:spChg>
        <pc:picChg chg="add mod">
          <ac:chgData name="Roth, Dan" userId="18da4c67-dd89-43a7-9856-8592f867a23c" providerId="ADAL" clId="{5C4AD0EE-8C47-4225-86D6-43471D3E0AE8}" dt="2020-04-14T02:49:55.181" v="943" actId="208"/>
          <ac:picMkLst>
            <pc:docMk/>
            <pc:sldMk cId="58733396" sldId="1505"/>
            <ac:picMk id="5" creationId="{F3E67552-F926-431A-98E5-49FE7C996298}"/>
          </ac:picMkLst>
        </pc:picChg>
      </pc:sldChg>
      <pc:sldChg chg="add del">
        <pc:chgData name="Roth, Dan" userId="18da4c67-dd89-43a7-9856-8592f867a23c" providerId="ADAL" clId="{5C4AD0EE-8C47-4225-86D6-43471D3E0AE8}" dt="2020-04-14T02:17:25.864" v="142"/>
        <pc:sldMkLst>
          <pc:docMk/>
          <pc:sldMk cId="2840081080" sldId="1505"/>
        </pc:sldMkLst>
      </pc:sldChg>
      <pc:sldChg chg="modSp add del mod">
        <pc:chgData name="Roth, Dan" userId="18da4c67-dd89-43a7-9856-8592f867a23c" providerId="ADAL" clId="{5C4AD0EE-8C47-4225-86D6-43471D3E0AE8}" dt="2020-04-14T03:12:25.117" v="1649" actId="47"/>
        <pc:sldMkLst>
          <pc:docMk/>
          <pc:sldMk cId="320592099" sldId="1506"/>
        </pc:sldMkLst>
        <pc:spChg chg="mod">
          <ac:chgData name="Roth, Dan" userId="18da4c67-dd89-43a7-9856-8592f867a23c" providerId="ADAL" clId="{5C4AD0EE-8C47-4225-86D6-43471D3E0AE8}" dt="2020-04-14T02:50:25.797" v="963" actId="20577"/>
          <ac:spMkLst>
            <pc:docMk/>
            <pc:sldMk cId="320592099" sldId="1506"/>
            <ac:spMk id="2" creationId="{E6CB7CBD-FFFC-44C6-8A7E-9C10AE24CB9E}"/>
          </ac:spMkLst>
        </pc:spChg>
        <pc:spChg chg="mod">
          <ac:chgData name="Roth, Dan" userId="18da4c67-dd89-43a7-9856-8592f867a23c" providerId="ADAL" clId="{5C4AD0EE-8C47-4225-86D6-43471D3E0AE8}" dt="2020-04-14T02:53:32.696" v="1160" actId="6549"/>
          <ac:spMkLst>
            <pc:docMk/>
            <pc:sldMk cId="320592099" sldId="1506"/>
            <ac:spMk id="3" creationId="{0F7B52DE-FB7D-4CBF-868B-FD0C020EC3A6}"/>
          </ac:spMkLst>
        </pc:spChg>
      </pc:sldChg>
      <pc:sldChg chg="modSp add del mod">
        <pc:chgData name="Roth, Dan" userId="18da4c67-dd89-43a7-9856-8592f867a23c" providerId="ADAL" clId="{5C4AD0EE-8C47-4225-86D6-43471D3E0AE8}" dt="2020-04-14T03:40:55.692" v="2455" actId="47"/>
        <pc:sldMkLst>
          <pc:docMk/>
          <pc:sldMk cId="1506513560" sldId="1507"/>
        </pc:sldMkLst>
        <pc:spChg chg="mod">
          <ac:chgData name="Roth, Dan" userId="18da4c67-dd89-43a7-9856-8592f867a23c" providerId="ADAL" clId="{5C4AD0EE-8C47-4225-86D6-43471D3E0AE8}" dt="2020-04-14T02:51:07.698" v="984" actId="20577"/>
          <ac:spMkLst>
            <pc:docMk/>
            <pc:sldMk cId="1506513560" sldId="1507"/>
            <ac:spMk id="2" creationId="{E6CB7CBD-FFFC-44C6-8A7E-9C10AE24CB9E}"/>
          </ac:spMkLst>
        </pc:spChg>
      </pc:sldChg>
      <pc:sldChg chg="modSp add del mod">
        <pc:chgData name="Roth, Dan" userId="18da4c67-dd89-43a7-9856-8592f867a23c" providerId="ADAL" clId="{5C4AD0EE-8C47-4225-86D6-43471D3E0AE8}" dt="2020-04-14T04:06:12.172" v="2866" actId="47"/>
        <pc:sldMkLst>
          <pc:docMk/>
          <pc:sldMk cId="2017952753" sldId="1508"/>
        </pc:sldMkLst>
        <pc:spChg chg="mod">
          <ac:chgData name="Roth, Dan" userId="18da4c67-dd89-43a7-9856-8592f867a23c" providerId="ADAL" clId="{5C4AD0EE-8C47-4225-86D6-43471D3E0AE8}" dt="2020-04-14T02:51:28.380" v="1007" actId="20577"/>
          <ac:spMkLst>
            <pc:docMk/>
            <pc:sldMk cId="2017952753" sldId="1508"/>
            <ac:spMk id="2" creationId="{E6CB7CBD-FFFC-44C6-8A7E-9C10AE24CB9E}"/>
          </ac:spMkLst>
        </pc:spChg>
      </pc:sldChg>
      <pc:sldChg chg="addSp delSp modSp add mod">
        <pc:chgData name="Roth, Dan" userId="18da4c67-dd89-43a7-9856-8592f867a23c" providerId="ADAL" clId="{5C4AD0EE-8C47-4225-86D6-43471D3E0AE8}" dt="2020-04-14T17:51:40.984" v="6167" actId="166"/>
        <pc:sldMkLst>
          <pc:docMk/>
          <pc:sldMk cId="161901042" sldId="1509"/>
        </pc:sldMkLst>
        <pc:spChg chg="mod">
          <ac:chgData name="Roth, Dan" userId="18da4c67-dd89-43a7-9856-8592f867a23c" providerId="ADAL" clId="{5C4AD0EE-8C47-4225-86D6-43471D3E0AE8}" dt="2020-04-14T02:51:47.095" v="1041" actId="6549"/>
          <ac:spMkLst>
            <pc:docMk/>
            <pc:sldMk cId="161901042" sldId="1509"/>
            <ac:spMk id="2" creationId="{E6CB7CBD-FFFC-44C6-8A7E-9C10AE24CB9E}"/>
          </ac:spMkLst>
        </pc:spChg>
        <pc:spChg chg="mod">
          <ac:chgData name="Roth, Dan" userId="18da4c67-dd89-43a7-9856-8592f867a23c" providerId="ADAL" clId="{5C4AD0EE-8C47-4225-86D6-43471D3E0AE8}" dt="2020-04-14T04:28:21.815" v="3663" actId="20577"/>
          <ac:spMkLst>
            <pc:docMk/>
            <pc:sldMk cId="161901042" sldId="1509"/>
            <ac:spMk id="3" creationId="{0F7B52DE-FB7D-4CBF-868B-FD0C020EC3A6}"/>
          </ac:spMkLst>
        </pc:spChg>
        <pc:spChg chg="add mod">
          <ac:chgData name="Roth, Dan" userId="18da4c67-dd89-43a7-9856-8592f867a23c" providerId="ADAL" clId="{5C4AD0EE-8C47-4225-86D6-43471D3E0AE8}" dt="2020-04-14T04:23:45.160" v="3343" actId="1076"/>
          <ac:spMkLst>
            <pc:docMk/>
            <pc:sldMk cId="161901042" sldId="1509"/>
            <ac:spMk id="14" creationId="{C38A9CD3-8F80-48E3-80B6-B2D9EAB701E9}"/>
          </ac:spMkLst>
        </pc:spChg>
        <pc:spChg chg="add mod">
          <ac:chgData name="Roth, Dan" userId="18da4c67-dd89-43a7-9856-8592f867a23c" providerId="ADAL" clId="{5C4AD0EE-8C47-4225-86D6-43471D3E0AE8}" dt="2020-04-14T04:24:14.844" v="3373" actId="1076"/>
          <ac:spMkLst>
            <pc:docMk/>
            <pc:sldMk cId="161901042" sldId="1509"/>
            <ac:spMk id="15" creationId="{026DFDE6-3652-45EF-BBB3-FEED896DC6F8}"/>
          </ac:spMkLst>
        </pc:spChg>
        <pc:spChg chg="add mod">
          <ac:chgData name="Roth, Dan" userId="18da4c67-dd89-43a7-9856-8592f867a23c" providerId="ADAL" clId="{5C4AD0EE-8C47-4225-86D6-43471D3E0AE8}" dt="2020-04-14T17:51:40.984" v="6167" actId="166"/>
          <ac:spMkLst>
            <pc:docMk/>
            <pc:sldMk cId="161901042" sldId="1509"/>
            <ac:spMk id="16" creationId="{E2985173-38BC-46E3-B47A-E8DBB8D405AF}"/>
          </ac:spMkLst>
        </pc:spChg>
        <pc:spChg chg="add mod">
          <ac:chgData name="Roth, Dan" userId="18da4c67-dd89-43a7-9856-8592f867a23c" providerId="ADAL" clId="{5C4AD0EE-8C47-4225-86D6-43471D3E0AE8}" dt="2020-04-14T04:26:18.110" v="3526" actId="14861"/>
          <ac:spMkLst>
            <pc:docMk/>
            <pc:sldMk cId="161901042" sldId="1509"/>
            <ac:spMk id="17" creationId="{B0A445ED-BFCA-4C9A-B38B-A5A5261C443D}"/>
          </ac:spMkLst>
        </pc:spChg>
        <pc:spChg chg="add mod">
          <ac:chgData name="Roth, Dan" userId="18da4c67-dd89-43a7-9856-8592f867a23c" providerId="ADAL" clId="{5C4AD0EE-8C47-4225-86D6-43471D3E0AE8}" dt="2020-04-14T04:30:29.630" v="3964" actId="20577"/>
          <ac:spMkLst>
            <pc:docMk/>
            <pc:sldMk cId="161901042" sldId="1509"/>
            <ac:spMk id="18" creationId="{F8E6CAAF-3B8D-471C-BB14-BC6C3AC32985}"/>
          </ac:spMkLst>
        </pc:spChg>
        <pc:grpChg chg="add del mod">
          <ac:chgData name="Roth, Dan" userId="18da4c67-dd89-43a7-9856-8592f867a23c" providerId="ADAL" clId="{5C4AD0EE-8C47-4225-86D6-43471D3E0AE8}" dt="2020-04-14T04:19:09.311" v="3270" actId="478"/>
          <ac:grpSpMkLst>
            <pc:docMk/>
            <pc:sldMk cId="161901042" sldId="1509"/>
            <ac:grpSpMk id="5" creationId="{64E4E63C-6560-44E7-8791-9C0CAF9B878E}"/>
          </ac:grpSpMkLst>
        </pc:grpChg>
        <pc:grpChg chg="add mod">
          <ac:chgData name="Roth, Dan" userId="18da4c67-dd89-43a7-9856-8592f867a23c" providerId="ADAL" clId="{5C4AD0EE-8C47-4225-86D6-43471D3E0AE8}" dt="2020-04-14T04:25:13.345" v="3520" actId="207"/>
          <ac:grpSpMkLst>
            <pc:docMk/>
            <pc:sldMk cId="161901042" sldId="1509"/>
            <ac:grpSpMk id="8" creationId="{4CC81E92-B88C-4023-A42D-53E318C5F00B}"/>
          </ac:grpSpMkLst>
        </pc:grpChg>
        <pc:picChg chg="add mod">
          <ac:chgData name="Roth, Dan" userId="18da4c67-dd89-43a7-9856-8592f867a23c" providerId="ADAL" clId="{5C4AD0EE-8C47-4225-86D6-43471D3E0AE8}" dt="2020-04-14T04:24:33.095" v="3374" actId="1076"/>
          <ac:picMkLst>
            <pc:docMk/>
            <pc:sldMk cId="161901042" sldId="1509"/>
            <ac:picMk id="11" creationId="{9EA2DEF5-52F7-431F-8F2C-2DEE697056CB}"/>
          </ac:picMkLst>
        </pc:picChg>
        <pc:picChg chg="add mod">
          <ac:chgData name="Roth, Dan" userId="18da4c67-dd89-43a7-9856-8592f867a23c" providerId="ADAL" clId="{5C4AD0EE-8C47-4225-86D6-43471D3E0AE8}" dt="2020-04-14T04:23:21.394" v="3285" actId="12788"/>
          <ac:picMkLst>
            <pc:docMk/>
            <pc:sldMk cId="161901042" sldId="1509"/>
            <ac:picMk id="12" creationId="{1A049644-446F-427E-BC8E-9318211046A4}"/>
          </ac:picMkLst>
        </pc:picChg>
        <pc:picChg chg="add mod">
          <ac:chgData name="Roth, Dan" userId="18da4c67-dd89-43a7-9856-8592f867a23c" providerId="ADAL" clId="{5C4AD0EE-8C47-4225-86D6-43471D3E0AE8}" dt="2020-04-14T04:23:54.848" v="3372" actId="1035"/>
          <ac:picMkLst>
            <pc:docMk/>
            <pc:sldMk cId="161901042" sldId="1509"/>
            <ac:picMk id="13" creationId="{48BCD102-FFEB-41F4-A517-E9D8E7DA925A}"/>
          </ac:picMkLst>
        </pc:picChg>
      </pc:sldChg>
      <pc:sldChg chg="addSp delSp modSp add mod delAnim modAnim">
        <pc:chgData name="Roth, Dan" userId="18da4c67-dd89-43a7-9856-8592f867a23c" providerId="ADAL" clId="{5C4AD0EE-8C47-4225-86D6-43471D3E0AE8}" dt="2020-04-14T17:46:23.529" v="6150" actId="20577"/>
        <pc:sldMkLst>
          <pc:docMk/>
          <pc:sldMk cId="1009408663" sldId="1510"/>
        </pc:sldMkLst>
        <pc:spChg chg="mod">
          <ac:chgData name="Roth, Dan" userId="18da4c67-dd89-43a7-9856-8592f867a23c" providerId="ADAL" clId="{5C4AD0EE-8C47-4225-86D6-43471D3E0AE8}" dt="2020-04-14T17:42:52.840" v="6098" actId="20577"/>
          <ac:spMkLst>
            <pc:docMk/>
            <pc:sldMk cId="1009408663" sldId="1510"/>
            <ac:spMk id="2" creationId="{00000000-0000-0000-0000-000000000000}"/>
          </ac:spMkLst>
        </pc:spChg>
        <pc:spChg chg="mod">
          <ac:chgData name="Roth, Dan" userId="18da4c67-dd89-43a7-9856-8592f867a23c" providerId="ADAL" clId="{5C4AD0EE-8C47-4225-86D6-43471D3E0AE8}" dt="2020-04-14T17:46:23.529" v="6150" actId="20577"/>
          <ac:spMkLst>
            <pc:docMk/>
            <pc:sldMk cId="1009408663" sldId="1510"/>
            <ac:spMk id="3" creationId="{00000000-0000-0000-0000-000000000000}"/>
          </ac:spMkLst>
        </pc:spChg>
        <pc:spChg chg="del">
          <ac:chgData name="Roth, Dan" userId="18da4c67-dd89-43a7-9856-8592f867a23c" providerId="ADAL" clId="{5C4AD0EE-8C47-4225-86D6-43471D3E0AE8}" dt="2020-04-14T03:24:44.853" v="2048" actId="478"/>
          <ac:spMkLst>
            <pc:docMk/>
            <pc:sldMk cId="1009408663" sldId="1510"/>
            <ac:spMk id="4" creationId="{76A4ECAF-C016-4674-BDF3-5EDAA0D7AA3C}"/>
          </ac:spMkLst>
        </pc:spChg>
        <pc:spChg chg="mod">
          <ac:chgData name="Roth, Dan" userId="18da4c67-dd89-43a7-9856-8592f867a23c" providerId="ADAL" clId="{5C4AD0EE-8C47-4225-86D6-43471D3E0AE8}" dt="2020-04-14T03:27:48.838" v="2105" actId="14100"/>
          <ac:spMkLst>
            <pc:docMk/>
            <pc:sldMk cId="1009408663" sldId="1510"/>
            <ac:spMk id="26" creationId="{0FB51540-3EC3-43C7-8D92-208A7C12098D}"/>
          </ac:spMkLst>
        </pc:spChg>
        <pc:spChg chg="mod">
          <ac:chgData name="Roth, Dan" userId="18da4c67-dd89-43a7-9856-8592f867a23c" providerId="ADAL" clId="{5C4AD0EE-8C47-4225-86D6-43471D3E0AE8}" dt="2020-04-14T03:27:58.060" v="2106" actId="14100"/>
          <ac:spMkLst>
            <pc:docMk/>
            <pc:sldMk cId="1009408663" sldId="1510"/>
            <ac:spMk id="27" creationId="{753278C5-D285-4673-86AC-F1E1911A99D1}"/>
          </ac:spMkLst>
        </pc:spChg>
        <pc:spChg chg="del">
          <ac:chgData name="Roth, Dan" userId="18da4c67-dd89-43a7-9856-8592f867a23c" providerId="ADAL" clId="{5C4AD0EE-8C47-4225-86D6-43471D3E0AE8}" dt="2020-04-14T03:24:46.660" v="2049" actId="478"/>
          <ac:spMkLst>
            <pc:docMk/>
            <pc:sldMk cId="1009408663" sldId="1510"/>
            <ac:spMk id="28" creationId="{358E1C79-0D6E-4BDF-8F60-3D164D771454}"/>
          </ac:spMkLst>
        </pc:spChg>
        <pc:spChg chg="add mod">
          <ac:chgData name="Roth, Dan" userId="18da4c67-dd89-43a7-9856-8592f867a23c" providerId="ADAL" clId="{5C4AD0EE-8C47-4225-86D6-43471D3E0AE8}" dt="2020-04-14T03:21:38.662" v="1905" actId="14100"/>
          <ac:spMkLst>
            <pc:docMk/>
            <pc:sldMk cId="1009408663" sldId="1510"/>
            <ac:spMk id="29" creationId="{D381AEA9-4D99-483D-88CA-6CD377D871FF}"/>
          </ac:spMkLst>
        </pc:spChg>
        <pc:picChg chg="mod">
          <ac:chgData name="Roth, Dan" userId="18da4c67-dd89-43a7-9856-8592f867a23c" providerId="ADAL" clId="{5C4AD0EE-8C47-4225-86D6-43471D3E0AE8}" dt="2020-04-14T03:26:00.810" v="2102" actId="1036"/>
          <ac:picMkLst>
            <pc:docMk/>
            <pc:sldMk cId="1009408663" sldId="1510"/>
            <ac:picMk id="25" creationId="{26B169EE-C04C-405C-A844-46D843FE0792}"/>
          </ac:picMkLst>
        </pc:picChg>
      </pc:sldChg>
      <pc:sldChg chg="addSp delSp modSp add mod delAnim modAnim">
        <pc:chgData name="Roth, Dan" userId="18da4c67-dd89-43a7-9856-8592f867a23c" providerId="ADAL" clId="{5C4AD0EE-8C47-4225-86D6-43471D3E0AE8}" dt="2020-04-14T17:48:05.409" v="6163" actId="20577"/>
        <pc:sldMkLst>
          <pc:docMk/>
          <pc:sldMk cId="1403985960" sldId="1511"/>
        </pc:sldMkLst>
        <pc:spChg chg="del">
          <ac:chgData name="Roth, Dan" userId="18da4c67-dd89-43a7-9856-8592f867a23c" providerId="ADAL" clId="{5C4AD0EE-8C47-4225-86D6-43471D3E0AE8}" dt="2020-04-14T03:36:56.584" v="2310" actId="478"/>
          <ac:spMkLst>
            <pc:docMk/>
            <pc:sldMk cId="1403985960" sldId="1511"/>
            <ac:spMk id="8" creationId="{0DE2B601-8943-F34E-A685-651E19560A19}"/>
          </ac:spMkLst>
        </pc:spChg>
        <pc:spChg chg="mod">
          <ac:chgData name="Roth, Dan" userId="18da4c67-dd89-43a7-9856-8592f867a23c" providerId="ADAL" clId="{5C4AD0EE-8C47-4225-86D6-43471D3E0AE8}" dt="2020-04-14T03:30:10.172" v="2117" actId="20577"/>
          <ac:spMkLst>
            <pc:docMk/>
            <pc:sldMk cId="1403985960" sldId="1511"/>
            <ac:spMk id="10" creationId="{326F3CDD-832A-4A91-B2EF-22FE2408E5FD}"/>
          </ac:spMkLst>
        </pc:spChg>
        <pc:spChg chg="add mod">
          <ac:chgData name="Roth, Dan" userId="18da4c67-dd89-43a7-9856-8592f867a23c" providerId="ADAL" clId="{5C4AD0EE-8C47-4225-86D6-43471D3E0AE8}" dt="2020-04-14T17:48:05.409" v="6163" actId="20577"/>
          <ac:spMkLst>
            <pc:docMk/>
            <pc:sldMk cId="1403985960" sldId="1511"/>
            <ac:spMk id="11" creationId="{AFAB9D80-74D1-4D01-A1CD-F287B1CEA4AE}"/>
          </ac:spMkLst>
        </pc:spChg>
        <pc:spChg chg="del">
          <ac:chgData name="Roth, Dan" userId="18da4c67-dd89-43a7-9856-8592f867a23c" providerId="ADAL" clId="{5C4AD0EE-8C47-4225-86D6-43471D3E0AE8}" dt="2020-04-14T03:36:56.584" v="2310" actId="478"/>
          <ac:spMkLst>
            <pc:docMk/>
            <pc:sldMk cId="1403985960" sldId="1511"/>
            <ac:spMk id="18" creationId="{1FAD4134-EE94-5746-AF3F-8ECE5D8B674F}"/>
          </ac:spMkLst>
        </pc:spChg>
        <pc:spChg chg="mod">
          <ac:chgData name="Roth, Dan" userId="18da4c67-dd89-43a7-9856-8592f867a23c" providerId="ADAL" clId="{5C4AD0EE-8C47-4225-86D6-43471D3E0AE8}" dt="2020-04-14T03:40:51.359" v="2454" actId="1037"/>
          <ac:spMkLst>
            <pc:docMk/>
            <pc:sldMk cId="1403985960" sldId="1511"/>
            <ac:spMk id="30" creationId="{BDAE5F94-C934-49A2-9889-E14BE836D6F0}"/>
          </ac:spMkLst>
        </pc:spChg>
        <pc:spChg chg="del">
          <ac:chgData name="Roth, Dan" userId="18da4c67-dd89-43a7-9856-8592f867a23c" providerId="ADAL" clId="{5C4AD0EE-8C47-4225-86D6-43471D3E0AE8}" dt="2020-04-14T03:36:56.584" v="2310" actId="478"/>
          <ac:spMkLst>
            <pc:docMk/>
            <pc:sldMk cId="1403985960" sldId="1511"/>
            <ac:spMk id="32" creationId="{7C255854-6D2D-4B5E-ADC5-B95791AC2902}"/>
          </ac:spMkLst>
        </pc:spChg>
        <pc:spChg chg="del">
          <ac:chgData name="Roth, Dan" userId="18da4c67-dd89-43a7-9856-8592f867a23c" providerId="ADAL" clId="{5C4AD0EE-8C47-4225-86D6-43471D3E0AE8}" dt="2020-04-14T03:36:56.584" v="2310" actId="478"/>
          <ac:spMkLst>
            <pc:docMk/>
            <pc:sldMk cId="1403985960" sldId="1511"/>
            <ac:spMk id="33" creationId="{D7D7611C-B794-477A-97D6-7DA96DBDEA96}"/>
          </ac:spMkLst>
        </pc:spChg>
        <pc:spChg chg="del">
          <ac:chgData name="Roth, Dan" userId="18da4c67-dd89-43a7-9856-8592f867a23c" providerId="ADAL" clId="{5C4AD0EE-8C47-4225-86D6-43471D3E0AE8}" dt="2020-04-14T03:36:56.584" v="2310" actId="478"/>
          <ac:spMkLst>
            <pc:docMk/>
            <pc:sldMk cId="1403985960" sldId="1511"/>
            <ac:spMk id="34" creationId="{9169D4A2-E6A9-4691-9EFB-8A939FCBCEDD}"/>
          </ac:spMkLst>
        </pc:spChg>
        <pc:spChg chg="del mod">
          <ac:chgData name="Roth, Dan" userId="18da4c67-dd89-43a7-9856-8592f867a23c" providerId="ADAL" clId="{5C4AD0EE-8C47-4225-86D6-43471D3E0AE8}" dt="2020-04-14T03:40:07.413" v="2447" actId="478"/>
          <ac:spMkLst>
            <pc:docMk/>
            <pc:sldMk cId="1403985960" sldId="1511"/>
            <ac:spMk id="35" creationId="{C1749912-674C-436E-96D8-CFE9FF1D5A4C}"/>
          </ac:spMkLst>
        </pc:spChg>
        <pc:grpChg chg="del">
          <ac:chgData name="Roth, Dan" userId="18da4c67-dd89-43a7-9856-8592f867a23c" providerId="ADAL" clId="{5C4AD0EE-8C47-4225-86D6-43471D3E0AE8}" dt="2020-04-14T03:36:56.584" v="2310" actId="478"/>
          <ac:grpSpMkLst>
            <pc:docMk/>
            <pc:sldMk cId="1403985960" sldId="1511"/>
            <ac:grpSpMk id="2" creationId="{E529B9F9-73CC-D646-AA6D-E9AB877092D9}"/>
          </ac:grpSpMkLst>
        </pc:grpChg>
        <pc:grpChg chg="del">
          <ac:chgData name="Roth, Dan" userId="18da4c67-dd89-43a7-9856-8592f867a23c" providerId="ADAL" clId="{5C4AD0EE-8C47-4225-86D6-43471D3E0AE8}" dt="2020-04-14T03:36:56.584" v="2310" actId="478"/>
          <ac:grpSpMkLst>
            <pc:docMk/>
            <pc:sldMk cId="1403985960" sldId="1511"/>
            <ac:grpSpMk id="4" creationId="{E63FF029-45F1-2644-87FA-75FEF3FE0BCB}"/>
          </ac:grpSpMkLst>
        </pc:grpChg>
        <pc:grpChg chg="del">
          <ac:chgData name="Roth, Dan" userId="18da4c67-dd89-43a7-9856-8592f867a23c" providerId="ADAL" clId="{5C4AD0EE-8C47-4225-86D6-43471D3E0AE8}" dt="2020-04-14T03:36:56.584" v="2310" actId="478"/>
          <ac:grpSpMkLst>
            <pc:docMk/>
            <pc:sldMk cId="1403985960" sldId="1511"/>
            <ac:grpSpMk id="5" creationId="{F62E5451-C6C2-B44C-9019-B8A771319685}"/>
          </ac:grpSpMkLst>
        </pc:grpChg>
        <pc:grpChg chg="del">
          <ac:chgData name="Roth, Dan" userId="18da4c67-dd89-43a7-9856-8592f867a23c" providerId="ADAL" clId="{5C4AD0EE-8C47-4225-86D6-43471D3E0AE8}" dt="2020-04-14T03:36:56.584" v="2310" actId="478"/>
          <ac:grpSpMkLst>
            <pc:docMk/>
            <pc:sldMk cId="1403985960" sldId="1511"/>
            <ac:grpSpMk id="6" creationId="{C9515CC4-7B13-BC44-BFD5-F665D33C05BC}"/>
          </ac:grpSpMkLst>
        </pc:grpChg>
        <pc:grpChg chg="del">
          <ac:chgData name="Roth, Dan" userId="18da4c67-dd89-43a7-9856-8592f867a23c" providerId="ADAL" clId="{5C4AD0EE-8C47-4225-86D6-43471D3E0AE8}" dt="2020-04-14T03:36:56.584" v="2310" actId="478"/>
          <ac:grpSpMkLst>
            <pc:docMk/>
            <pc:sldMk cId="1403985960" sldId="1511"/>
            <ac:grpSpMk id="7" creationId="{B9F2C1D6-882C-6B4F-B3C0-D444939A70D7}"/>
          </ac:grpSpMkLst>
        </pc:grpChg>
        <pc:grpChg chg="del">
          <ac:chgData name="Roth, Dan" userId="18da4c67-dd89-43a7-9856-8592f867a23c" providerId="ADAL" clId="{5C4AD0EE-8C47-4225-86D6-43471D3E0AE8}" dt="2020-04-14T03:36:56.584" v="2310" actId="478"/>
          <ac:grpSpMkLst>
            <pc:docMk/>
            <pc:sldMk cId="1403985960" sldId="1511"/>
            <ac:grpSpMk id="31" creationId="{A5DEDB0D-B526-DA4A-955D-809BEDE43482}"/>
          </ac:grpSpMkLst>
        </pc:grpChg>
        <pc:graphicFrameChg chg="add del mod">
          <ac:chgData name="Roth, Dan" userId="18da4c67-dd89-43a7-9856-8592f867a23c" providerId="ADAL" clId="{5C4AD0EE-8C47-4225-86D6-43471D3E0AE8}" dt="2020-04-14T03:36:56.584" v="2310" actId="478"/>
          <ac:graphicFrameMkLst>
            <pc:docMk/>
            <pc:sldMk cId="1403985960" sldId="1511"/>
            <ac:graphicFrameMk id="12" creationId="{278FC97D-E638-7E41-AB57-FB6A9CE22C67}"/>
          </ac:graphicFrameMkLst>
        </pc:graphicFrameChg>
        <pc:picChg chg="del">
          <ac:chgData name="Roth, Dan" userId="18da4c67-dd89-43a7-9856-8592f867a23c" providerId="ADAL" clId="{5C4AD0EE-8C47-4225-86D6-43471D3E0AE8}" dt="2020-04-14T03:30:18.715" v="2118" actId="478"/>
          <ac:picMkLst>
            <pc:docMk/>
            <pc:sldMk cId="1403985960" sldId="1511"/>
            <ac:picMk id="3" creationId="{55B03CD9-D04B-4092-AA1E-0D04F00D81E3}"/>
          </ac:picMkLst>
        </pc:picChg>
        <pc:picChg chg="add mod">
          <ac:chgData name="Roth, Dan" userId="18da4c67-dd89-43a7-9856-8592f867a23c" providerId="ADAL" clId="{5C4AD0EE-8C47-4225-86D6-43471D3E0AE8}" dt="2020-04-14T03:40:22.579" v="2448" actId="12788"/>
          <ac:picMkLst>
            <pc:docMk/>
            <pc:sldMk cId="1403985960" sldId="1511"/>
            <ac:picMk id="9" creationId="{206F75C8-851B-4640-82AC-F11B00A682CE}"/>
          </ac:picMkLst>
        </pc:picChg>
      </pc:sldChg>
      <pc:sldChg chg="addSp delSp modSp add mod modAnim">
        <pc:chgData name="Roth, Dan" userId="18da4c67-dd89-43a7-9856-8592f867a23c" providerId="ADAL" clId="{5C4AD0EE-8C47-4225-86D6-43471D3E0AE8}" dt="2020-04-14T17:50:07.884" v="6166" actId="20577"/>
        <pc:sldMkLst>
          <pc:docMk/>
          <pc:sldMk cId="464794720" sldId="1512"/>
        </pc:sldMkLst>
        <pc:spChg chg="mod">
          <ac:chgData name="Roth, Dan" userId="18da4c67-dd89-43a7-9856-8592f867a23c" providerId="ADAL" clId="{5C4AD0EE-8C47-4225-86D6-43471D3E0AE8}" dt="2020-04-14T17:43:16.880" v="6103" actId="20577"/>
          <ac:spMkLst>
            <pc:docMk/>
            <pc:sldMk cId="464794720" sldId="1512"/>
            <ac:spMk id="2" creationId="{79143E0D-5A65-E549-9082-4CE58F70075F}"/>
          </ac:spMkLst>
        </pc:spChg>
        <pc:spChg chg="add del mod">
          <ac:chgData name="Roth, Dan" userId="18da4c67-dd89-43a7-9856-8592f867a23c" providerId="ADAL" clId="{5C4AD0EE-8C47-4225-86D6-43471D3E0AE8}" dt="2020-04-14T04:10:53.813" v="2902" actId="478"/>
          <ac:spMkLst>
            <pc:docMk/>
            <pc:sldMk cId="464794720" sldId="1512"/>
            <ac:spMk id="5" creationId="{F55B9113-44F6-4F0A-918C-48FC9BEEC038}"/>
          </ac:spMkLst>
        </pc:spChg>
        <pc:spChg chg="add mod">
          <ac:chgData name="Roth, Dan" userId="18da4c67-dd89-43a7-9856-8592f867a23c" providerId="ADAL" clId="{5C4AD0EE-8C47-4225-86D6-43471D3E0AE8}" dt="2020-04-14T17:50:07.884" v="6166" actId="20577"/>
          <ac:spMkLst>
            <pc:docMk/>
            <pc:sldMk cId="464794720" sldId="1512"/>
            <ac:spMk id="6" creationId="{10185322-58D0-445F-B1F7-1C1E958B0DF2}"/>
          </ac:spMkLst>
        </pc:spChg>
      </pc:sldChg>
      <pc:sldChg chg="add">
        <pc:chgData name="Roth, Dan" userId="18da4c67-dd89-43a7-9856-8592f867a23c" providerId="ADAL" clId="{5C4AD0EE-8C47-4225-86D6-43471D3E0AE8}" dt="2020-04-14T04:09:41.676" v="2867"/>
        <pc:sldMkLst>
          <pc:docMk/>
          <pc:sldMk cId="1654154368" sldId="1513"/>
        </pc:sldMkLst>
      </pc:sldChg>
      <pc:sldChg chg="add">
        <pc:chgData name="Roth, Dan" userId="18da4c67-dd89-43a7-9856-8592f867a23c" providerId="ADAL" clId="{5C4AD0EE-8C47-4225-86D6-43471D3E0AE8}" dt="2020-04-14T04:09:41.676" v="2867"/>
        <pc:sldMkLst>
          <pc:docMk/>
          <pc:sldMk cId="2411845098" sldId="1514"/>
        </pc:sldMkLst>
      </pc:sldChg>
      <pc:sldChg chg="add modTransition">
        <pc:chgData name="Roth, Dan" userId="18da4c67-dd89-43a7-9856-8592f867a23c" providerId="ADAL" clId="{5C4AD0EE-8C47-4225-86D6-43471D3E0AE8}" dt="2020-04-14T04:13:54.172" v="3173"/>
        <pc:sldMkLst>
          <pc:docMk/>
          <pc:sldMk cId="1218455042" sldId="1515"/>
        </pc:sldMkLst>
      </pc:sldChg>
      <pc:sldChg chg="add">
        <pc:chgData name="Roth, Dan" userId="18da4c67-dd89-43a7-9856-8592f867a23c" providerId="ADAL" clId="{5C4AD0EE-8C47-4225-86D6-43471D3E0AE8}" dt="2020-04-14T04:09:41.676" v="2867"/>
        <pc:sldMkLst>
          <pc:docMk/>
          <pc:sldMk cId="2627342575" sldId="1516"/>
        </pc:sldMkLst>
      </pc:sldChg>
      <pc:sldChg chg="modSp add mod">
        <pc:chgData name="Roth, Dan" userId="18da4c67-dd89-43a7-9856-8592f867a23c" providerId="ADAL" clId="{5C4AD0EE-8C47-4225-86D6-43471D3E0AE8}" dt="2020-04-14T04:50:20.132" v="4501" actId="14"/>
        <pc:sldMkLst>
          <pc:docMk/>
          <pc:sldMk cId="2746003790" sldId="1517"/>
        </pc:sldMkLst>
        <pc:spChg chg="mod">
          <ac:chgData name="Roth, Dan" userId="18da4c67-dd89-43a7-9856-8592f867a23c" providerId="ADAL" clId="{5C4AD0EE-8C47-4225-86D6-43471D3E0AE8}" dt="2020-04-14T04:49:26.257" v="4460" actId="20577"/>
          <ac:spMkLst>
            <pc:docMk/>
            <pc:sldMk cId="2746003790" sldId="1517"/>
            <ac:spMk id="2" creationId="{3DDF575B-A6D5-4969-815D-AC0C0E035C47}"/>
          </ac:spMkLst>
        </pc:spChg>
        <pc:spChg chg="mod">
          <ac:chgData name="Roth, Dan" userId="18da4c67-dd89-43a7-9856-8592f867a23c" providerId="ADAL" clId="{5C4AD0EE-8C47-4225-86D6-43471D3E0AE8}" dt="2020-04-14T04:50:20.132" v="4501" actId="14"/>
          <ac:spMkLst>
            <pc:docMk/>
            <pc:sldMk cId="2746003790" sldId="1517"/>
            <ac:spMk id="3" creationId="{2778907A-A496-41C5-97EA-FE5310FB22F2}"/>
          </ac:spMkLst>
        </pc:spChg>
      </pc:sldChg>
      <pc:sldChg chg="addSp delSp modSp add del mod ord">
        <pc:chgData name="Roth, Dan" userId="18da4c67-dd89-43a7-9856-8592f867a23c" providerId="ADAL" clId="{5C4AD0EE-8C47-4225-86D6-43471D3E0AE8}" dt="2020-04-14T05:14:24.037" v="5155" actId="47"/>
        <pc:sldMkLst>
          <pc:docMk/>
          <pc:sldMk cId="2369770397" sldId="1518"/>
        </pc:sldMkLst>
        <pc:spChg chg="mod">
          <ac:chgData name="Roth, Dan" userId="18da4c67-dd89-43a7-9856-8592f867a23c" providerId="ADAL" clId="{5C4AD0EE-8C47-4225-86D6-43471D3E0AE8}" dt="2020-04-14T04:31:36.450" v="4002" actId="313"/>
          <ac:spMkLst>
            <pc:docMk/>
            <pc:sldMk cId="2369770397" sldId="1518"/>
            <ac:spMk id="2" creationId="{3DDF575B-A6D5-4969-815D-AC0C0E035C47}"/>
          </ac:spMkLst>
        </pc:spChg>
        <pc:spChg chg="mod">
          <ac:chgData name="Roth, Dan" userId="18da4c67-dd89-43a7-9856-8592f867a23c" providerId="ADAL" clId="{5C4AD0EE-8C47-4225-86D6-43471D3E0AE8}" dt="2020-04-14T04:34:22.529" v="4013" actId="403"/>
          <ac:spMkLst>
            <pc:docMk/>
            <pc:sldMk cId="2369770397" sldId="1518"/>
            <ac:spMk id="3" creationId="{2778907A-A496-41C5-97EA-FE5310FB22F2}"/>
          </ac:spMkLst>
        </pc:spChg>
        <pc:spChg chg="add del mod">
          <ac:chgData name="Roth, Dan" userId="18da4c67-dd89-43a7-9856-8592f867a23c" providerId="ADAL" clId="{5C4AD0EE-8C47-4225-86D6-43471D3E0AE8}" dt="2020-04-14T04:34:23.440" v="4014"/>
          <ac:spMkLst>
            <pc:docMk/>
            <pc:sldMk cId="2369770397" sldId="1518"/>
            <ac:spMk id="5" creationId="{22B06532-6D4D-430F-9679-7D8EE3FF1C05}"/>
          </ac:spMkLst>
        </pc:spChg>
        <pc:spChg chg="add del mod">
          <ac:chgData name="Roth, Dan" userId="18da4c67-dd89-43a7-9856-8592f867a23c" providerId="ADAL" clId="{5C4AD0EE-8C47-4225-86D6-43471D3E0AE8}" dt="2020-04-14T04:34:23.440" v="4014"/>
          <ac:spMkLst>
            <pc:docMk/>
            <pc:sldMk cId="2369770397" sldId="1518"/>
            <ac:spMk id="6" creationId="{77C57212-9E95-402A-A8F0-C9A1E84070CF}"/>
          </ac:spMkLst>
        </pc:spChg>
        <pc:spChg chg="add del mod">
          <ac:chgData name="Roth, Dan" userId="18da4c67-dd89-43a7-9856-8592f867a23c" providerId="ADAL" clId="{5C4AD0EE-8C47-4225-86D6-43471D3E0AE8}" dt="2020-04-14T04:34:23.440" v="4014"/>
          <ac:spMkLst>
            <pc:docMk/>
            <pc:sldMk cId="2369770397" sldId="1518"/>
            <ac:spMk id="7" creationId="{1497CA9E-46F5-4569-9B60-D20F284323A3}"/>
          </ac:spMkLst>
        </pc:spChg>
        <pc:spChg chg="add del mod">
          <ac:chgData name="Roth, Dan" userId="18da4c67-dd89-43a7-9856-8592f867a23c" providerId="ADAL" clId="{5C4AD0EE-8C47-4225-86D6-43471D3E0AE8}" dt="2020-04-14T04:34:20.326" v="4011"/>
          <ac:spMkLst>
            <pc:docMk/>
            <pc:sldMk cId="2369770397" sldId="1518"/>
            <ac:spMk id="8" creationId="{F8A15384-41E9-442E-B4B7-35A48B11BCEC}"/>
          </ac:spMkLst>
        </pc:spChg>
        <pc:spChg chg="add del mod">
          <ac:chgData name="Roth, Dan" userId="18da4c67-dd89-43a7-9856-8592f867a23c" providerId="ADAL" clId="{5C4AD0EE-8C47-4225-86D6-43471D3E0AE8}" dt="2020-04-14T04:34:20.326" v="4011"/>
          <ac:spMkLst>
            <pc:docMk/>
            <pc:sldMk cId="2369770397" sldId="1518"/>
            <ac:spMk id="9" creationId="{A3B82908-CAFD-4ABE-B582-29090FE555DE}"/>
          </ac:spMkLst>
        </pc:spChg>
        <pc:spChg chg="add del mod">
          <ac:chgData name="Roth, Dan" userId="18da4c67-dd89-43a7-9856-8592f867a23c" providerId="ADAL" clId="{5C4AD0EE-8C47-4225-86D6-43471D3E0AE8}" dt="2020-04-14T04:34:20.326" v="4011"/>
          <ac:spMkLst>
            <pc:docMk/>
            <pc:sldMk cId="2369770397" sldId="1518"/>
            <ac:spMk id="10" creationId="{67CE7217-E263-4538-9D3A-BBA960120190}"/>
          </ac:spMkLst>
        </pc:spChg>
      </pc:sldChg>
      <pc:sldChg chg="addSp modSp add mod modAnim">
        <pc:chgData name="Roth, Dan" userId="18da4c67-dd89-43a7-9856-8592f867a23c" providerId="ADAL" clId="{5C4AD0EE-8C47-4225-86D6-43471D3E0AE8}" dt="2020-04-14T17:57:53.309" v="6169" actId="207"/>
        <pc:sldMkLst>
          <pc:docMk/>
          <pc:sldMk cId="2687801608" sldId="1519"/>
        </pc:sldMkLst>
        <pc:spChg chg="mod">
          <ac:chgData name="Roth, Dan" userId="18da4c67-dd89-43a7-9856-8592f867a23c" providerId="ADAL" clId="{5C4AD0EE-8C47-4225-86D6-43471D3E0AE8}" dt="2020-04-14T04:31:12.798" v="3991" actId="20577"/>
          <ac:spMkLst>
            <pc:docMk/>
            <pc:sldMk cId="2687801608" sldId="1519"/>
            <ac:spMk id="2" creationId="{3DDF575B-A6D5-4969-815D-AC0C0E035C47}"/>
          </ac:spMkLst>
        </pc:spChg>
        <pc:spChg chg="mod">
          <ac:chgData name="Roth, Dan" userId="18da4c67-dd89-43a7-9856-8592f867a23c" providerId="ADAL" clId="{5C4AD0EE-8C47-4225-86D6-43471D3E0AE8}" dt="2020-04-14T17:57:53.309" v="6169" actId="207"/>
          <ac:spMkLst>
            <pc:docMk/>
            <pc:sldMk cId="2687801608" sldId="1519"/>
            <ac:spMk id="3" creationId="{2778907A-A496-41C5-97EA-FE5310FB22F2}"/>
          </ac:spMkLst>
        </pc:spChg>
        <pc:picChg chg="add mod">
          <ac:chgData name="Roth, Dan" userId="18da4c67-dd89-43a7-9856-8592f867a23c" providerId="ADAL" clId="{5C4AD0EE-8C47-4225-86D6-43471D3E0AE8}" dt="2020-04-14T05:21:31.772" v="5351" actId="1035"/>
          <ac:picMkLst>
            <pc:docMk/>
            <pc:sldMk cId="2687801608" sldId="1519"/>
            <ac:picMk id="5" creationId="{197E25E3-EA1E-4A1A-B5B8-4B6023788B2F}"/>
          </ac:picMkLst>
        </pc:picChg>
        <pc:picChg chg="add mod">
          <ac:chgData name="Roth, Dan" userId="18da4c67-dd89-43a7-9856-8592f867a23c" providerId="ADAL" clId="{5C4AD0EE-8C47-4225-86D6-43471D3E0AE8}" dt="2020-04-14T05:27:50.554" v="5358" actId="208"/>
          <ac:picMkLst>
            <pc:docMk/>
            <pc:sldMk cId="2687801608" sldId="1519"/>
            <ac:picMk id="6" creationId="{87BA5A74-FDE8-41C3-A438-ABB0ED479806}"/>
          </ac:picMkLst>
        </pc:picChg>
      </pc:sldChg>
      <pc:sldChg chg="addSp delSp modSp add mod modAnim">
        <pc:chgData name="Roth, Dan" userId="18da4c67-dd89-43a7-9856-8592f867a23c" providerId="ADAL" clId="{5C4AD0EE-8C47-4225-86D6-43471D3E0AE8}" dt="2020-04-14T18:07:35.352" v="6195" actId="404"/>
        <pc:sldMkLst>
          <pc:docMk/>
          <pc:sldMk cId="3542110043" sldId="1520"/>
        </pc:sldMkLst>
        <pc:spChg chg="del">
          <ac:chgData name="Roth, Dan" userId="18da4c67-dd89-43a7-9856-8592f867a23c" providerId="ADAL" clId="{5C4AD0EE-8C47-4225-86D6-43471D3E0AE8}" dt="2020-04-14T04:35:13.748" v="4041"/>
          <ac:spMkLst>
            <pc:docMk/>
            <pc:sldMk cId="3542110043" sldId="1520"/>
            <ac:spMk id="2" creationId="{2CE6E6E6-55EE-414A-8B0C-0854C0A70A70}"/>
          </ac:spMkLst>
        </pc:spChg>
        <pc:spChg chg="mod">
          <ac:chgData name="Roth, Dan" userId="18da4c67-dd89-43a7-9856-8592f867a23c" providerId="ADAL" clId="{5C4AD0EE-8C47-4225-86D6-43471D3E0AE8}" dt="2020-04-14T18:07:35.352" v="6195" actId="404"/>
          <ac:spMkLst>
            <pc:docMk/>
            <pc:sldMk cId="3542110043" sldId="1520"/>
            <ac:spMk id="3" creationId="{F654D2A0-176B-4C90-BFD1-72ED3FA51B95}"/>
          </ac:spMkLst>
        </pc:spChg>
        <pc:spChg chg="add del mod">
          <ac:chgData name="Roth, Dan" userId="18da4c67-dd89-43a7-9856-8592f867a23c" providerId="ADAL" clId="{5C4AD0EE-8C47-4225-86D6-43471D3E0AE8}" dt="2020-04-14T04:35:13.748" v="4041"/>
          <ac:spMkLst>
            <pc:docMk/>
            <pc:sldMk cId="3542110043" sldId="1520"/>
            <ac:spMk id="5" creationId="{D49AF04E-A9F5-4124-A7B4-9C3445D6B524}"/>
          </ac:spMkLst>
        </pc:spChg>
        <pc:spChg chg="add del mod">
          <ac:chgData name="Roth, Dan" userId="18da4c67-dd89-43a7-9856-8592f867a23c" providerId="ADAL" clId="{5C4AD0EE-8C47-4225-86D6-43471D3E0AE8}" dt="2020-04-14T04:35:13.748" v="4041"/>
          <ac:spMkLst>
            <pc:docMk/>
            <pc:sldMk cId="3542110043" sldId="1520"/>
            <ac:spMk id="6" creationId="{F9F8E28B-84DE-4D73-8B29-D47E3F441131}"/>
          </ac:spMkLst>
        </pc:spChg>
        <pc:spChg chg="add mod">
          <ac:chgData name="Roth, Dan" userId="18da4c67-dd89-43a7-9856-8592f867a23c" providerId="ADAL" clId="{5C4AD0EE-8C47-4225-86D6-43471D3E0AE8}" dt="2020-04-14T18:02:32.972" v="6193" actId="20577"/>
          <ac:spMkLst>
            <pc:docMk/>
            <pc:sldMk cId="3542110043" sldId="1520"/>
            <ac:spMk id="7" creationId="{88F95F21-5C0C-4E63-BFF6-F9D7D2197950}"/>
          </ac:spMkLst>
        </pc:spChg>
        <pc:spChg chg="add mod">
          <ac:chgData name="Roth, Dan" userId="18da4c67-dd89-43a7-9856-8592f867a23c" providerId="ADAL" clId="{5C4AD0EE-8C47-4225-86D6-43471D3E0AE8}" dt="2020-04-14T05:33:28.902" v="5762" actId="1076"/>
          <ac:spMkLst>
            <pc:docMk/>
            <pc:sldMk cId="3542110043" sldId="1520"/>
            <ac:spMk id="8" creationId="{241D4D19-84D0-482D-8FC9-5801BE308FF8}"/>
          </ac:spMkLst>
        </pc:spChg>
      </pc:sldChg>
      <pc:sldChg chg="modSp add mod">
        <pc:chgData name="Roth, Dan" userId="18da4c67-dd89-43a7-9856-8592f867a23c" providerId="ADAL" clId="{5C4AD0EE-8C47-4225-86D6-43471D3E0AE8}" dt="2020-04-14T05:00:01.710" v="4575" actId="20577"/>
        <pc:sldMkLst>
          <pc:docMk/>
          <pc:sldMk cId="1561102654" sldId="1521"/>
        </pc:sldMkLst>
        <pc:spChg chg="mod">
          <ac:chgData name="Roth, Dan" userId="18da4c67-dd89-43a7-9856-8592f867a23c" providerId="ADAL" clId="{5C4AD0EE-8C47-4225-86D6-43471D3E0AE8}" dt="2020-04-14T04:50:47.817" v="4506" actId="20577"/>
          <ac:spMkLst>
            <pc:docMk/>
            <pc:sldMk cId="1561102654" sldId="1521"/>
            <ac:spMk id="2" creationId="{3DDF575B-A6D5-4969-815D-AC0C0E035C47}"/>
          </ac:spMkLst>
        </pc:spChg>
        <pc:spChg chg="mod">
          <ac:chgData name="Roth, Dan" userId="18da4c67-dd89-43a7-9856-8592f867a23c" providerId="ADAL" clId="{5C4AD0EE-8C47-4225-86D6-43471D3E0AE8}" dt="2020-04-14T05:00:01.710" v="4575" actId="20577"/>
          <ac:spMkLst>
            <pc:docMk/>
            <pc:sldMk cId="1561102654" sldId="1521"/>
            <ac:spMk id="3" creationId="{2778907A-A496-41C5-97EA-FE5310FB22F2}"/>
          </ac:spMkLst>
        </pc:spChg>
      </pc:sldChg>
      <pc:sldChg chg="addSp modSp add mod">
        <pc:chgData name="Roth, Dan" userId="18da4c67-dd89-43a7-9856-8592f867a23c" providerId="ADAL" clId="{5C4AD0EE-8C47-4225-86D6-43471D3E0AE8}" dt="2020-04-14T05:06:29.473" v="5064" actId="14861"/>
        <pc:sldMkLst>
          <pc:docMk/>
          <pc:sldMk cId="2207260763" sldId="1522"/>
        </pc:sldMkLst>
        <pc:spChg chg="mod">
          <ac:chgData name="Roth, Dan" userId="18da4c67-dd89-43a7-9856-8592f867a23c" providerId="ADAL" clId="{5C4AD0EE-8C47-4225-86D6-43471D3E0AE8}" dt="2020-04-14T05:00:36.181" v="4577" actId="20577"/>
          <ac:spMkLst>
            <pc:docMk/>
            <pc:sldMk cId="2207260763" sldId="1522"/>
            <ac:spMk id="2" creationId="{3DDF575B-A6D5-4969-815D-AC0C0E035C47}"/>
          </ac:spMkLst>
        </pc:spChg>
        <pc:spChg chg="mod">
          <ac:chgData name="Roth, Dan" userId="18da4c67-dd89-43a7-9856-8592f867a23c" providerId="ADAL" clId="{5C4AD0EE-8C47-4225-86D6-43471D3E0AE8}" dt="2020-04-14T05:04:21.010" v="4861" actId="20577"/>
          <ac:spMkLst>
            <pc:docMk/>
            <pc:sldMk cId="2207260763" sldId="1522"/>
            <ac:spMk id="3" creationId="{2778907A-A496-41C5-97EA-FE5310FB22F2}"/>
          </ac:spMkLst>
        </pc:spChg>
        <pc:spChg chg="mod">
          <ac:chgData name="Roth, Dan" userId="18da4c67-dd89-43a7-9856-8592f867a23c" providerId="ADAL" clId="{5C4AD0EE-8C47-4225-86D6-43471D3E0AE8}" dt="2020-04-14T05:05:56.964" v="5058" actId="208"/>
          <ac:spMkLst>
            <pc:docMk/>
            <pc:sldMk cId="2207260763" sldId="1522"/>
            <ac:spMk id="10" creationId="{00142B76-2355-4F51-94C4-C8BFDBA7F755}"/>
          </ac:spMkLst>
        </pc:spChg>
        <pc:spChg chg="mod">
          <ac:chgData name="Roth, Dan" userId="18da4c67-dd89-43a7-9856-8592f867a23c" providerId="ADAL" clId="{5C4AD0EE-8C47-4225-86D6-43471D3E0AE8}" dt="2020-04-14T05:05:56.964" v="5058" actId="208"/>
          <ac:spMkLst>
            <pc:docMk/>
            <pc:sldMk cId="2207260763" sldId="1522"/>
            <ac:spMk id="11" creationId="{101C4282-5000-49E4-AD81-89B0CE7E8473}"/>
          </ac:spMkLst>
        </pc:spChg>
        <pc:spChg chg="mod">
          <ac:chgData name="Roth, Dan" userId="18da4c67-dd89-43a7-9856-8592f867a23c" providerId="ADAL" clId="{5C4AD0EE-8C47-4225-86D6-43471D3E0AE8}" dt="2020-04-14T05:05:56.964" v="5058" actId="208"/>
          <ac:spMkLst>
            <pc:docMk/>
            <pc:sldMk cId="2207260763" sldId="1522"/>
            <ac:spMk id="13" creationId="{9A6E4848-F649-4E07-B5B7-8290510ADED0}"/>
          </ac:spMkLst>
        </pc:spChg>
        <pc:spChg chg="mod">
          <ac:chgData name="Roth, Dan" userId="18da4c67-dd89-43a7-9856-8592f867a23c" providerId="ADAL" clId="{5C4AD0EE-8C47-4225-86D6-43471D3E0AE8}" dt="2020-04-14T05:05:56.964" v="5058" actId="208"/>
          <ac:spMkLst>
            <pc:docMk/>
            <pc:sldMk cId="2207260763" sldId="1522"/>
            <ac:spMk id="14" creationId="{BF6EC29D-4FD4-460E-BDF4-372BE54483C5}"/>
          </ac:spMkLst>
        </pc:spChg>
        <pc:spChg chg="mod">
          <ac:chgData name="Roth, Dan" userId="18da4c67-dd89-43a7-9856-8592f867a23c" providerId="ADAL" clId="{5C4AD0EE-8C47-4225-86D6-43471D3E0AE8}" dt="2020-04-14T05:05:56.964" v="5058" actId="208"/>
          <ac:spMkLst>
            <pc:docMk/>
            <pc:sldMk cId="2207260763" sldId="1522"/>
            <ac:spMk id="15" creationId="{6397A9C7-BA37-4B73-8930-8BD42487DC2D}"/>
          </ac:spMkLst>
        </pc:spChg>
        <pc:spChg chg="mod">
          <ac:chgData name="Roth, Dan" userId="18da4c67-dd89-43a7-9856-8592f867a23c" providerId="ADAL" clId="{5C4AD0EE-8C47-4225-86D6-43471D3E0AE8}" dt="2020-04-14T05:05:56.964" v="5058" actId="208"/>
          <ac:spMkLst>
            <pc:docMk/>
            <pc:sldMk cId="2207260763" sldId="1522"/>
            <ac:spMk id="16" creationId="{5340FDE4-702F-458F-8FDE-2818A9DE1E62}"/>
          </ac:spMkLst>
        </pc:spChg>
        <pc:spChg chg="mod">
          <ac:chgData name="Roth, Dan" userId="18da4c67-dd89-43a7-9856-8592f867a23c" providerId="ADAL" clId="{5C4AD0EE-8C47-4225-86D6-43471D3E0AE8}" dt="2020-04-14T05:05:56.964" v="5058" actId="208"/>
          <ac:spMkLst>
            <pc:docMk/>
            <pc:sldMk cId="2207260763" sldId="1522"/>
            <ac:spMk id="17" creationId="{95CA0C56-462D-4CA5-9D78-F513E5DA364C}"/>
          </ac:spMkLst>
        </pc:spChg>
        <pc:spChg chg="mod">
          <ac:chgData name="Roth, Dan" userId="18da4c67-dd89-43a7-9856-8592f867a23c" providerId="ADAL" clId="{5C4AD0EE-8C47-4225-86D6-43471D3E0AE8}" dt="2020-04-14T05:05:56.964" v="5058" actId="208"/>
          <ac:spMkLst>
            <pc:docMk/>
            <pc:sldMk cId="2207260763" sldId="1522"/>
            <ac:spMk id="19" creationId="{0F492BE2-9AAE-44E2-A6DA-34B0C5665233}"/>
          </ac:spMkLst>
        </pc:spChg>
        <pc:spChg chg="mod">
          <ac:chgData name="Roth, Dan" userId="18da4c67-dd89-43a7-9856-8592f867a23c" providerId="ADAL" clId="{5C4AD0EE-8C47-4225-86D6-43471D3E0AE8}" dt="2020-04-14T05:05:56.964" v="5058" actId="208"/>
          <ac:spMkLst>
            <pc:docMk/>
            <pc:sldMk cId="2207260763" sldId="1522"/>
            <ac:spMk id="20" creationId="{9D96E274-D6C2-4D2E-8C2B-CA700F5232A1}"/>
          </ac:spMkLst>
        </pc:spChg>
        <pc:spChg chg="mod">
          <ac:chgData name="Roth, Dan" userId="18da4c67-dd89-43a7-9856-8592f867a23c" providerId="ADAL" clId="{5C4AD0EE-8C47-4225-86D6-43471D3E0AE8}" dt="2020-04-14T05:05:56.964" v="5058" actId="208"/>
          <ac:spMkLst>
            <pc:docMk/>
            <pc:sldMk cId="2207260763" sldId="1522"/>
            <ac:spMk id="21" creationId="{7E78A9F7-3A65-41CF-A284-7A1AD17542E8}"/>
          </ac:spMkLst>
        </pc:spChg>
        <pc:spChg chg="mod">
          <ac:chgData name="Roth, Dan" userId="18da4c67-dd89-43a7-9856-8592f867a23c" providerId="ADAL" clId="{5C4AD0EE-8C47-4225-86D6-43471D3E0AE8}" dt="2020-04-14T05:05:56.964" v="5058" actId="208"/>
          <ac:spMkLst>
            <pc:docMk/>
            <pc:sldMk cId="2207260763" sldId="1522"/>
            <ac:spMk id="22" creationId="{E7A30C4C-9E0A-4896-86C9-F43DA92C49D8}"/>
          </ac:spMkLst>
        </pc:spChg>
        <pc:spChg chg="mod">
          <ac:chgData name="Roth, Dan" userId="18da4c67-dd89-43a7-9856-8592f867a23c" providerId="ADAL" clId="{5C4AD0EE-8C47-4225-86D6-43471D3E0AE8}" dt="2020-04-14T05:05:56.964" v="5058" actId="208"/>
          <ac:spMkLst>
            <pc:docMk/>
            <pc:sldMk cId="2207260763" sldId="1522"/>
            <ac:spMk id="25" creationId="{25540CC6-3E10-4895-B1EE-E6E73C759A45}"/>
          </ac:spMkLst>
        </pc:spChg>
        <pc:spChg chg="mod">
          <ac:chgData name="Roth, Dan" userId="18da4c67-dd89-43a7-9856-8592f867a23c" providerId="ADAL" clId="{5C4AD0EE-8C47-4225-86D6-43471D3E0AE8}" dt="2020-04-14T05:05:56.964" v="5058" actId="208"/>
          <ac:spMkLst>
            <pc:docMk/>
            <pc:sldMk cId="2207260763" sldId="1522"/>
            <ac:spMk id="26" creationId="{AED1AB3F-D8EB-4B57-A3C2-DBECD315B060}"/>
          </ac:spMkLst>
        </pc:spChg>
        <pc:spChg chg="mod">
          <ac:chgData name="Roth, Dan" userId="18da4c67-dd89-43a7-9856-8592f867a23c" providerId="ADAL" clId="{5C4AD0EE-8C47-4225-86D6-43471D3E0AE8}" dt="2020-04-14T05:05:56.964" v="5058" actId="208"/>
          <ac:spMkLst>
            <pc:docMk/>
            <pc:sldMk cId="2207260763" sldId="1522"/>
            <ac:spMk id="27" creationId="{3CADCE7B-4E8F-485D-925F-A67D64062C99}"/>
          </ac:spMkLst>
        </pc:spChg>
        <pc:spChg chg="mod">
          <ac:chgData name="Roth, Dan" userId="18da4c67-dd89-43a7-9856-8592f867a23c" providerId="ADAL" clId="{5C4AD0EE-8C47-4225-86D6-43471D3E0AE8}" dt="2020-04-14T05:05:56.964" v="5058" actId="208"/>
          <ac:spMkLst>
            <pc:docMk/>
            <pc:sldMk cId="2207260763" sldId="1522"/>
            <ac:spMk id="28" creationId="{5F3CB7C2-D084-4896-B80E-092FCF7FD6AC}"/>
          </ac:spMkLst>
        </pc:spChg>
        <pc:spChg chg="mod">
          <ac:chgData name="Roth, Dan" userId="18da4c67-dd89-43a7-9856-8592f867a23c" providerId="ADAL" clId="{5C4AD0EE-8C47-4225-86D6-43471D3E0AE8}" dt="2020-04-14T05:05:56.964" v="5058" actId="208"/>
          <ac:spMkLst>
            <pc:docMk/>
            <pc:sldMk cId="2207260763" sldId="1522"/>
            <ac:spMk id="29" creationId="{46757CDD-664A-48E0-ABFC-DE34AF65D52D}"/>
          </ac:spMkLst>
        </pc:spChg>
        <pc:spChg chg="mod">
          <ac:chgData name="Roth, Dan" userId="18da4c67-dd89-43a7-9856-8592f867a23c" providerId="ADAL" clId="{5C4AD0EE-8C47-4225-86D6-43471D3E0AE8}" dt="2020-04-14T05:05:56.964" v="5058" actId="208"/>
          <ac:spMkLst>
            <pc:docMk/>
            <pc:sldMk cId="2207260763" sldId="1522"/>
            <ac:spMk id="30" creationId="{D23B710C-7280-47C6-A145-D524E2196B71}"/>
          </ac:spMkLst>
        </pc:spChg>
        <pc:spChg chg="add mod">
          <ac:chgData name="Roth, Dan" userId="18da4c67-dd89-43a7-9856-8592f867a23c" providerId="ADAL" clId="{5C4AD0EE-8C47-4225-86D6-43471D3E0AE8}" dt="2020-04-14T05:06:29.473" v="5064" actId="14861"/>
          <ac:spMkLst>
            <pc:docMk/>
            <pc:sldMk cId="2207260763" sldId="1522"/>
            <ac:spMk id="31" creationId="{98A973FB-7239-4FF6-8A9F-741A9D22D920}"/>
          </ac:spMkLst>
        </pc:spChg>
        <pc:grpChg chg="add mod">
          <ac:chgData name="Roth, Dan" userId="18da4c67-dd89-43a7-9856-8592f867a23c" providerId="ADAL" clId="{5C4AD0EE-8C47-4225-86D6-43471D3E0AE8}" dt="2020-04-14T05:05:49.957" v="5056" actId="1076"/>
          <ac:grpSpMkLst>
            <pc:docMk/>
            <pc:sldMk cId="2207260763" sldId="1522"/>
            <ac:grpSpMk id="5" creationId="{5C13F66B-6CCE-45AC-8064-8951FB4B3152}"/>
          </ac:grpSpMkLst>
        </pc:grpChg>
        <pc:cxnChg chg="mod">
          <ac:chgData name="Roth, Dan" userId="18da4c67-dd89-43a7-9856-8592f867a23c" providerId="ADAL" clId="{5C4AD0EE-8C47-4225-86D6-43471D3E0AE8}" dt="2020-04-14T05:05:56.964" v="5058" actId="208"/>
          <ac:cxnSpMkLst>
            <pc:docMk/>
            <pc:sldMk cId="2207260763" sldId="1522"/>
            <ac:cxnSpMk id="23" creationId="{FC6B648F-20FD-4360-87D3-8C38772B2329}"/>
          </ac:cxnSpMkLst>
        </pc:cxnChg>
        <pc:cxnChg chg="mod">
          <ac:chgData name="Roth, Dan" userId="18da4c67-dd89-43a7-9856-8592f867a23c" providerId="ADAL" clId="{5C4AD0EE-8C47-4225-86D6-43471D3E0AE8}" dt="2020-04-14T05:05:56.964" v="5058" actId="208"/>
          <ac:cxnSpMkLst>
            <pc:docMk/>
            <pc:sldMk cId="2207260763" sldId="1522"/>
            <ac:cxnSpMk id="24" creationId="{DF38D034-D2BB-4913-A1CB-D6ACE79E9948}"/>
          </ac:cxnSpMkLst>
        </pc:cxnChg>
      </pc:sldChg>
      <pc:sldChg chg="addSp modSp add mod">
        <pc:chgData name="Roth, Dan" userId="18da4c67-dd89-43a7-9856-8592f867a23c" providerId="ADAL" clId="{5C4AD0EE-8C47-4225-86D6-43471D3E0AE8}" dt="2020-04-14T17:59:16.343" v="6178" actId="20577"/>
        <pc:sldMkLst>
          <pc:docMk/>
          <pc:sldMk cId="3793433745" sldId="1523"/>
        </pc:sldMkLst>
        <pc:spChg chg="mod">
          <ac:chgData name="Roth, Dan" userId="18da4c67-dd89-43a7-9856-8592f867a23c" providerId="ADAL" clId="{5C4AD0EE-8C47-4225-86D6-43471D3E0AE8}" dt="2020-04-14T17:58:59.069" v="6177" actId="20577"/>
          <ac:spMkLst>
            <pc:docMk/>
            <pc:sldMk cId="3793433745" sldId="1523"/>
            <ac:spMk id="2" creationId="{8F2378D6-CD02-4A3A-9CCB-61AC9F21E264}"/>
          </ac:spMkLst>
        </pc:spChg>
        <pc:spChg chg="mod">
          <ac:chgData name="Roth, Dan" userId="18da4c67-dd89-43a7-9856-8592f867a23c" providerId="ADAL" clId="{5C4AD0EE-8C47-4225-86D6-43471D3E0AE8}" dt="2020-04-14T17:59:16.343" v="6178" actId="20577"/>
          <ac:spMkLst>
            <pc:docMk/>
            <pc:sldMk cId="3793433745" sldId="1523"/>
            <ac:spMk id="3" creationId="{13699F16-DD18-4FF9-B100-D8ECEA549C16}"/>
          </ac:spMkLst>
        </pc:spChg>
        <pc:picChg chg="add mod">
          <ac:chgData name="Roth, Dan" userId="18da4c67-dd89-43a7-9856-8592f867a23c" providerId="ADAL" clId="{5C4AD0EE-8C47-4225-86D6-43471D3E0AE8}" dt="2020-04-14T05:31:31.744" v="5597" actId="1076"/>
          <ac:picMkLst>
            <pc:docMk/>
            <pc:sldMk cId="3793433745" sldId="1523"/>
            <ac:picMk id="5" creationId="{4B4F622B-14FE-4FA4-B635-0F90A0B7F4B1}"/>
          </ac:picMkLst>
        </pc:picChg>
      </pc:sldChg>
      <pc:sldChg chg="addSp modSp add mod modAnim">
        <pc:chgData name="Roth, Dan" userId="18da4c67-dd89-43a7-9856-8592f867a23c" providerId="ADAL" clId="{5C4AD0EE-8C47-4225-86D6-43471D3E0AE8}" dt="2020-04-14T17:53:57.815" v="6168"/>
        <pc:sldMkLst>
          <pc:docMk/>
          <pc:sldMk cId="496834115" sldId="1524"/>
        </pc:sldMkLst>
        <pc:spChg chg="add mod">
          <ac:chgData name="Roth, Dan" userId="18da4c67-dd89-43a7-9856-8592f867a23c" providerId="ADAL" clId="{5C4AD0EE-8C47-4225-86D6-43471D3E0AE8}" dt="2020-04-14T17:44:06.874" v="6135" actId="1035"/>
          <ac:spMkLst>
            <pc:docMk/>
            <pc:sldMk cId="496834115" sldId="1524"/>
            <ac:spMk id="6" creationId="{A9086D2F-4FBC-4A0F-B068-6269C5F0C7A2}"/>
          </ac:spMkLst>
        </pc:spChg>
      </pc:sldChg>
    </pc:docChg>
  </pc:docChgLst>
  <pc:docChgLst>
    <pc:chgData name="Dan Roth" userId="18da4c67-dd89-43a7-9856-8592f867a23c" providerId="ADAL" clId="{7F4E2EDB-D8DC-43DB-960C-58B1BC3D42F5}"/>
    <pc:docChg chg="custSel addSld modSld">
      <pc:chgData name="Dan Roth" userId="18da4c67-dd89-43a7-9856-8592f867a23c" providerId="ADAL" clId="{7F4E2EDB-D8DC-43DB-960C-58B1BC3D42F5}" dt="2019-05-27T06:21:55.122" v="372" actId="113"/>
      <pc:docMkLst>
        <pc:docMk/>
      </pc:docMkLst>
      <pc:sldChg chg="modSp">
        <pc:chgData name="Dan Roth" userId="18da4c67-dd89-43a7-9856-8592f867a23c" providerId="ADAL" clId="{7F4E2EDB-D8DC-43DB-960C-58B1BC3D42F5}" dt="2019-05-26T07:51:16.871" v="6"/>
        <pc:sldMkLst>
          <pc:docMk/>
          <pc:sldMk cId="144345531" sldId="385"/>
        </pc:sldMkLst>
        <pc:spChg chg="mod">
          <ac:chgData name="Dan Roth" userId="18da4c67-dd89-43a7-9856-8592f867a23c" providerId="ADAL" clId="{7F4E2EDB-D8DC-43DB-960C-58B1BC3D42F5}" dt="2019-05-26T07:51:16.871" v="6"/>
          <ac:spMkLst>
            <pc:docMk/>
            <pc:sldMk cId="144345531" sldId="385"/>
            <ac:spMk id="50178" creationId="{00000000-0000-0000-0000-000000000000}"/>
          </ac:spMkLst>
        </pc:spChg>
      </pc:sldChg>
      <pc:sldChg chg="modAnim">
        <pc:chgData name="Dan Roth" userId="18da4c67-dd89-43a7-9856-8592f867a23c" providerId="ADAL" clId="{7F4E2EDB-D8DC-43DB-960C-58B1BC3D42F5}" dt="2019-05-26T09:03:40.936" v="163"/>
        <pc:sldMkLst>
          <pc:docMk/>
          <pc:sldMk cId="3071081106" sldId="448"/>
        </pc:sldMkLst>
      </pc:sldChg>
      <pc:sldChg chg="modSp">
        <pc:chgData name="Dan Roth" userId="18da4c67-dd89-43a7-9856-8592f867a23c" providerId="ADAL" clId="{7F4E2EDB-D8DC-43DB-960C-58B1BC3D42F5}" dt="2019-05-26T08:29:15.752" v="153" actId="114"/>
        <pc:sldMkLst>
          <pc:docMk/>
          <pc:sldMk cId="2198765369" sldId="482"/>
        </pc:sldMkLst>
        <pc:spChg chg="mod">
          <ac:chgData name="Dan Roth" userId="18da4c67-dd89-43a7-9856-8592f867a23c" providerId="ADAL" clId="{7F4E2EDB-D8DC-43DB-960C-58B1BC3D42F5}" dt="2019-05-26T08:29:15.752" v="153" actId="114"/>
          <ac:spMkLst>
            <pc:docMk/>
            <pc:sldMk cId="2198765369" sldId="482"/>
            <ac:spMk id="2" creationId="{00000000-0000-0000-0000-000000000000}"/>
          </ac:spMkLst>
        </pc:spChg>
      </pc:sldChg>
      <pc:sldChg chg="modSp">
        <pc:chgData name="Dan Roth" userId="18da4c67-dd89-43a7-9856-8592f867a23c" providerId="ADAL" clId="{7F4E2EDB-D8DC-43DB-960C-58B1BC3D42F5}" dt="2019-05-26T09:13:26.779" v="182" actId="113"/>
        <pc:sldMkLst>
          <pc:docMk/>
          <pc:sldMk cId="3010260867" sldId="517"/>
        </pc:sldMkLst>
        <pc:spChg chg="mod">
          <ac:chgData name="Dan Roth" userId="18da4c67-dd89-43a7-9856-8592f867a23c" providerId="ADAL" clId="{7F4E2EDB-D8DC-43DB-960C-58B1BC3D42F5}" dt="2019-05-26T09:13:26.779" v="182" actId="113"/>
          <ac:spMkLst>
            <pc:docMk/>
            <pc:sldMk cId="3010260867" sldId="517"/>
            <ac:spMk id="9" creationId="{C329B03F-F15B-4DDF-A0BD-A087B6870306}"/>
          </ac:spMkLst>
        </pc:spChg>
      </pc:sldChg>
      <pc:sldChg chg="modSp modAnim">
        <pc:chgData name="Dan Roth" userId="18da4c67-dd89-43a7-9856-8592f867a23c" providerId="ADAL" clId="{7F4E2EDB-D8DC-43DB-960C-58B1BC3D42F5}" dt="2019-05-27T06:19:03.383" v="370"/>
        <pc:sldMkLst>
          <pc:docMk/>
          <pc:sldMk cId="2450023312" sldId="526"/>
        </pc:sldMkLst>
        <pc:spChg chg="mod">
          <ac:chgData name="Dan Roth" userId="18da4c67-dd89-43a7-9856-8592f867a23c" providerId="ADAL" clId="{7F4E2EDB-D8DC-43DB-960C-58B1BC3D42F5}" dt="2019-05-26T09:15:33.557" v="204" actId="113"/>
          <ac:spMkLst>
            <pc:docMk/>
            <pc:sldMk cId="2450023312" sldId="526"/>
            <ac:spMk id="7" creationId="{00000000-0000-0000-0000-000000000000}"/>
          </ac:spMkLst>
        </pc:spChg>
        <pc:spChg chg="mod">
          <ac:chgData name="Dan Roth" userId="18da4c67-dd89-43a7-9856-8592f867a23c" providerId="ADAL" clId="{7F4E2EDB-D8DC-43DB-960C-58B1BC3D42F5}" dt="2019-05-26T09:15:40.532" v="205" actId="113"/>
          <ac:spMkLst>
            <pc:docMk/>
            <pc:sldMk cId="2450023312" sldId="526"/>
            <ac:spMk id="10" creationId="{2AB1F6A2-54CA-4864-9459-2FA95B2F7B75}"/>
          </ac:spMkLst>
        </pc:spChg>
      </pc:sldChg>
      <pc:sldChg chg="modSp">
        <pc:chgData name="Dan Roth" userId="18da4c67-dd89-43a7-9856-8592f867a23c" providerId="ADAL" clId="{7F4E2EDB-D8DC-43DB-960C-58B1BC3D42F5}" dt="2019-05-27T06:16:17.035" v="364" actId="404"/>
        <pc:sldMkLst>
          <pc:docMk/>
          <pc:sldMk cId="1173615815" sldId="590"/>
        </pc:sldMkLst>
        <pc:spChg chg="mod">
          <ac:chgData name="Dan Roth" userId="18da4c67-dd89-43a7-9856-8592f867a23c" providerId="ADAL" clId="{7F4E2EDB-D8DC-43DB-960C-58B1BC3D42F5}" dt="2019-05-27T06:16:17.035" v="364" actId="404"/>
          <ac:spMkLst>
            <pc:docMk/>
            <pc:sldMk cId="1173615815" sldId="590"/>
            <ac:spMk id="2" creationId="{00000000-0000-0000-0000-000000000000}"/>
          </ac:spMkLst>
        </pc:spChg>
      </pc:sldChg>
      <pc:sldChg chg="modSp">
        <pc:chgData name="Dan Roth" userId="18da4c67-dd89-43a7-9856-8592f867a23c" providerId="ADAL" clId="{7F4E2EDB-D8DC-43DB-960C-58B1BC3D42F5}" dt="2019-05-26T08:29:50.502" v="154" actId="12788"/>
        <pc:sldMkLst>
          <pc:docMk/>
          <pc:sldMk cId="1258585523" sldId="612"/>
        </pc:sldMkLst>
        <pc:spChg chg="mod">
          <ac:chgData name="Dan Roth" userId="18da4c67-dd89-43a7-9856-8592f867a23c" providerId="ADAL" clId="{7F4E2EDB-D8DC-43DB-960C-58B1BC3D42F5}" dt="2019-05-26T08:29:50.502" v="154" actId="12788"/>
          <ac:spMkLst>
            <pc:docMk/>
            <pc:sldMk cId="1258585523" sldId="612"/>
            <ac:spMk id="19" creationId="{00000000-0000-0000-0000-000000000000}"/>
          </ac:spMkLst>
        </pc:spChg>
      </pc:sldChg>
      <pc:sldChg chg="delSp">
        <pc:chgData name="Dan Roth" userId="18da4c67-dd89-43a7-9856-8592f867a23c" providerId="ADAL" clId="{7F4E2EDB-D8DC-43DB-960C-58B1BC3D42F5}" dt="2019-05-27T06:08:41.186" v="348" actId="478"/>
        <pc:sldMkLst>
          <pc:docMk/>
          <pc:sldMk cId="1439283589" sldId="624"/>
        </pc:sldMkLst>
        <pc:spChg chg="del">
          <ac:chgData name="Dan Roth" userId="18da4c67-dd89-43a7-9856-8592f867a23c" providerId="ADAL" clId="{7F4E2EDB-D8DC-43DB-960C-58B1BC3D42F5}" dt="2019-05-27T06:08:41.186" v="348" actId="478"/>
          <ac:spMkLst>
            <pc:docMk/>
            <pc:sldMk cId="1439283589" sldId="624"/>
            <ac:spMk id="6" creationId="{C420F712-81E6-4A0D-9914-75377E4127C3}"/>
          </ac:spMkLst>
        </pc:spChg>
      </pc:sldChg>
      <pc:sldChg chg="addSp modSp add modAnim">
        <pc:chgData name="Dan Roth" userId="18da4c67-dd89-43a7-9856-8592f867a23c" providerId="ADAL" clId="{7F4E2EDB-D8DC-43DB-960C-58B1BC3D42F5}" dt="2019-05-27T05:30:45.796" v="271" actId="12788"/>
        <pc:sldMkLst>
          <pc:docMk/>
          <pc:sldMk cId="0" sldId="678"/>
        </pc:sldMkLst>
        <pc:spChg chg="add">
          <ac:chgData name="Dan Roth" userId="18da4c67-dd89-43a7-9856-8592f867a23c" providerId="ADAL" clId="{7F4E2EDB-D8DC-43DB-960C-58B1BC3D42F5}" dt="2019-05-26T08:15:03.795" v="12"/>
          <ac:spMkLst>
            <pc:docMk/>
            <pc:sldMk cId="0" sldId="678"/>
            <ac:spMk id="7" creationId="{20ACC8F0-FB29-466E-96F8-A9DF1008F35D}"/>
          </ac:spMkLst>
        </pc:spChg>
        <pc:picChg chg="mod">
          <ac:chgData name="Dan Roth" userId="18da4c67-dd89-43a7-9856-8592f867a23c" providerId="ADAL" clId="{7F4E2EDB-D8DC-43DB-960C-58B1BC3D42F5}" dt="2019-05-27T05:30:45.796" v="271" actId="12788"/>
          <ac:picMkLst>
            <pc:docMk/>
            <pc:sldMk cId="0" sldId="678"/>
            <ac:picMk id="1022980" creationId="{1D7CF643-6392-43AD-9806-072E2E166359}"/>
          </ac:picMkLst>
        </pc:picChg>
      </pc:sldChg>
      <pc:sldChg chg="modSp">
        <pc:chgData name="Dan Roth" userId="18da4c67-dd89-43a7-9856-8592f867a23c" providerId="ADAL" clId="{7F4E2EDB-D8DC-43DB-960C-58B1BC3D42F5}" dt="2019-05-26T08:37:27.177" v="159"/>
        <pc:sldMkLst>
          <pc:docMk/>
          <pc:sldMk cId="2150309772" sldId="744"/>
        </pc:sldMkLst>
        <pc:spChg chg="mod">
          <ac:chgData name="Dan Roth" userId="18da4c67-dd89-43a7-9856-8592f867a23c" providerId="ADAL" clId="{7F4E2EDB-D8DC-43DB-960C-58B1BC3D42F5}" dt="2019-05-26T08:37:27.177" v="159"/>
          <ac:spMkLst>
            <pc:docMk/>
            <pc:sldMk cId="2150309772" sldId="744"/>
            <ac:spMk id="18" creationId="{25A6A15E-08E7-4EC5-8245-3594F89371D0}"/>
          </ac:spMkLst>
        </pc:spChg>
      </pc:sldChg>
      <pc:sldChg chg="delSp">
        <pc:chgData name="Dan Roth" userId="18da4c67-dd89-43a7-9856-8592f867a23c" providerId="ADAL" clId="{7F4E2EDB-D8DC-43DB-960C-58B1BC3D42F5}" dt="2019-05-27T06:08:54.451" v="349" actId="478"/>
        <pc:sldMkLst>
          <pc:docMk/>
          <pc:sldMk cId="2753567696" sldId="754"/>
        </pc:sldMkLst>
        <pc:spChg chg="del">
          <ac:chgData name="Dan Roth" userId="18da4c67-dd89-43a7-9856-8592f867a23c" providerId="ADAL" clId="{7F4E2EDB-D8DC-43DB-960C-58B1BC3D42F5}" dt="2019-05-27T06:08:54.451" v="349" actId="478"/>
          <ac:spMkLst>
            <pc:docMk/>
            <pc:sldMk cId="2753567696" sldId="754"/>
            <ac:spMk id="3" creationId="{2F7A3E14-633D-4CE4-B3DB-A5CB3CD7DEEB}"/>
          </ac:spMkLst>
        </pc:spChg>
      </pc:sldChg>
      <pc:sldChg chg="addSp delSp modSp">
        <pc:chgData name="Dan Roth" userId="18da4c67-dd89-43a7-9856-8592f867a23c" providerId="ADAL" clId="{7F4E2EDB-D8DC-43DB-960C-58B1BC3D42F5}" dt="2019-05-26T08:36:32.922" v="158"/>
        <pc:sldMkLst>
          <pc:docMk/>
          <pc:sldMk cId="3785013207" sldId="785"/>
        </pc:sldMkLst>
        <pc:spChg chg="add del mod">
          <ac:chgData name="Dan Roth" userId="18da4c67-dd89-43a7-9856-8592f867a23c" providerId="ADAL" clId="{7F4E2EDB-D8DC-43DB-960C-58B1BC3D42F5}" dt="2019-05-26T08:35:28.759" v="155"/>
          <ac:spMkLst>
            <pc:docMk/>
            <pc:sldMk cId="3785013207" sldId="785"/>
            <ac:spMk id="5" creationId="{C0299D39-CC32-4483-8EF0-E7EDF7DC91B0}"/>
          </ac:spMkLst>
        </pc:spChg>
        <pc:spChg chg="add del mod">
          <ac:chgData name="Dan Roth" userId="18da4c67-dd89-43a7-9856-8592f867a23c" providerId="ADAL" clId="{7F4E2EDB-D8DC-43DB-960C-58B1BC3D42F5}" dt="2019-05-26T08:35:50.868" v="156"/>
          <ac:spMkLst>
            <pc:docMk/>
            <pc:sldMk cId="3785013207" sldId="785"/>
            <ac:spMk id="7" creationId="{F2CE18CD-E750-4FC7-B353-EDA058336954}"/>
          </ac:spMkLst>
        </pc:spChg>
        <pc:spChg chg="add del mod">
          <ac:chgData name="Dan Roth" userId="18da4c67-dd89-43a7-9856-8592f867a23c" providerId="ADAL" clId="{7F4E2EDB-D8DC-43DB-960C-58B1BC3D42F5}" dt="2019-05-26T08:36:02.582" v="157"/>
          <ac:spMkLst>
            <pc:docMk/>
            <pc:sldMk cId="3785013207" sldId="785"/>
            <ac:spMk id="9" creationId="{FBD7AE0C-EE75-4593-AC32-A871DD7C2EBC}"/>
          </ac:spMkLst>
        </pc:spChg>
        <pc:spChg chg="add del mod">
          <ac:chgData name="Dan Roth" userId="18da4c67-dd89-43a7-9856-8592f867a23c" providerId="ADAL" clId="{7F4E2EDB-D8DC-43DB-960C-58B1BC3D42F5}" dt="2019-05-26T08:36:02.582" v="157"/>
          <ac:spMkLst>
            <pc:docMk/>
            <pc:sldMk cId="3785013207" sldId="785"/>
            <ac:spMk id="10" creationId="{C53BA0C0-3635-4A98-94A6-380A1E330E36}"/>
          </ac:spMkLst>
        </pc:spChg>
        <pc:spChg chg="add mod">
          <ac:chgData name="Dan Roth" userId="18da4c67-dd89-43a7-9856-8592f867a23c" providerId="ADAL" clId="{7F4E2EDB-D8DC-43DB-960C-58B1BC3D42F5}" dt="2019-05-26T08:36:32.922" v="158"/>
          <ac:spMkLst>
            <pc:docMk/>
            <pc:sldMk cId="3785013207" sldId="785"/>
            <ac:spMk id="11" creationId="{6B4AD909-2076-461B-B8EE-C2217EC4CE95}"/>
          </ac:spMkLst>
        </pc:spChg>
      </pc:sldChg>
      <pc:sldChg chg="modSp modAnim">
        <pc:chgData name="Dan Roth" userId="18da4c67-dd89-43a7-9856-8592f867a23c" providerId="ADAL" clId="{7F4E2EDB-D8DC-43DB-960C-58B1BC3D42F5}" dt="2019-05-27T05:30:08.375" v="270" actId="6549"/>
        <pc:sldMkLst>
          <pc:docMk/>
          <pc:sldMk cId="2144188295" sldId="1263"/>
        </pc:sldMkLst>
        <pc:spChg chg="mod">
          <ac:chgData name="Dan Roth" userId="18da4c67-dd89-43a7-9856-8592f867a23c" providerId="ADAL" clId="{7F4E2EDB-D8DC-43DB-960C-58B1BC3D42F5}" dt="2019-05-26T08:08:14.452" v="10" actId="113"/>
          <ac:spMkLst>
            <pc:docMk/>
            <pc:sldMk cId="2144188295" sldId="1263"/>
            <ac:spMk id="3" creationId="{1E6276C3-E48C-494F-9637-7B2D9A383D30}"/>
          </ac:spMkLst>
        </pc:spChg>
        <pc:spChg chg="mod">
          <ac:chgData name="Dan Roth" userId="18da4c67-dd89-43a7-9856-8592f867a23c" providerId="ADAL" clId="{7F4E2EDB-D8DC-43DB-960C-58B1BC3D42F5}" dt="2019-05-27T05:30:08.375" v="270" actId="6549"/>
          <ac:spMkLst>
            <pc:docMk/>
            <pc:sldMk cId="2144188295" sldId="1263"/>
            <ac:spMk id="9" creationId="{9421FAAC-903C-482F-BCF9-A8E83A62A525}"/>
          </ac:spMkLst>
        </pc:spChg>
      </pc:sldChg>
      <pc:sldChg chg="modSp">
        <pc:chgData name="Dan Roth" userId="18da4c67-dd89-43a7-9856-8592f867a23c" providerId="ADAL" clId="{7F4E2EDB-D8DC-43DB-960C-58B1BC3D42F5}" dt="2019-05-26T08:18:12.773" v="38" actId="6549"/>
        <pc:sldMkLst>
          <pc:docMk/>
          <pc:sldMk cId="1685955748" sldId="1272"/>
        </pc:sldMkLst>
        <pc:spChg chg="mod">
          <ac:chgData name="Dan Roth" userId="18da4c67-dd89-43a7-9856-8592f867a23c" providerId="ADAL" clId="{7F4E2EDB-D8DC-43DB-960C-58B1BC3D42F5}" dt="2019-05-26T08:18:12.773" v="38" actId="6549"/>
          <ac:spMkLst>
            <pc:docMk/>
            <pc:sldMk cId="1685955748" sldId="1272"/>
            <ac:spMk id="3" creationId="{77A72FCE-525F-4150-80D3-EFA8F449A2A6}"/>
          </ac:spMkLst>
        </pc:spChg>
      </pc:sldChg>
      <pc:sldChg chg="modSp">
        <pc:chgData name="Dan Roth" userId="18da4c67-dd89-43a7-9856-8592f867a23c" providerId="ADAL" clId="{7F4E2EDB-D8DC-43DB-960C-58B1BC3D42F5}" dt="2019-05-27T05:39:03.241" v="329" actId="1038"/>
        <pc:sldMkLst>
          <pc:docMk/>
          <pc:sldMk cId="819782201" sldId="1273"/>
        </pc:sldMkLst>
        <pc:spChg chg="mod">
          <ac:chgData name="Dan Roth" userId="18da4c67-dd89-43a7-9856-8592f867a23c" providerId="ADAL" clId="{7F4E2EDB-D8DC-43DB-960C-58B1BC3D42F5}" dt="2019-05-27T05:39:03.241" v="329" actId="1038"/>
          <ac:spMkLst>
            <pc:docMk/>
            <pc:sldMk cId="819782201" sldId="1273"/>
            <ac:spMk id="24" creationId="{687C43B7-A106-4249-BFB5-19F1D14D28E2}"/>
          </ac:spMkLst>
        </pc:spChg>
        <pc:spChg chg="mod">
          <ac:chgData name="Dan Roth" userId="18da4c67-dd89-43a7-9856-8592f867a23c" providerId="ADAL" clId="{7F4E2EDB-D8DC-43DB-960C-58B1BC3D42F5}" dt="2019-05-27T05:38:49.230" v="284" actId="20577"/>
          <ac:spMkLst>
            <pc:docMk/>
            <pc:sldMk cId="819782201" sldId="1273"/>
            <ac:spMk id="28" creationId="{77EB7A18-EDF6-436F-A574-265A001E0DD5}"/>
          </ac:spMkLst>
        </pc:spChg>
        <pc:spChg chg="mod">
          <ac:chgData name="Dan Roth" userId="18da4c67-dd89-43a7-9856-8592f867a23c" providerId="ADAL" clId="{7F4E2EDB-D8DC-43DB-960C-58B1BC3D42F5}" dt="2019-05-27T05:36:56.232" v="274" actId="14100"/>
          <ac:spMkLst>
            <pc:docMk/>
            <pc:sldMk cId="819782201" sldId="1273"/>
            <ac:spMk id="61459" creationId="{00000000-0000-0000-0000-000000000000}"/>
          </ac:spMkLst>
        </pc:spChg>
        <pc:grpChg chg="mod">
          <ac:chgData name="Dan Roth" userId="18da4c67-dd89-43a7-9856-8592f867a23c" providerId="ADAL" clId="{7F4E2EDB-D8DC-43DB-960C-58B1BC3D42F5}" dt="2019-05-27T05:36:43.308" v="272" actId="1076"/>
          <ac:grpSpMkLst>
            <pc:docMk/>
            <pc:sldMk cId="819782201" sldId="1273"/>
            <ac:grpSpMk id="5" creationId="{00000000-0000-0000-0000-000000000000}"/>
          </ac:grpSpMkLst>
        </pc:grpChg>
      </pc:sldChg>
      <pc:sldChg chg="modSp modAnim">
        <pc:chgData name="Dan Roth" userId="18da4c67-dd89-43a7-9856-8592f867a23c" providerId="ADAL" clId="{7F4E2EDB-D8DC-43DB-960C-58B1BC3D42F5}" dt="2019-05-26T08:27:04.570" v="151" actId="113"/>
        <pc:sldMkLst>
          <pc:docMk/>
          <pc:sldMk cId="1956819189" sldId="1276"/>
        </pc:sldMkLst>
        <pc:spChg chg="mod">
          <ac:chgData name="Dan Roth" userId="18da4c67-dd89-43a7-9856-8592f867a23c" providerId="ADAL" clId="{7F4E2EDB-D8DC-43DB-960C-58B1BC3D42F5}" dt="2019-05-26T08:27:04.570" v="151" actId="113"/>
          <ac:spMkLst>
            <pc:docMk/>
            <pc:sldMk cId="1956819189" sldId="1276"/>
            <ac:spMk id="3" creationId="{9D97316F-6B52-439C-9D56-2F01771FC364}"/>
          </ac:spMkLst>
        </pc:spChg>
      </pc:sldChg>
      <pc:sldChg chg="modSp">
        <pc:chgData name="Dan Roth" userId="18da4c67-dd89-43a7-9856-8592f867a23c" providerId="ADAL" clId="{7F4E2EDB-D8DC-43DB-960C-58B1BC3D42F5}" dt="2019-05-27T06:07:35.078" v="346" actId="404"/>
        <pc:sldMkLst>
          <pc:docMk/>
          <pc:sldMk cId="1285764961" sldId="1283"/>
        </pc:sldMkLst>
        <pc:spChg chg="mod">
          <ac:chgData name="Dan Roth" userId="18da4c67-dd89-43a7-9856-8592f867a23c" providerId="ADAL" clId="{7F4E2EDB-D8DC-43DB-960C-58B1BC3D42F5}" dt="2019-05-27T06:07:35.078" v="346" actId="404"/>
          <ac:spMkLst>
            <pc:docMk/>
            <pc:sldMk cId="1285764961" sldId="1283"/>
            <ac:spMk id="3" creationId="{54A3A4E4-E0BC-49C1-8DD3-28049194875F}"/>
          </ac:spMkLst>
        </pc:spChg>
      </pc:sldChg>
      <pc:sldChg chg="addSp modSp modAnim">
        <pc:chgData name="Dan Roth" userId="18da4c67-dd89-43a7-9856-8592f867a23c" providerId="ADAL" clId="{7F4E2EDB-D8DC-43DB-960C-58B1BC3D42F5}" dt="2019-05-27T06:18:08.323" v="369"/>
        <pc:sldMkLst>
          <pc:docMk/>
          <pc:sldMk cId="4236429995" sldId="1284"/>
        </pc:sldMkLst>
        <pc:spChg chg="mod">
          <ac:chgData name="Dan Roth" userId="18da4c67-dd89-43a7-9856-8592f867a23c" providerId="ADAL" clId="{7F4E2EDB-D8DC-43DB-960C-58B1BC3D42F5}" dt="2019-05-26T09:12:28.216" v="181" actId="6549"/>
          <ac:spMkLst>
            <pc:docMk/>
            <pc:sldMk cId="4236429995" sldId="1284"/>
            <ac:spMk id="3" creationId="{9D97316F-6B52-439C-9D56-2F01771FC364}"/>
          </ac:spMkLst>
        </pc:spChg>
        <pc:spChg chg="add mod">
          <ac:chgData name="Dan Roth" userId="18da4c67-dd89-43a7-9856-8592f867a23c" providerId="ADAL" clId="{7F4E2EDB-D8DC-43DB-960C-58B1BC3D42F5}" dt="2019-05-27T06:17:32.501" v="367" actId="208"/>
          <ac:spMkLst>
            <pc:docMk/>
            <pc:sldMk cId="4236429995" sldId="1284"/>
            <ac:spMk id="7" creationId="{2724BBC6-F8EE-4377-82E0-D192DA46976F}"/>
          </ac:spMkLst>
        </pc:spChg>
      </pc:sldChg>
      <pc:sldChg chg="modSp">
        <pc:chgData name="Dan Roth" userId="18da4c67-dd89-43a7-9856-8592f867a23c" providerId="ADAL" clId="{7F4E2EDB-D8DC-43DB-960C-58B1BC3D42F5}" dt="2019-05-27T06:21:55.122" v="372" actId="113"/>
        <pc:sldMkLst>
          <pc:docMk/>
          <pc:sldMk cId="3135463179" sldId="1291"/>
        </pc:sldMkLst>
        <pc:spChg chg="mod">
          <ac:chgData name="Dan Roth" userId="18da4c67-dd89-43a7-9856-8592f867a23c" providerId="ADAL" clId="{7F4E2EDB-D8DC-43DB-960C-58B1BC3D42F5}" dt="2019-05-27T06:21:55.122" v="372" actId="113"/>
          <ac:spMkLst>
            <pc:docMk/>
            <pc:sldMk cId="3135463179" sldId="1291"/>
            <ac:spMk id="3" creationId="{9D97316F-6B52-439C-9D56-2F01771FC364}"/>
          </ac:spMkLst>
        </pc:spChg>
      </pc:sldChg>
      <pc:sldChg chg="addSp delSp modSp add modTransition">
        <pc:chgData name="Dan Roth" userId="18da4c67-dd89-43a7-9856-8592f867a23c" providerId="ADAL" clId="{7F4E2EDB-D8DC-43DB-960C-58B1BC3D42F5}" dt="2019-05-26T09:02:36.783" v="162"/>
        <pc:sldMkLst>
          <pc:docMk/>
          <pc:sldMk cId="923125021" sldId="1400"/>
        </pc:sldMkLst>
        <pc:spChg chg="add del mod">
          <ac:chgData name="Dan Roth" userId="18da4c67-dd89-43a7-9856-8592f867a23c" providerId="ADAL" clId="{7F4E2EDB-D8DC-43DB-960C-58B1BC3D42F5}" dt="2019-05-26T08:57:06.954" v="161"/>
          <ac:spMkLst>
            <pc:docMk/>
            <pc:sldMk cId="923125021" sldId="1400"/>
            <ac:spMk id="5" creationId="{D43D2196-A31C-4A75-89BE-EE4EBB95D21D}"/>
          </ac:spMkLst>
        </pc:spChg>
        <pc:spChg chg="add del mod">
          <ac:chgData name="Dan Roth" userId="18da4c67-dd89-43a7-9856-8592f867a23c" providerId="ADAL" clId="{7F4E2EDB-D8DC-43DB-960C-58B1BC3D42F5}" dt="2019-05-26T08:57:06.954" v="161"/>
          <ac:spMkLst>
            <pc:docMk/>
            <pc:sldMk cId="923125021" sldId="1400"/>
            <ac:spMk id="6" creationId="{5F6EB0BC-562A-4944-A788-9F6892FB9CF3}"/>
          </ac:spMkLst>
        </pc:spChg>
        <pc:spChg chg="add del mod">
          <ac:chgData name="Dan Roth" userId="18da4c67-dd89-43a7-9856-8592f867a23c" providerId="ADAL" clId="{7F4E2EDB-D8DC-43DB-960C-58B1BC3D42F5}" dt="2019-05-26T08:57:06.954" v="161"/>
          <ac:spMkLst>
            <pc:docMk/>
            <pc:sldMk cId="923125021" sldId="1400"/>
            <ac:spMk id="7" creationId="{9C94D4E2-5097-40E5-8296-567F4064BA71}"/>
          </ac:spMkLst>
        </pc:spChg>
        <pc:spChg chg="add del mod">
          <ac:chgData name="Dan Roth" userId="18da4c67-dd89-43a7-9856-8592f867a23c" providerId="ADAL" clId="{7F4E2EDB-D8DC-43DB-960C-58B1BC3D42F5}" dt="2019-05-26T08:57:06.954" v="161"/>
          <ac:spMkLst>
            <pc:docMk/>
            <pc:sldMk cId="923125021" sldId="1400"/>
            <ac:spMk id="13" creationId="{0F045986-223C-40EC-95DF-41B995C530E6}"/>
          </ac:spMkLst>
        </pc:spChg>
        <pc:spChg chg="add del mod">
          <ac:chgData name="Dan Roth" userId="18da4c67-dd89-43a7-9856-8592f867a23c" providerId="ADAL" clId="{7F4E2EDB-D8DC-43DB-960C-58B1BC3D42F5}" dt="2019-05-26T08:57:06.954" v="161"/>
          <ac:spMkLst>
            <pc:docMk/>
            <pc:sldMk cId="923125021" sldId="1400"/>
            <ac:spMk id="15" creationId="{4324A07D-7760-49B7-93B2-4C57DBB76C39}"/>
          </ac:spMkLst>
        </pc:spChg>
      </pc:sldChg>
      <pc:sldChg chg="addSp add modAnim">
        <pc:chgData name="Dan Roth" userId="18da4c67-dd89-43a7-9856-8592f867a23c" providerId="ADAL" clId="{7F4E2EDB-D8DC-43DB-960C-58B1BC3D42F5}" dt="2019-05-27T06:08:19.305" v="347"/>
        <pc:sldMkLst>
          <pc:docMk/>
          <pc:sldMk cId="3026417490" sldId="1401"/>
        </pc:sldMkLst>
        <pc:cxnChg chg="add">
          <ac:chgData name="Dan Roth" userId="18da4c67-dd89-43a7-9856-8592f867a23c" providerId="ADAL" clId="{7F4E2EDB-D8DC-43DB-960C-58B1BC3D42F5}" dt="2019-05-26T09:07:52.860" v="165"/>
          <ac:cxnSpMkLst>
            <pc:docMk/>
            <pc:sldMk cId="3026417490" sldId="1401"/>
            <ac:cxnSpMk id="6" creationId="{4790CE58-18C8-4E64-992D-FACF67A38FAA}"/>
          </ac:cxnSpMkLst>
        </pc:cxnChg>
      </pc:sldChg>
      <pc:sldChg chg="addSp modSp add">
        <pc:chgData name="Dan Roth" userId="18da4c67-dd89-43a7-9856-8592f867a23c" providerId="ADAL" clId="{7F4E2EDB-D8DC-43DB-960C-58B1BC3D42F5}" dt="2019-05-26T09:58:27.572" v="217" actId="553"/>
        <pc:sldMkLst>
          <pc:docMk/>
          <pc:sldMk cId="3635769924" sldId="1402"/>
        </pc:sldMkLst>
        <pc:spChg chg="add mod">
          <ac:chgData name="Dan Roth" userId="18da4c67-dd89-43a7-9856-8592f867a23c" providerId="ADAL" clId="{7F4E2EDB-D8DC-43DB-960C-58B1BC3D42F5}" dt="2019-05-26T09:58:27.572" v="217" actId="553"/>
          <ac:spMkLst>
            <pc:docMk/>
            <pc:sldMk cId="3635769924" sldId="1402"/>
            <ac:spMk id="6" creationId="{FD9DB9F0-1A28-4708-B679-33D6621B66B3}"/>
          </ac:spMkLst>
        </pc:spChg>
        <pc:spChg chg="add mod">
          <ac:chgData name="Dan Roth" userId="18da4c67-dd89-43a7-9856-8592f867a23c" providerId="ADAL" clId="{7F4E2EDB-D8DC-43DB-960C-58B1BC3D42F5}" dt="2019-05-26T09:58:27.572" v="217" actId="553"/>
          <ac:spMkLst>
            <pc:docMk/>
            <pc:sldMk cId="3635769924" sldId="1402"/>
            <ac:spMk id="7" creationId="{55F56510-B4A3-4D5B-B834-ABD32E817149}"/>
          </ac:spMkLst>
        </pc:spChg>
        <pc:picChg chg="add">
          <ac:chgData name="Dan Roth" userId="18da4c67-dd89-43a7-9856-8592f867a23c" providerId="ADAL" clId="{7F4E2EDB-D8DC-43DB-960C-58B1BC3D42F5}" dt="2019-05-26T09:43:53.756" v="207"/>
          <ac:picMkLst>
            <pc:docMk/>
            <pc:sldMk cId="3635769924" sldId="1402"/>
            <ac:picMk id="5" creationId="{084BF2E9-3213-406E-A269-D8D4E57ECF14}"/>
          </ac:picMkLst>
        </pc:picChg>
      </pc:sldChg>
      <pc:sldChg chg="add modTransition modAnim">
        <pc:chgData name="Dan Roth" userId="18da4c67-dd89-43a7-9856-8592f867a23c" providerId="ADAL" clId="{7F4E2EDB-D8DC-43DB-960C-58B1BC3D42F5}" dt="2019-05-26T09:47:58.766" v="210"/>
        <pc:sldMkLst>
          <pc:docMk/>
          <pc:sldMk cId="6290910" sldId="1403"/>
        </pc:sldMkLst>
      </pc:sldChg>
      <pc:sldChg chg="addSp add">
        <pc:chgData name="Dan Roth" userId="18da4c67-dd89-43a7-9856-8592f867a23c" providerId="ADAL" clId="{7F4E2EDB-D8DC-43DB-960C-58B1BC3D42F5}" dt="2019-05-26T09:56:48.730" v="216"/>
        <pc:sldMkLst>
          <pc:docMk/>
          <pc:sldMk cId="558400769" sldId="1404"/>
        </pc:sldMkLst>
        <pc:picChg chg="add">
          <ac:chgData name="Dan Roth" userId="18da4c67-dd89-43a7-9856-8592f867a23c" providerId="ADAL" clId="{7F4E2EDB-D8DC-43DB-960C-58B1BC3D42F5}" dt="2019-05-26T09:56:48.730" v="216"/>
          <ac:picMkLst>
            <pc:docMk/>
            <pc:sldMk cId="558400769" sldId="1404"/>
            <ac:picMk id="3" creationId="{FBF535BF-A51A-48F3-B898-4CC9D0ADBA11}"/>
          </ac:picMkLst>
        </pc:picChg>
      </pc:sldChg>
    </pc:docChg>
  </pc:docChgLst>
  <pc:docChgLst>
    <pc:chgData name="Roth, Dan" userId="18da4c67-dd89-43a7-9856-8592f867a23c" providerId="ADAL" clId="{B642A34B-8BB5-4AFB-8363-E97FD7C5996C}"/>
    <pc:docChg chg="undo redo custSel addSld delSld modSld sldOrd modMainMaster modSection">
      <pc:chgData name="Roth, Dan" userId="18da4c67-dd89-43a7-9856-8592f867a23c" providerId="ADAL" clId="{B642A34B-8BB5-4AFB-8363-E97FD7C5996C}" dt="2020-06-24T15:08:54.176" v="9027" actId="14100"/>
      <pc:docMkLst>
        <pc:docMk/>
      </pc:docMkLst>
      <pc:sldChg chg="modSp add mod ord modTransition">
        <pc:chgData name="Roth, Dan" userId="18da4c67-dd89-43a7-9856-8592f867a23c" providerId="ADAL" clId="{B642A34B-8BB5-4AFB-8363-E97FD7C5996C}" dt="2020-06-24T03:30:05.571" v="7795" actId="20577"/>
        <pc:sldMkLst>
          <pc:docMk/>
          <pc:sldMk cId="2669800553" sldId="257"/>
        </pc:sldMkLst>
        <pc:spChg chg="mod">
          <ac:chgData name="Roth, Dan" userId="18da4c67-dd89-43a7-9856-8592f867a23c" providerId="ADAL" clId="{B642A34B-8BB5-4AFB-8363-E97FD7C5996C}" dt="2020-06-24T03:30:05.571" v="7795" actId="20577"/>
          <ac:spMkLst>
            <pc:docMk/>
            <pc:sldMk cId="2669800553" sldId="257"/>
            <ac:spMk id="2" creationId="{A6ED11B1-7926-C44C-9702-7B704B5AE1F0}"/>
          </ac:spMkLst>
        </pc:spChg>
        <pc:spChg chg="mod">
          <ac:chgData name="Roth, Dan" userId="18da4c67-dd89-43a7-9856-8592f867a23c" providerId="ADAL" clId="{B642A34B-8BB5-4AFB-8363-E97FD7C5996C}" dt="2020-06-23T02:40:00.461" v="6446" actId="207"/>
          <ac:spMkLst>
            <pc:docMk/>
            <pc:sldMk cId="2669800553" sldId="257"/>
            <ac:spMk id="3" creationId="{00C373A8-2CDD-4F40-8B69-A0C5CB193339}"/>
          </ac:spMkLst>
        </pc:spChg>
      </pc:sldChg>
      <pc:sldChg chg="del">
        <pc:chgData name="Roth, Dan" userId="18da4c67-dd89-43a7-9856-8592f867a23c" providerId="ADAL" clId="{B642A34B-8BB5-4AFB-8363-E97FD7C5996C}" dt="2020-06-23T02:38:11.696" v="6406" actId="47"/>
        <pc:sldMkLst>
          <pc:docMk/>
          <pc:sldMk cId="3552144137" sldId="258"/>
        </pc:sldMkLst>
        <pc:spChg chg="mod">
          <ac:chgData name="Roth, Dan" userId="18da4c67-dd89-43a7-9856-8592f867a23c" providerId="ADAL" clId="{B642A34B-8BB5-4AFB-8363-E97FD7C5996C}" dt="2020-06-16T19:12:59.130" v="2214" actId="207"/>
          <ac:spMkLst>
            <pc:docMk/>
            <pc:sldMk cId="3552144137" sldId="258"/>
            <ac:spMk id="3" creationId="{E0F4AC9A-785F-3D47-AC14-7EF0727E9251}"/>
          </ac:spMkLst>
        </pc:spChg>
      </pc:sldChg>
      <pc:sldChg chg="modSp mod">
        <pc:chgData name="Roth, Dan" userId="18da4c67-dd89-43a7-9856-8592f867a23c" providerId="ADAL" clId="{B642A34B-8BB5-4AFB-8363-E97FD7C5996C}" dt="2020-06-22T21:36:40.897" v="5568" actId="12788"/>
        <pc:sldMkLst>
          <pc:docMk/>
          <pc:sldMk cId="144345531" sldId="385"/>
        </pc:sldMkLst>
        <pc:spChg chg="mod">
          <ac:chgData name="Roth, Dan" userId="18da4c67-dd89-43a7-9856-8592f867a23c" providerId="ADAL" clId="{B642A34B-8BB5-4AFB-8363-E97FD7C5996C}" dt="2020-06-19T19:54:54.960" v="5076" actId="1036"/>
          <ac:spMkLst>
            <pc:docMk/>
            <pc:sldMk cId="144345531" sldId="385"/>
            <ac:spMk id="50178" creationId="{00000000-0000-0000-0000-000000000000}"/>
          </ac:spMkLst>
        </pc:spChg>
        <pc:spChg chg="mod">
          <ac:chgData name="Roth, Dan" userId="18da4c67-dd89-43a7-9856-8592f867a23c" providerId="ADAL" clId="{B642A34B-8BB5-4AFB-8363-E97FD7C5996C}" dt="2020-06-16T02:24:51.835" v="90" actId="20577"/>
          <ac:spMkLst>
            <pc:docMk/>
            <pc:sldMk cId="144345531" sldId="385"/>
            <ac:spMk id="50180" creationId="{00000000-0000-0000-0000-000000000000}"/>
          </ac:spMkLst>
        </pc:spChg>
        <pc:spChg chg="mod">
          <ac:chgData name="Roth, Dan" userId="18da4c67-dd89-43a7-9856-8592f867a23c" providerId="ADAL" clId="{B642A34B-8BB5-4AFB-8363-E97FD7C5996C}" dt="2020-06-22T21:36:40.897" v="5568" actId="12788"/>
          <ac:spMkLst>
            <pc:docMk/>
            <pc:sldMk cId="144345531" sldId="385"/>
            <ac:spMk id="50181" creationId="{00000000-0000-0000-0000-000000000000}"/>
          </ac:spMkLst>
        </pc:spChg>
      </pc:sldChg>
      <pc:sldChg chg="modNotesTx">
        <pc:chgData name="Roth, Dan" userId="18da4c67-dd89-43a7-9856-8592f867a23c" providerId="ADAL" clId="{B642A34B-8BB5-4AFB-8363-E97FD7C5996C}" dt="2020-06-24T12:54:29.113" v="8586" actId="20577"/>
        <pc:sldMkLst>
          <pc:docMk/>
          <pc:sldMk cId="3967760949" sldId="418"/>
        </pc:sldMkLst>
      </pc:sldChg>
      <pc:sldChg chg="addSp delSp modSp add del mod modTransition modAnim">
        <pc:chgData name="Roth, Dan" userId="18da4c67-dd89-43a7-9856-8592f867a23c" providerId="ADAL" clId="{B642A34B-8BB5-4AFB-8363-E97FD7C5996C}" dt="2020-06-23T03:10:44.110" v="7251" actId="2696"/>
        <pc:sldMkLst>
          <pc:docMk/>
          <pc:sldMk cId="1355703978" sldId="478"/>
        </pc:sldMkLst>
        <pc:spChg chg="mod">
          <ac:chgData name="Roth, Dan" userId="18da4c67-dd89-43a7-9856-8592f867a23c" providerId="ADAL" clId="{B642A34B-8BB5-4AFB-8363-E97FD7C5996C}" dt="2020-06-16T12:44:05.684" v="338"/>
          <ac:spMkLst>
            <pc:docMk/>
            <pc:sldMk cId="1355703978" sldId="478"/>
            <ac:spMk id="2" creationId="{D87ED3F1-2250-47EC-94A5-24C2EEC29012}"/>
          </ac:spMkLst>
        </pc:spChg>
        <pc:spChg chg="mod">
          <ac:chgData name="Roth, Dan" userId="18da4c67-dd89-43a7-9856-8592f867a23c" providerId="ADAL" clId="{B642A34B-8BB5-4AFB-8363-E97FD7C5996C}" dt="2020-06-22T21:41:21.670" v="5808" actId="20577"/>
          <ac:spMkLst>
            <pc:docMk/>
            <pc:sldMk cId="1355703978" sldId="478"/>
            <ac:spMk id="3" creationId="{BBDC5ACE-BCEF-413F-A952-FECEE44845A8}"/>
          </ac:spMkLst>
        </pc:spChg>
        <pc:spChg chg="add del mod">
          <ac:chgData name="Roth, Dan" userId="18da4c67-dd89-43a7-9856-8592f867a23c" providerId="ADAL" clId="{B642A34B-8BB5-4AFB-8363-E97FD7C5996C}" dt="2020-06-16T12:44:05.684" v="338"/>
          <ac:spMkLst>
            <pc:docMk/>
            <pc:sldMk cId="1355703978" sldId="478"/>
            <ac:spMk id="4" creationId="{AEFB4C81-F210-442D-9A22-1F95A22828F0}"/>
          </ac:spMkLst>
        </pc:spChg>
        <pc:spChg chg="add del mod">
          <ac:chgData name="Roth, Dan" userId="18da4c67-dd89-43a7-9856-8592f867a23c" providerId="ADAL" clId="{B642A34B-8BB5-4AFB-8363-E97FD7C5996C}" dt="2020-06-16T12:44:05.684" v="338"/>
          <ac:spMkLst>
            <pc:docMk/>
            <pc:sldMk cId="1355703978" sldId="478"/>
            <ac:spMk id="5" creationId="{D4911D0A-0FFB-4F5F-9CDE-60031B54D83D}"/>
          </ac:spMkLst>
        </pc:spChg>
        <pc:spChg chg="add mod">
          <ac:chgData name="Roth, Dan" userId="18da4c67-dd89-43a7-9856-8592f867a23c" providerId="ADAL" clId="{B642A34B-8BB5-4AFB-8363-E97FD7C5996C}" dt="2020-06-18T20:27:33.358" v="4231" actId="20577"/>
          <ac:spMkLst>
            <pc:docMk/>
            <pc:sldMk cId="1355703978" sldId="478"/>
            <ac:spMk id="6" creationId="{C078FB2B-34E3-480C-AC4C-1B494645FC98}"/>
          </ac:spMkLst>
        </pc:spChg>
      </pc:sldChg>
      <pc:sldChg chg="add">
        <pc:chgData name="Roth, Dan" userId="18da4c67-dd89-43a7-9856-8592f867a23c" providerId="ADAL" clId="{B642A34B-8BB5-4AFB-8363-E97FD7C5996C}" dt="2020-06-23T03:10:48.564" v="7252"/>
        <pc:sldMkLst>
          <pc:docMk/>
          <pc:sldMk cId="2492529406" sldId="478"/>
        </pc:sldMkLst>
      </pc:sldChg>
      <pc:sldChg chg="addSp modSp add mod">
        <pc:chgData name="Roth, Dan" userId="18da4c67-dd89-43a7-9856-8592f867a23c" providerId="ADAL" clId="{B642A34B-8BB5-4AFB-8363-E97FD7C5996C}" dt="2020-06-16T19:55:46.361" v="4097" actId="1076"/>
        <pc:sldMkLst>
          <pc:docMk/>
          <pc:sldMk cId="3458770693" sldId="479"/>
        </pc:sldMkLst>
        <pc:spChg chg="mod">
          <ac:chgData name="Roth, Dan" userId="18da4c67-dd89-43a7-9856-8592f867a23c" providerId="ADAL" clId="{B642A34B-8BB5-4AFB-8363-E97FD7C5996C}" dt="2020-06-16T19:53:49.474" v="3937" actId="313"/>
          <ac:spMkLst>
            <pc:docMk/>
            <pc:sldMk cId="3458770693" sldId="479"/>
            <ac:spMk id="2" creationId="{4AC9D6D0-0AE7-4DC4-9DDD-8E541580B145}"/>
          </ac:spMkLst>
        </pc:spChg>
        <pc:spChg chg="add mod">
          <ac:chgData name="Roth, Dan" userId="18da4c67-dd89-43a7-9856-8592f867a23c" providerId="ADAL" clId="{B642A34B-8BB5-4AFB-8363-E97FD7C5996C}" dt="2020-06-16T19:55:46.361" v="4097" actId="1076"/>
          <ac:spMkLst>
            <pc:docMk/>
            <pc:sldMk cId="3458770693" sldId="479"/>
            <ac:spMk id="62" creationId="{457BBE47-BC7E-4617-82B3-E02A24B1F4BD}"/>
          </ac:spMkLst>
        </pc:spChg>
      </pc:sldChg>
      <pc:sldChg chg="addSp modSp add mod">
        <pc:chgData name="Roth, Dan" userId="18da4c67-dd89-43a7-9856-8592f867a23c" providerId="ADAL" clId="{B642A34B-8BB5-4AFB-8363-E97FD7C5996C}" dt="2020-06-16T19:55:55.142" v="4098"/>
        <pc:sldMkLst>
          <pc:docMk/>
          <pc:sldMk cId="4097502949" sldId="481"/>
        </pc:sldMkLst>
        <pc:spChg chg="mod">
          <ac:chgData name="Roth, Dan" userId="18da4c67-dd89-43a7-9856-8592f867a23c" providerId="ADAL" clId="{B642A34B-8BB5-4AFB-8363-E97FD7C5996C}" dt="2020-06-16T19:54:08.345" v="3959" actId="6549"/>
          <ac:spMkLst>
            <pc:docMk/>
            <pc:sldMk cId="4097502949" sldId="481"/>
            <ac:spMk id="2" creationId="{4AC9D6D0-0AE7-4DC4-9DDD-8E541580B145}"/>
          </ac:spMkLst>
        </pc:spChg>
        <pc:spChg chg="add mod">
          <ac:chgData name="Roth, Dan" userId="18da4c67-dd89-43a7-9856-8592f867a23c" providerId="ADAL" clId="{B642A34B-8BB5-4AFB-8363-E97FD7C5996C}" dt="2020-06-16T19:55:55.142" v="4098"/>
          <ac:spMkLst>
            <pc:docMk/>
            <pc:sldMk cId="4097502949" sldId="481"/>
            <ac:spMk id="52" creationId="{5EBED319-0EFA-4676-8E42-6BE5666D1DD5}"/>
          </ac:spMkLst>
        </pc:spChg>
      </pc:sldChg>
      <pc:sldChg chg="addSp delSp modSp add mod delAnim modAnim">
        <pc:chgData name="Roth, Dan" userId="18da4c67-dd89-43a7-9856-8592f867a23c" providerId="ADAL" clId="{B642A34B-8BB5-4AFB-8363-E97FD7C5996C}" dt="2020-06-24T13:52:46.042" v="8828" actId="20577"/>
        <pc:sldMkLst>
          <pc:docMk/>
          <pc:sldMk cId="2199053272" sldId="482"/>
        </pc:sldMkLst>
        <pc:spChg chg="mod">
          <ac:chgData name="Roth, Dan" userId="18da4c67-dd89-43a7-9856-8592f867a23c" providerId="ADAL" clId="{B642A34B-8BB5-4AFB-8363-E97FD7C5996C}" dt="2020-06-16T12:56:52.541" v="763"/>
          <ac:spMkLst>
            <pc:docMk/>
            <pc:sldMk cId="2199053272" sldId="482"/>
            <ac:spMk id="2" creationId="{D87ED3F1-2250-47EC-94A5-24C2EEC29012}"/>
          </ac:spMkLst>
        </pc:spChg>
        <pc:spChg chg="mod">
          <ac:chgData name="Roth, Dan" userId="18da4c67-dd89-43a7-9856-8592f867a23c" providerId="ADAL" clId="{B642A34B-8BB5-4AFB-8363-E97FD7C5996C}" dt="2020-06-24T13:52:46.042" v="8828" actId="20577"/>
          <ac:spMkLst>
            <pc:docMk/>
            <pc:sldMk cId="2199053272" sldId="482"/>
            <ac:spMk id="3" creationId="{BBDC5ACE-BCEF-413F-A952-FECEE44845A8}"/>
          </ac:spMkLst>
        </pc:spChg>
        <pc:spChg chg="add del mod">
          <ac:chgData name="Roth, Dan" userId="18da4c67-dd89-43a7-9856-8592f867a23c" providerId="ADAL" clId="{B642A34B-8BB5-4AFB-8363-E97FD7C5996C}" dt="2020-06-21T02:52:54.779" v="5269" actId="478"/>
          <ac:spMkLst>
            <pc:docMk/>
            <pc:sldMk cId="2199053272" sldId="482"/>
            <ac:spMk id="4" creationId="{98D67C08-DEE5-444D-9E06-C8A95E840529}"/>
          </ac:spMkLst>
        </pc:spChg>
        <pc:spChg chg="add del mod">
          <ac:chgData name="Roth, Dan" userId="18da4c67-dd89-43a7-9856-8592f867a23c" providerId="ADAL" clId="{B642A34B-8BB5-4AFB-8363-E97FD7C5996C}" dt="2020-06-16T12:56:52.541" v="763"/>
          <ac:spMkLst>
            <pc:docMk/>
            <pc:sldMk cId="2199053272" sldId="482"/>
            <ac:spMk id="4" creationId="{A15496C7-F957-4BB4-B485-3C1896CF5B1A}"/>
          </ac:spMkLst>
        </pc:spChg>
        <pc:spChg chg="add mod">
          <ac:chgData name="Roth, Dan" userId="18da4c67-dd89-43a7-9856-8592f867a23c" providerId="ADAL" clId="{B642A34B-8BB5-4AFB-8363-E97FD7C5996C}" dt="2020-06-24T13:50:47.515" v="8707" actId="14100"/>
          <ac:spMkLst>
            <pc:docMk/>
            <pc:sldMk cId="2199053272" sldId="482"/>
            <ac:spMk id="4" creationId="{CCA3846B-BE79-4B49-97E2-671D018DEC1F}"/>
          </ac:spMkLst>
        </pc:spChg>
        <pc:spChg chg="add del mod">
          <ac:chgData name="Roth, Dan" userId="18da4c67-dd89-43a7-9856-8592f867a23c" providerId="ADAL" clId="{B642A34B-8BB5-4AFB-8363-E97FD7C5996C}" dt="2020-06-16T12:56:52.541" v="763"/>
          <ac:spMkLst>
            <pc:docMk/>
            <pc:sldMk cId="2199053272" sldId="482"/>
            <ac:spMk id="5" creationId="{BCFC1B79-699C-41FC-89FF-BD3E344EA271}"/>
          </ac:spMkLst>
        </pc:spChg>
        <pc:spChg chg="add mod">
          <ac:chgData name="Roth, Dan" userId="18da4c67-dd89-43a7-9856-8592f867a23c" providerId="ADAL" clId="{B642A34B-8BB5-4AFB-8363-E97FD7C5996C}" dt="2020-06-22T19:01:22.986" v="5545" actId="14100"/>
          <ac:spMkLst>
            <pc:docMk/>
            <pc:sldMk cId="2199053272" sldId="482"/>
            <ac:spMk id="6" creationId="{8E53D186-1BCE-408E-84B8-69DCCD3A20BD}"/>
          </ac:spMkLst>
        </pc:spChg>
        <pc:spChg chg="add mod">
          <ac:chgData name="Roth, Dan" userId="18da4c67-dd89-43a7-9856-8592f867a23c" providerId="ADAL" clId="{B642A34B-8BB5-4AFB-8363-E97FD7C5996C}" dt="2020-06-22T19:01:34.716" v="5548" actId="14100"/>
          <ac:spMkLst>
            <pc:docMk/>
            <pc:sldMk cId="2199053272" sldId="482"/>
            <ac:spMk id="7" creationId="{89554822-D9FB-49CE-BDF9-4F8743D1ED4C}"/>
          </ac:spMkLst>
        </pc:spChg>
        <pc:spChg chg="add del mod">
          <ac:chgData name="Roth, Dan" userId="18da4c67-dd89-43a7-9856-8592f867a23c" providerId="ADAL" clId="{B642A34B-8BB5-4AFB-8363-E97FD7C5996C}" dt="2020-06-21T03:06:00.980" v="5538" actId="478"/>
          <ac:spMkLst>
            <pc:docMk/>
            <pc:sldMk cId="2199053272" sldId="482"/>
            <ac:spMk id="9" creationId="{6A1E62B5-A9DC-419A-A31B-14962DAC1954}"/>
          </ac:spMkLst>
        </pc:spChg>
        <pc:spChg chg="add mod">
          <ac:chgData name="Roth, Dan" userId="18da4c67-dd89-43a7-9856-8592f867a23c" providerId="ADAL" clId="{B642A34B-8BB5-4AFB-8363-E97FD7C5996C}" dt="2020-06-22T19:02:32.434" v="5566" actId="1076"/>
          <ac:spMkLst>
            <pc:docMk/>
            <pc:sldMk cId="2199053272" sldId="482"/>
            <ac:spMk id="10" creationId="{1D54779B-FCF0-46C4-BDDF-3729C5B96D74}"/>
          </ac:spMkLst>
        </pc:spChg>
        <pc:spChg chg="add mod">
          <ac:chgData name="Roth, Dan" userId="18da4c67-dd89-43a7-9856-8592f867a23c" providerId="ADAL" clId="{B642A34B-8BB5-4AFB-8363-E97FD7C5996C}" dt="2020-06-22T19:02:19.099" v="5564" actId="1076"/>
          <ac:spMkLst>
            <pc:docMk/>
            <pc:sldMk cId="2199053272" sldId="482"/>
            <ac:spMk id="11" creationId="{0F14C070-7D1D-4EB8-A451-A046494E5994}"/>
          </ac:spMkLst>
        </pc:spChg>
        <pc:spChg chg="add mod">
          <ac:chgData name="Roth, Dan" userId="18da4c67-dd89-43a7-9856-8592f867a23c" providerId="ADAL" clId="{B642A34B-8BB5-4AFB-8363-E97FD7C5996C}" dt="2020-06-24T13:51:09.365" v="8785" actId="1076"/>
          <ac:spMkLst>
            <pc:docMk/>
            <pc:sldMk cId="2199053272" sldId="482"/>
            <ac:spMk id="12" creationId="{9A33BA47-76EA-4D03-92C0-61AFA469C541}"/>
          </ac:spMkLst>
        </pc:spChg>
      </pc:sldChg>
      <pc:sldChg chg="add">
        <pc:chgData name="Roth, Dan" userId="18da4c67-dd89-43a7-9856-8592f867a23c" providerId="ADAL" clId="{B642A34B-8BB5-4AFB-8363-E97FD7C5996C}" dt="2020-06-23T03:10:34.410" v="7250"/>
        <pc:sldMkLst>
          <pc:docMk/>
          <pc:sldMk cId="1910157747" sldId="483"/>
        </pc:sldMkLst>
      </pc:sldChg>
      <pc:sldChg chg="add del modTransition">
        <pc:chgData name="Roth, Dan" userId="18da4c67-dd89-43a7-9856-8592f867a23c" providerId="ADAL" clId="{B642A34B-8BB5-4AFB-8363-E97FD7C5996C}" dt="2020-06-23T03:10:30.621" v="7249" actId="2696"/>
        <pc:sldMkLst>
          <pc:docMk/>
          <pc:sldMk cId="2966215323" sldId="483"/>
        </pc:sldMkLst>
      </pc:sldChg>
      <pc:sldChg chg="modSp add mod">
        <pc:chgData name="Roth, Dan" userId="18da4c67-dd89-43a7-9856-8592f867a23c" providerId="ADAL" clId="{B642A34B-8BB5-4AFB-8363-E97FD7C5996C}" dt="2020-06-24T04:02:32.366" v="8287" actId="20577"/>
        <pc:sldMkLst>
          <pc:docMk/>
          <pc:sldMk cId="665793023" sldId="484"/>
        </pc:sldMkLst>
        <pc:spChg chg="mod">
          <ac:chgData name="Roth, Dan" userId="18da4c67-dd89-43a7-9856-8592f867a23c" providerId="ADAL" clId="{B642A34B-8BB5-4AFB-8363-E97FD7C5996C}" dt="2020-06-24T04:02:32.366" v="8287" actId="20577"/>
          <ac:spMkLst>
            <pc:docMk/>
            <pc:sldMk cId="665793023" sldId="484"/>
            <ac:spMk id="3" creationId="{BBDC5ACE-BCEF-413F-A952-FECEE44845A8}"/>
          </ac:spMkLst>
        </pc:spChg>
      </pc:sldChg>
      <pc:sldChg chg="add">
        <pc:chgData name="Roth, Dan" userId="18da4c67-dd89-43a7-9856-8592f867a23c" providerId="ADAL" clId="{B642A34B-8BB5-4AFB-8363-E97FD7C5996C}" dt="2020-06-23T03:10:34.410" v="7250"/>
        <pc:sldMkLst>
          <pc:docMk/>
          <pc:sldMk cId="789388255" sldId="485"/>
        </pc:sldMkLst>
      </pc:sldChg>
      <pc:sldChg chg="modSp add del mod modTransition">
        <pc:chgData name="Roth, Dan" userId="18da4c67-dd89-43a7-9856-8592f867a23c" providerId="ADAL" clId="{B642A34B-8BB5-4AFB-8363-E97FD7C5996C}" dt="2020-06-23T03:10:30.621" v="7249" actId="2696"/>
        <pc:sldMkLst>
          <pc:docMk/>
          <pc:sldMk cId="2196207086" sldId="485"/>
        </pc:sldMkLst>
        <pc:spChg chg="mod">
          <ac:chgData name="Roth, Dan" userId="18da4c67-dd89-43a7-9856-8592f867a23c" providerId="ADAL" clId="{B642A34B-8BB5-4AFB-8363-E97FD7C5996C}" dt="2020-06-18T20:25:52.059" v="4230" actId="20577"/>
          <ac:spMkLst>
            <pc:docMk/>
            <pc:sldMk cId="2196207086" sldId="485"/>
            <ac:spMk id="2" creationId="{D87ED3F1-2250-47EC-94A5-24C2EEC29012}"/>
          </ac:spMkLst>
        </pc:spChg>
      </pc:sldChg>
      <pc:sldChg chg="add del modTransition">
        <pc:chgData name="Roth, Dan" userId="18da4c67-dd89-43a7-9856-8592f867a23c" providerId="ADAL" clId="{B642A34B-8BB5-4AFB-8363-E97FD7C5996C}" dt="2020-06-18T20:13:32.086" v="4214" actId="47"/>
        <pc:sldMkLst>
          <pc:docMk/>
          <pc:sldMk cId="1599315573" sldId="590"/>
        </pc:sldMkLst>
      </pc:sldChg>
      <pc:sldChg chg="addSp modSp mod modAnim">
        <pc:chgData name="Roth, Dan" userId="18da4c67-dd89-43a7-9856-8592f867a23c" providerId="ADAL" clId="{B642A34B-8BB5-4AFB-8363-E97FD7C5996C}" dt="2020-06-24T03:29:18.285" v="7787" actId="20577"/>
        <pc:sldMkLst>
          <pc:docMk/>
          <pc:sldMk cId="0" sldId="731"/>
        </pc:sldMkLst>
        <pc:spChg chg="mod">
          <ac:chgData name="Roth, Dan" userId="18da4c67-dd89-43a7-9856-8592f867a23c" providerId="ADAL" clId="{B642A34B-8BB5-4AFB-8363-E97FD7C5996C}" dt="2020-06-22T23:45:12.012" v="6281" actId="20577"/>
          <ac:spMkLst>
            <pc:docMk/>
            <pc:sldMk cId="0" sldId="731"/>
            <ac:spMk id="2" creationId="{39AA3086-7324-4BC4-BD55-B6504DEB915B}"/>
          </ac:spMkLst>
        </pc:spChg>
        <pc:spChg chg="add mod">
          <ac:chgData name="Roth, Dan" userId="18da4c67-dd89-43a7-9856-8592f867a23c" providerId="ADAL" clId="{B642A34B-8BB5-4AFB-8363-E97FD7C5996C}" dt="2020-06-24T03:26:44.977" v="7646" actId="1076"/>
          <ac:spMkLst>
            <pc:docMk/>
            <pc:sldMk cId="0" sldId="731"/>
            <ac:spMk id="7" creationId="{78D592B9-892E-45AF-8EC4-23C124FBD7FD}"/>
          </ac:spMkLst>
        </pc:spChg>
        <pc:spChg chg="add mod">
          <ac:chgData name="Roth, Dan" userId="18da4c67-dd89-43a7-9856-8592f867a23c" providerId="ADAL" clId="{B642A34B-8BB5-4AFB-8363-E97FD7C5996C}" dt="2020-06-24T03:27:03.788" v="7648" actId="1076"/>
          <ac:spMkLst>
            <pc:docMk/>
            <pc:sldMk cId="0" sldId="731"/>
            <ac:spMk id="8" creationId="{C4D41B6E-04C2-4E72-8837-8CEAD137C858}"/>
          </ac:spMkLst>
        </pc:spChg>
        <pc:spChg chg="add mod">
          <ac:chgData name="Roth, Dan" userId="18da4c67-dd89-43a7-9856-8592f867a23c" providerId="ADAL" clId="{B642A34B-8BB5-4AFB-8363-E97FD7C5996C}" dt="2020-06-24T03:29:18.285" v="7787" actId="20577"/>
          <ac:spMkLst>
            <pc:docMk/>
            <pc:sldMk cId="0" sldId="731"/>
            <ac:spMk id="9" creationId="{DB91AB21-BE4B-4BFC-BD8F-82D1F62C2A10}"/>
          </ac:spMkLst>
        </pc:spChg>
      </pc:sldChg>
      <pc:sldChg chg="addSp modSp mod modAnim">
        <pc:chgData name="Roth, Dan" userId="18da4c67-dd89-43a7-9856-8592f867a23c" providerId="ADAL" clId="{B642A34B-8BB5-4AFB-8363-E97FD7C5996C}" dt="2020-06-22T23:54:23.747" v="6380"/>
        <pc:sldMkLst>
          <pc:docMk/>
          <pc:sldMk cId="0" sldId="760"/>
        </pc:sldMkLst>
        <pc:spChg chg="mod">
          <ac:chgData name="Roth, Dan" userId="18da4c67-dd89-43a7-9856-8592f867a23c" providerId="ADAL" clId="{B642A34B-8BB5-4AFB-8363-E97FD7C5996C}" dt="2020-06-22T23:44:49.931" v="6275" actId="20577"/>
          <ac:spMkLst>
            <pc:docMk/>
            <pc:sldMk cId="0" sldId="760"/>
            <ac:spMk id="3" creationId="{A2516AA6-47DD-4A6E-AE86-21E996B28D41}"/>
          </ac:spMkLst>
        </pc:spChg>
        <pc:spChg chg="mod">
          <ac:chgData name="Roth, Dan" userId="18da4c67-dd89-43a7-9856-8592f867a23c" providerId="ADAL" clId="{B642A34B-8BB5-4AFB-8363-E97FD7C5996C}" dt="2020-06-16T18:24:55.686" v="1352" actId="6549"/>
          <ac:spMkLst>
            <pc:docMk/>
            <pc:sldMk cId="0" sldId="760"/>
            <ac:spMk id="7" creationId="{EEAA08A9-0A59-4879-B1B2-514DDF909492}"/>
          </ac:spMkLst>
        </pc:spChg>
        <pc:spChg chg="mod">
          <ac:chgData name="Roth, Dan" userId="18da4c67-dd89-43a7-9856-8592f867a23c" providerId="ADAL" clId="{B642A34B-8BB5-4AFB-8363-E97FD7C5996C}" dt="2020-06-16T18:25:02.253" v="1358" actId="1035"/>
          <ac:spMkLst>
            <pc:docMk/>
            <pc:sldMk cId="0" sldId="760"/>
            <ac:spMk id="10" creationId="{DF0140EA-A801-442F-92FC-1E8928F0FD3B}"/>
          </ac:spMkLst>
        </pc:spChg>
        <pc:spChg chg="add mod">
          <ac:chgData name="Roth, Dan" userId="18da4c67-dd89-43a7-9856-8592f867a23c" providerId="ADAL" clId="{B642A34B-8BB5-4AFB-8363-E97FD7C5996C}" dt="2020-06-22T23:53:31.970" v="6357" actId="14100"/>
          <ac:spMkLst>
            <pc:docMk/>
            <pc:sldMk cId="0" sldId="760"/>
            <ac:spMk id="11" creationId="{8FC27AF5-B8CE-4F55-8145-10E75243429E}"/>
          </ac:spMkLst>
        </pc:spChg>
        <pc:spChg chg="add mod">
          <ac:chgData name="Roth, Dan" userId="18da4c67-dd89-43a7-9856-8592f867a23c" providerId="ADAL" clId="{B642A34B-8BB5-4AFB-8363-E97FD7C5996C}" dt="2020-06-22T23:54:07.238" v="6378" actId="20577"/>
          <ac:spMkLst>
            <pc:docMk/>
            <pc:sldMk cId="0" sldId="760"/>
            <ac:spMk id="17" creationId="{89067DBA-C86B-48B6-ACBF-491335B1FFB0}"/>
          </ac:spMkLst>
        </pc:spChg>
      </pc:sldChg>
      <pc:sldChg chg="modNotesTx">
        <pc:chgData name="Roth, Dan" userId="18da4c67-dd89-43a7-9856-8592f867a23c" providerId="ADAL" clId="{B642A34B-8BB5-4AFB-8363-E97FD7C5996C}" dt="2020-06-22T21:39:13.095" v="5729" actId="5793"/>
        <pc:sldMkLst>
          <pc:docMk/>
          <pc:sldMk cId="1385189645" sldId="1500"/>
        </pc:sldMkLst>
      </pc:sldChg>
      <pc:sldChg chg="modSp mod">
        <pc:chgData name="Roth, Dan" userId="18da4c67-dd89-43a7-9856-8592f867a23c" providerId="ADAL" clId="{B642A34B-8BB5-4AFB-8363-E97FD7C5996C}" dt="2020-06-24T03:17:28.271" v="7496"/>
        <pc:sldMkLst>
          <pc:docMk/>
          <pc:sldMk cId="2454983793" sldId="1503"/>
        </pc:sldMkLst>
        <pc:spChg chg="mod">
          <ac:chgData name="Roth, Dan" userId="18da4c67-dd89-43a7-9856-8592f867a23c" providerId="ADAL" clId="{B642A34B-8BB5-4AFB-8363-E97FD7C5996C}" dt="2020-06-24T03:17:28.271" v="7496"/>
          <ac:spMkLst>
            <pc:docMk/>
            <pc:sldMk cId="2454983793" sldId="1503"/>
            <ac:spMk id="3" creationId="{79C257C6-61AE-412C-9F9B-70AD81C03896}"/>
          </ac:spMkLst>
        </pc:spChg>
      </pc:sldChg>
      <pc:sldChg chg="del">
        <pc:chgData name="Roth, Dan" userId="18da4c67-dd89-43a7-9856-8592f867a23c" providerId="ADAL" clId="{B642A34B-8BB5-4AFB-8363-E97FD7C5996C}" dt="2020-06-16T02:55:52.836" v="157" actId="47"/>
        <pc:sldMkLst>
          <pc:docMk/>
          <pc:sldMk cId="1059285402" sldId="1504"/>
        </pc:sldMkLst>
      </pc:sldChg>
      <pc:sldChg chg="addSp delSp modSp mod">
        <pc:chgData name="Roth, Dan" userId="18da4c67-dd89-43a7-9856-8592f867a23c" providerId="ADAL" clId="{B642A34B-8BB5-4AFB-8363-E97FD7C5996C}" dt="2020-06-24T15:08:54.176" v="9027" actId="14100"/>
        <pc:sldMkLst>
          <pc:docMk/>
          <pc:sldMk cId="161901042" sldId="1509"/>
        </pc:sldMkLst>
        <pc:spChg chg="mod">
          <ac:chgData name="Roth, Dan" userId="18da4c67-dd89-43a7-9856-8592f867a23c" providerId="ADAL" clId="{B642A34B-8BB5-4AFB-8363-E97FD7C5996C}" dt="2020-06-24T03:52:35.942" v="7908" actId="20577"/>
          <ac:spMkLst>
            <pc:docMk/>
            <pc:sldMk cId="161901042" sldId="1509"/>
            <ac:spMk id="3" creationId="{0F7B52DE-FB7D-4CBF-868B-FD0C020EC3A6}"/>
          </ac:spMkLst>
        </pc:spChg>
        <pc:spChg chg="add del mod">
          <ac:chgData name="Roth, Dan" userId="18da4c67-dd89-43a7-9856-8592f867a23c" providerId="ADAL" clId="{B642A34B-8BB5-4AFB-8363-E97FD7C5996C}" dt="2020-06-24T03:52:47.823" v="7926" actId="20577"/>
          <ac:spMkLst>
            <pc:docMk/>
            <pc:sldMk cId="161901042" sldId="1509"/>
            <ac:spMk id="18" creationId="{F8E6CAAF-3B8D-471C-BB14-BC6C3AC32985}"/>
          </ac:spMkLst>
        </pc:spChg>
        <pc:spChg chg="add mod">
          <ac:chgData name="Roth, Dan" userId="18da4c67-dd89-43a7-9856-8592f867a23c" providerId="ADAL" clId="{B642A34B-8BB5-4AFB-8363-E97FD7C5996C}" dt="2020-06-24T15:08:54.176" v="9027" actId="14100"/>
          <ac:spMkLst>
            <pc:docMk/>
            <pc:sldMk cId="161901042" sldId="1509"/>
            <ac:spMk id="19" creationId="{0EDC0ADB-0318-40E4-91D7-72E11708EF8B}"/>
          </ac:spMkLst>
        </pc:spChg>
      </pc:sldChg>
      <pc:sldChg chg="addSp modSp mod modAnim">
        <pc:chgData name="Roth, Dan" userId="18da4c67-dd89-43a7-9856-8592f867a23c" providerId="ADAL" clId="{B642A34B-8BB5-4AFB-8363-E97FD7C5996C}" dt="2020-06-22T23:55:41.423" v="6385" actId="20577"/>
        <pc:sldMkLst>
          <pc:docMk/>
          <pc:sldMk cId="1009408663" sldId="1510"/>
        </pc:sldMkLst>
        <pc:spChg chg="mod">
          <ac:chgData name="Roth, Dan" userId="18da4c67-dd89-43a7-9856-8592f867a23c" providerId="ADAL" clId="{B642A34B-8BB5-4AFB-8363-E97FD7C5996C}" dt="2020-06-22T23:44:59.167" v="6278" actId="20577"/>
          <ac:spMkLst>
            <pc:docMk/>
            <pc:sldMk cId="1009408663" sldId="1510"/>
            <ac:spMk id="2" creationId="{00000000-0000-0000-0000-000000000000}"/>
          </ac:spMkLst>
        </pc:spChg>
        <pc:spChg chg="mod">
          <ac:chgData name="Roth, Dan" userId="18da4c67-dd89-43a7-9856-8592f867a23c" providerId="ADAL" clId="{B642A34B-8BB5-4AFB-8363-E97FD7C5996C}" dt="2020-06-16T18:31:45.720" v="1588" actId="1038"/>
          <ac:spMkLst>
            <pc:docMk/>
            <pc:sldMk cId="1009408663" sldId="1510"/>
            <ac:spMk id="8" creationId="{EEA1D2A2-2371-4BF0-8E30-302EC998710E}"/>
          </ac:spMkLst>
        </pc:spChg>
        <pc:spChg chg="mod">
          <ac:chgData name="Roth, Dan" userId="18da4c67-dd89-43a7-9856-8592f867a23c" providerId="ADAL" clId="{B642A34B-8BB5-4AFB-8363-E97FD7C5996C}" dt="2020-06-16T18:31:45.720" v="1588" actId="1038"/>
          <ac:spMkLst>
            <pc:docMk/>
            <pc:sldMk cId="1009408663" sldId="1510"/>
            <ac:spMk id="26" creationId="{0FB51540-3EC3-43C7-8D92-208A7C12098D}"/>
          </ac:spMkLst>
        </pc:spChg>
        <pc:spChg chg="mod">
          <ac:chgData name="Roth, Dan" userId="18da4c67-dd89-43a7-9856-8592f867a23c" providerId="ADAL" clId="{B642A34B-8BB5-4AFB-8363-E97FD7C5996C}" dt="2020-06-16T18:31:45.720" v="1588" actId="1038"/>
          <ac:spMkLst>
            <pc:docMk/>
            <pc:sldMk cId="1009408663" sldId="1510"/>
            <ac:spMk id="27" creationId="{753278C5-D285-4673-86AC-F1E1911A99D1}"/>
          </ac:spMkLst>
        </pc:spChg>
        <pc:spChg chg="add mod">
          <ac:chgData name="Roth, Dan" userId="18da4c67-dd89-43a7-9856-8592f867a23c" providerId="ADAL" clId="{B642A34B-8BB5-4AFB-8363-E97FD7C5996C}" dt="2020-06-22T23:55:41.423" v="6385" actId="20577"/>
          <ac:spMkLst>
            <pc:docMk/>
            <pc:sldMk cId="1009408663" sldId="1510"/>
            <ac:spMk id="28" creationId="{4BB50239-5CB5-46B9-AB28-1F24C505D27C}"/>
          </ac:spMkLst>
        </pc:spChg>
        <pc:spChg chg="mod">
          <ac:chgData name="Roth, Dan" userId="18da4c67-dd89-43a7-9856-8592f867a23c" providerId="ADAL" clId="{B642A34B-8BB5-4AFB-8363-E97FD7C5996C}" dt="2020-06-22T23:54:46.511" v="6382" actId="113"/>
          <ac:spMkLst>
            <pc:docMk/>
            <pc:sldMk cId="1009408663" sldId="1510"/>
            <ac:spMk id="29" creationId="{D381AEA9-4D99-483D-88CA-6CD377D871FF}"/>
          </ac:spMkLst>
        </pc:spChg>
        <pc:picChg chg="mod">
          <ac:chgData name="Roth, Dan" userId="18da4c67-dd89-43a7-9856-8592f867a23c" providerId="ADAL" clId="{B642A34B-8BB5-4AFB-8363-E97FD7C5996C}" dt="2020-06-16T18:31:45.720" v="1588" actId="1038"/>
          <ac:picMkLst>
            <pc:docMk/>
            <pc:sldMk cId="1009408663" sldId="1510"/>
            <ac:picMk id="25" creationId="{26B169EE-C04C-405C-A844-46D843FE0792}"/>
          </ac:picMkLst>
        </pc:picChg>
      </pc:sldChg>
      <pc:sldChg chg="del modTransition">
        <pc:chgData name="Roth, Dan" userId="18da4c67-dd89-43a7-9856-8592f867a23c" providerId="ADAL" clId="{B642A34B-8BB5-4AFB-8363-E97FD7C5996C}" dt="2020-06-23T02:35:26.699" v="6405" actId="47"/>
        <pc:sldMkLst>
          <pc:docMk/>
          <pc:sldMk cId="1403985960" sldId="1511"/>
        </pc:sldMkLst>
      </pc:sldChg>
      <pc:sldChg chg="modSp mod">
        <pc:chgData name="Roth, Dan" userId="18da4c67-dd89-43a7-9856-8592f867a23c" providerId="ADAL" clId="{B642A34B-8BB5-4AFB-8363-E97FD7C5996C}" dt="2020-06-16T19:49:39.618" v="3868" actId="20577"/>
        <pc:sldMkLst>
          <pc:docMk/>
          <pc:sldMk cId="464794720" sldId="1512"/>
        </pc:sldMkLst>
        <pc:spChg chg="mod">
          <ac:chgData name="Roth, Dan" userId="18da4c67-dd89-43a7-9856-8592f867a23c" providerId="ADAL" clId="{B642A34B-8BB5-4AFB-8363-E97FD7C5996C}" dt="2020-06-16T19:48:19.130" v="3618" actId="20577"/>
          <ac:spMkLst>
            <pc:docMk/>
            <pc:sldMk cId="464794720" sldId="1512"/>
            <ac:spMk id="2" creationId="{79143E0D-5A65-E549-9082-4CE58F70075F}"/>
          </ac:spMkLst>
        </pc:spChg>
        <pc:spChg chg="mod">
          <ac:chgData name="Roth, Dan" userId="18da4c67-dd89-43a7-9856-8592f867a23c" providerId="ADAL" clId="{B642A34B-8BB5-4AFB-8363-E97FD7C5996C}" dt="2020-06-16T19:49:39.618" v="3868" actId="20577"/>
          <ac:spMkLst>
            <pc:docMk/>
            <pc:sldMk cId="464794720" sldId="1512"/>
            <ac:spMk id="6" creationId="{10185322-58D0-445F-B1F7-1C1E958B0DF2}"/>
          </ac:spMkLst>
        </pc:spChg>
      </pc:sldChg>
      <pc:sldChg chg="modAnim">
        <pc:chgData name="Roth, Dan" userId="18da4c67-dd89-43a7-9856-8592f867a23c" providerId="ADAL" clId="{B642A34B-8BB5-4AFB-8363-E97FD7C5996C}" dt="2020-06-24T03:49:41.899" v="7903"/>
        <pc:sldMkLst>
          <pc:docMk/>
          <pc:sldMk cId="1654154368" sldId="1513"/>
        </pc:sldMkLst>
      </pc:sldChg>
      <pc:sldChg chg="del modTransition">
        <pc:chgData name="Roth, Dan" userId="18da4c67-dd89-43a7-9856-8592f867a23c" providerId="ADAL" clId="{B642A34B-8BB5-4AFB-8363-E97FD7C5996C}" dt="2020-06-24T04:04:19.431" v="8288" actId="47"/>
        <pc:sldMkLst>
          <pc:docMk/>
          <pc:sldMk cId="2411845098" sldId="1514"/>
        </pc:sldMkLst>
      </pc:sldChg>
      <pc:sldChg chg="del">
        <pc:chgData name="Roth, Dan" userId="18da4c67-dd89-43a7-9856-8592f867a23c" providerId="ADAL" clId="{B642A34B-8BB5-4AFB-8363-E97FD7C5996C}" dt="2020-06-24T04:04:19.431" v="8288" actId="47"/>
        <pc:sldMkLst>
          <pc:docMk/>
          <pc:sldMk cId="1218455042" sldId="1515"/>
        </pc:sldMkLst>
      </pc:sldChg>
      <pc:sldChg chg="modAnim">
        <pc:chgData name="Roth, Dan" userId="18da4c67-dd89-43a7-9856-8592f867a23c" providerId="ADAL" clId="{B642A34B-8BB5-4AFB-8363-E97FD7C5996C}" dt="2020-06-24T03:51:33.068" v="7905"/>
        <pc:sldMkLst>
          <pc:docMk/>
          <pc:sldMk cId="2627342575" sldId="1516"/>
        </pc:sldMkLst>
      </pc:sldChg>
      <pc:sldChg chg="del">
        <pc:chgData name="Roth, Dan" userId="18da4c67-dd89-43a7-9856-8592f867a23c" providerId="ADAL" clId="{B642A34B-8BB5-4AFB-8363-E97FD7C5996C}" dt="2020-06-16T19:51:01.905" v="3870" actId="47"/>
        <pc:sldMkLst>
          <pc:docMk/>
          <pc:sldMk cId="2746003790" sldId="1517"/>
        </pc:sldMkLst>
      </pc:sldChg>
      <pc:sldChg chg="del">
        <pc:chgData name="Roth, Dan" userId="18da4c67-dd89-43a7-9856-8592f867a23c" providerId="ADAL" clId="{B642A34B-8BB5-4AFB-8363-E97FD7C5996C}" dt="2020-06-16T19:51:06.803" v="3873" actId="47"/>
        <pc:sldMkLst>
          <pc:docMk/>
          <pc:sldMk cId="2687801608" sldId="1519"/>
        </pc:sldMkLst>
      </pc:sldChg>
      <pc:sldChg chg="delSp modSp mod delAnim modAnim">
        <pc:chgData name="Roth, Dan" userId="18da4c67-dd89-43a7-9856-8592f867a23c" providerId="ADAL" clId="{B642A34B-8BB5-4AFB-8363-E97FD7C5996C}" dt="2020-06-23T03:10:07.021" v="7248" actId="15"/>
        <pc:sldMkLst>
          <pc:docMk/>
          <pc:sldMk cId="3542110043" sldId="1520"/>
        </pc:sldMkLst>
        <pc:spChg chg="mod">
          <ac:chgData name="Roth, Dan" userId="18da4c67-dd89-43a7-9856-8592f867a23c" providerId="ADAL" clId="{B642A34B-8BB5-4AFB-8363-E97FD7C5996C}" dt="2020-06-23T03:10:07.021" v="7248" actId="15"/>
          <ac:spMkLst>
            <pc:docMk/>
            <pc:sldMk cId="3542110043" sldId="1520"/>
            <ac:spMk id="3" creationId="{F654D2A0-176B-4C90-BFD1-72ED3FA51B95}"/>
          </ac:spMkLst>
        </pc:spChg>
        <pc:spChg chg="del">
          <ac:chgData name="Roth, Dan" userId="18da4c67-dd89-43a7-9856-8592f867a23c" providerId="ADAL" clId="{B642A34B-8BB5-4AFB-8363-E97FD7C5996C}" dt="2020-06-23T03:10:02.761" v="7246" actId="478"/>
          <ac:spMkLst>
            <pc:docMk/>
            <pc:sldMk cId="3542110043" sldId="1520"/>
            <ac:spMk id="8" creationId="{241D4D19-84D0-482D-8FC9-5801BE308FF8}"/>
          </ac:spMkLst>
        </pc:spChg>
      </pc:sldChg>
      <pc:sldChg chg="del">
        <pc:chgData name="Roth, Dan" userId="18da4c67-dd89-43a7-9856-8592f867a23c" providerId="ADAL" clId="{B642A34B-8BB5-4AFB-8363-E97FD7C5996C}" dt="2020-06-16T19:51:03.357" v="3871" actId="47"/>
        <pc:sldMkLst>
          <pc:docMk/>
          <pc:sldMk cId="1561102654" sldId="1521"/>
        </pc:sldMkLst>
      </pc:sldChg>
      <pc:sldChg chg="del">
        <pc:chgData name="Roth, Dan" userId="18da4c67-dd89-43a7-9856-8592f867a23c" providerId="ADAL" clId="{B642A34B-8BB5-4AFB-8363-E97FD7C5996C}" dt="2020-06-16T19:51:04.755" v="3872" actId="47"/>
        <pc:sldMkLst>
          <pc:docMk/>
          <pc:sldMk cId="2207260763" sldId="1522"/>
        </pc:sldMkLst>
      </pc:sldChg>
      <pc:sldChg chg="del">
        <pc:chgData name="Roth, Dan" userId="18da4c67-dd89-43a7-9856-8592f867a23c" providerId="ADAL" clId="{B642A34B-8BB5-4AFB-8363-E97FD7C5996C}" dt="2020-06-16T19:50:59.578" v="3869" actId="47"/>
        <pc:sldMkLst>
          <pc:docMk/>
          <pc:sldMk cId="496834115" sldId="1524"/>
        </pc:sldMkLst>
      </pc:sldChg>
      <pc:sldChg chg="modSp new del mod">
        <pc:chgData name="Roth, Dan" userId="18da4c67-dd89-43a7-9856-8592f867a23c" providerId="ADAL" clId="{B642A34B-8BB5-4AFB-8363-E97FD7C5996C}" dt="2020-06-16T12:56:31.849" v="761" actId="47"/>
        <pc:sldMkLst>
          <pc:docMk/>
          <pc:sldMk cId="1178421955" sldId="1525"/>
        </pc:sldMkLst>
        <pc:spChg chg="mod">
          <ac:chgData name="Roth, Dan" userId="18da4c67-dd89-43a7-9856-8592f867a23c" providerId="ADAL" clId="{B642A34B-8BB5-4AFB-8363-E97FD7C5996C}" dt="2020-06-16T02:54:31.722" v="152" actId="20577"/>
          <ac:spMkLst>
            <pc:docMk/>
            <pc:sldMk cId="1178421955" sldId="1525"/>
            <ac:spMk id="2" creationId="{64BD2C22-8785-46BA-B9B8-D46616AB7827}"/>
          </ac:spMkLst>
        </pc:spChg>
      </pc:sldChg>
      <pc:sldChg chg="addSp delSp modSp add mod delAnim modAnim">
        <pc:chgData name="Roth, Dan" userId="18da4c67-dd89-43a7-9856-8592f867a23c" providerId="ADAL" clId="{B642A34B-8BB5-4AFB-8363-E97FD7C5996C}" dt="2020-06-24T03:15:27.797" v="7435" actId="20577"/>
        <pc:sldMkLst>
          <pc:docMk/>
          <pc:sldMk cId="3337685072" sldId="1526"/>
        </pc:sldMkLst>
        <pc:spChg chg="mod">
          <ac:chgData name="Roth, Dan" userId="18da4c67-dd89-43a7-9856-8592f867a23c" providerId="ADAL" clId="{B642A34B-8BB5-4AFB-8363-E97FD7C5996C}" dt="2020-06-16T03:00:38.358" v="206"/>
          <ac:spMkLst>
            <pc:docMk/>
            <pc:sldMk cId="3337685072" sldId="1526"/>
            <ac:spMk id="2" creationId="{0A445DB5-FB73-4BF9-9D12-87A95759FC72}"/>
          </ac:spMkLst>
        </pc:spChg>
        <pc:spChg chg="mod">
          <ac:chgData name="Roth, Dan" userId="18da4c67-dd89-43a7-9856-8592f867a23c" providerId="ADAL" clId="{B642A34B-8BB5-4AFB-8363-E97FD7C5996C}" dt="2020-06-24T03:15:27.797" v="7435" actId="20577"/>
          <ac:spMkLst>
            <pc:docMk/>
            <pc:sldMk cId="3337685072" sldId="1526"/>
            <ac:spMk id="3" creationId="{8F6DF7D5-FB0C-457D-942F-E9F6D82CB47A}"/>
          </ac:spMkLst>
        </pc:spChg>
        <pc:spChg chg="mod">
          <ac:chgData name="Roth, Dan" userId="18da4c67-dd89-43a7-9856-8592f867a23c" providerId="ADAL" clId="{B642A34B-8BB5-4AFB-8363-E97FD7C5996C}" dt="2020-06-16T03:00:38.358" v="206"/>
          <ac:spMkLst>
            <pc:docMk/>
            <pc:sldMk cId="3337685072" sldId="1526"/>
            <ac:spMk id="4" creationId="{45E90475-B31D-477E-865F-CA846A065512}"/>
          </ac:spMkLst>
        </pc:spChg>
        <pc:spChg chg="del">
          <ac:chgData name="Roth, Dan" userId="18da4c67-dd89-43a7-9856-8592f867a23c" providerId="ADAL" clId="{B642A34B-8BB5-4AFB-8363-E97FD7C5996C}" dt="2020-06-22T23:38:44.937" v="6143" actId="478"/>
          <ac:spMkLst>
            <pc:docMk/>
            <pc:sldMk cId="3337685072" sldId="1526"/>
            <ac:spMk id="5" creationId="{2CBFF029-AB68-43E9-84DE-F64DB2A820A2}"/>
          </ac:spMkLst>
        </pc:spChg>
        <pc:spChg chg="add del mod">
          <ac:chgData name="Roth, Dan" userId="18da4c67-dd89-43a7-9856-8592f867a23c" providerId="ADAL" clId="{B642A34B-8BB5-4AFB-8363-E97FD7C5996C}" dt="2020-06-16T03:00:38.358" v="206"/>
          <ac:spMkLst>
            <pc:docMk/>
            <pc:sldMk cId="3337685072" sldId="1526"/>
            <ac:spMk id="6" creationId="{50D95C9E-52C3-4CF9-B517-A6242AB8F39F}"/>
          </ac:spMkLst>
        </pc:spChg>
        <pc:spChg chg="add mod">
          <ac:chgData name="Roth, Dan" userId="18da4c67-dd89-43a7-9856-8592f867a23c" providerId="ADAL" clId="{B642A34B-8BB5-4AFB-8363-E97FD7C5996C}" dt="2020-06-22T23:46:11.520" v="6304" actId="6549"/>
          <ac:spMkLst>
            <pc:docMk/>
            <pc:sldMk cId="3337685072" sldId="1526"/>
            <ac:spMk id="6" creationId="{96423CF2-4A31-444F-AA04-CB3C60F97C47}"/>
          </ac:spMkLst>
        </pc:spChg>
        <pc:spChg chg="add del mod">
          <ac:chgData name="Roth, Dan" userId="18da4c67-dd89-43a7-9856-8592f867a23c" providerId="ADAL" clId="{B642A34B-8BB5-4AFB-8363-E97FD7C5996C}" dt="2020-06-16T03:00:38.358" v="206"/>
          <ac:spMkLst>
            <pc:docMk/>
            <pc:sldMk cId="3337685072" sldId="1526"/>
            <ac:spMk id="7" creationId="{DCE391C4-48AB-4F63-BBA7-F14D24C4AC56}"/>
          </ac:spMkLst>
        </pc:spChg>
        <pc:spChg chg="add del mod">
          <ac:chgData name="Roth, Dan" userId="18da4c67-dd89-43a7-9856-8592f867a23c" providerId="ADAL" clId="{B642A34B-8BB5-4AFB-8363-E97FD7C5996C}" dt="2020-06-16T03:00:38.358" v="206"/>
          <ac:spMkLst>
            <pc:docMk/>
            <pc:sldMk cId="3337685072" sldId="1526"/>
            <ac:spMk id="8" creationId="{24A71E97-609A-4760-B3AA-2015F6E966A3}"/>
          </ac:spMkLst>
        </pc:spChg>
      </pc:sldChg>
      <pc:sldChg chg="add del">
        <pc:chgData name="Roth, Dan" userId="18da4c67-dd89-43a7-9856-8592f867a23c" providerId="ADAL" clId="{B642A34B-8BB5-4AFB-8363-E97FD7C5996C}" dt="2020-06-16T18:17:30.193" v="1198" actId="47"/>
        <pc:sldMkLst>
          <pc:docMk/>
          <pc:sldMk cId="165590989" sldId="1527"/>
        </pc:sldMkLst>
      </pc:sldChg>
      <pc:sldChg chg="addSp delSp modSp new mod modAnim chgLayout">
        <pc:chgData name="Roth, Dan" userId="18da4c67-dd89-43a7-9856-8592f867a23c" providerId="ADAL" clId="{B642A34B-8BB5-4AFB-8363-E97FD7C5996C}" dt="2020-06-24T03:25:26.176" v="7642" actId="20577"/>
        <pc:sldMkLst>
          <pc:docMk/>
          <pc:sldMk cId="3553558222" sldId="1527"/>
        </pc:sldMkLst>
        <pc:spChg chg="mod ord">
          <ac:chgData name="Roth, Dan" userId="18da4c67-dd89-43a7-9856-8592f867a23c" providerId="ADAL" clId="{B642A34B-8BB5-4AFB-8363-E97FD7C5996C}" dt="2020-06-22T23:56:12.502" v="6400" actId="20577"/>
          <ac:spMkLst>
            <pc:docMk/>
            <pc:sldMk cId="3553558222" sldId="1527"/>
            <ac:spMk id="2" creationId="{E91897D1-67FB-4095-9AC0-E148C4DA61C8}"/>
          </ac:spMkLst>
        </pc:spChg>
        <pc:spChg chg="del">
          <ac:chgData name="Roth, Dan" userId="18da4c67-dd89-43a7-9856-8592f867a23c" providerId="ADAL" clId="{B642A34B-8BB5-4AFB-8363-E97FD7C5996C}" dt="2020-06-16T18:42:54.370" v="1626"/>
          <ac:spMkLst>
            <pc:docMk/>
            <pc:sldMk cId="3553558222" sldId="1527"/>
            <ac:spMk id="3" creationId="{1E057905-7D3C-4E35-B525-D8F3BB02CA0A}"/>
          </ac:spMkLst>
        </pc:spChg>
        <pc:spChg chg="add mod">
          <ac:chgData name="Roth, Dan" userId="18da4c67-dd89-43a7-9856-8592f867a23c" providerId="ADAL" clId="{B642A34B-8BB5-4AFB-8363-E97FD7C5996C}" dt="2020-06-24T03:19:57.909" v="7500" actId="1076"/>
          <ac:spMkLst>
            <pc:docMk/>
            <pc:sldMk cId="3553558222" sldId="1527"/>
            <ac:spMk id="3" creationId="{EBAC41C2-A4F3-4F3D-B70C-2A1735CFA278}"/>
          </ac:spMkLst>
        </pc:spChg>
        <pc:spChg chg="mod ord">
          <ac:chgData name="Roth, Dan" userId="18da4c67-dd89-43a7-9856-8592f867a23c" providerId="ADAL" clId="{B642A34B-8BB5-4AFB-8363-E97FD7C5996C}" dt="2020-06-16T18:44:45.103" v="1648" actId="700"/>
          <ac:spMkLst>
            <pc:docMk/>
            <pc:sldMk cId="3553558222" sldId="1527"/>
            <ac:spMk id="4" creationId="{AA6FA05F-6C07-457E-8F45-16C6FBD14EAF}"/>
          </ac:spMkLst>
        </pc:spChg>
        <pc:spChg chg="add mod">
          <ac:chgData name="Roth, Dan" userId="18da4c67-dd89-43a7-9856-8592f867a23c" providerId="ADAL" clId="{B642A34B-8BB5-4AFB-8363-E97FD7C5996C}" dt="2020-06-16T18:58:31.229" v="1889" actId="5793"/>
          <ac:spMkLst>
            <pc:docMk/>
            <pc:sldMk cId="3553558222" sldId="1527"/>
            <ac:spMk id="7" creationId="{67186AA3-C26F-4AAD-B4A5-6234A97492D3}"/>
          </ac:spMkLst>
        </pc:spChg>
        <pc:spChg chg="mod">
          <ac:chgData name="Roth, Dan" userId="18da4c67-dd89-43a7-9856-8592f867a23c" providerId="ADAL" clId="{B642A34B-8BB5-4AFB-8363-E97FD7C5996C}" dt="2020-06-16T18:49:13.547" v="1834"/>
          <ac:spMkLst>
            <pc:docMk/>
            <pc:sldMk cId="3553558222" sldId="1527"/>
            <ac:spMk id="9" creationId="{34AF75D6-A194-4138-972B-382FF74876CD}"/>
          </ac:spMkLst>
        </pc:spChg>
        <pc:spChg chg="mod">
          <ac:chgData name="Roth, Dan" userId="18da4c67-dd89-43a7-9856-8592f867a23c" providerId="ADAL" clId="{B642A34B-8BB5-4AFB-8363-E97FD7C5996C}" dt="2020-06-16T18:49:13.547" v="1834"/>
          <ac:spMkLst>
            <pc:docMk/>
            <pc:sldMk cId="3553558222" sldId="1527"/>
            <ac:spMk id="10" creationId="{CA00B374-872D-4E55-B426-65CD487B2768}"/>
          </ac:spMkLst>
        </pc:spChg>
        <pc:spChg chg="mod">
          <ac:chgData name="Roth, Dan" userId="18da4c67-dd89-43a7-9856-8592f867a23c" providerId="ADAL" clId="{B642A34B-8BB5-4AFB-8363-E97FD7C5996C}" dt="2020-06-16T18:49:13.547" v="1834"/>
          <ac:spMkLst>
            <pc:docMk/>
            <pc:sldMk cId="3553558222" sldId="1527"/>
            <ac:spMk id="11" creationId="{E4CAAE50-C6F9-4223-96AA-D6EFEE5F32B8}"/>
          </ac:spMkLst>
        </pc:spChg>
        <pc:spChg chg="mod">
          <ac:chgData name="Roth, Dan" userId="18da4c67-dd89-43a7-9856-8592f867a23c" providerId="ADAL" clId="{B642A34B-8BB5-4AFB-8363-E97FD7C5996C}" dt="2020-06-16T18:49:13.547" v="1834"/>
          <ac:spMkLst>
            <pc:docMk/>
            <pc:sldMk cId="3553558222" sldId="1527"/>
            <ac:spMk id="12" creationId="{57A3B0E0-C27C-48DF-B80C-B1CCA37EB124}"/>
          </ac:spMkLst>
        </pc:spChg>
        <pc:spChg chg="add mod">
          <ac:chgData name="Roth, Dan" userId="18da4c67-dd89-43a7-9856-8592f867a23c" providerId="ADAL" clId="{B642A34B-8BB5-4AFB-8363-E97FD7C5996C}" dt="2020-06-24T03:20:38.715" v="7504" actId="1076"/>
          <ac:spMkLst>
            <pc:docMk/>
            <pc:sldMk cId="3553558222" sldId="1527"/>
            <ac:spMk id="12" creationId="{CFE72425-C570-4B7E-94D4-3B1E4B8AE8A3}"/>
          </ac:spMkLst>
        </pc:spChg>
        <pc:spChg chg="add mod">
          <ac:chgData name="Roth, Dan" userId="18da4c67-dd89-43a7-9856-8592f867a23c" providerId="ADAL" clId="{B642A34B-8BB5-4AFB-8363-E97FD7C5996C}" dt="2020-06-24T03:21:57.384" v="7528" actId="1038"/>
          <ac:spMkLst>
            <pc:docMk/>
            <pc:sldMk cId="3553558222" sldId="1527"/>
            <ac:spMk id="13" creationId="{0CECBC15-1141-476D-82B1-485B7C149EB1}"/>
          </ac:spMkLst>
        </pc:spChg>
        <pc:spChg chg="add mod">
          <ac:chgData name="Roth, Dan" userId="18da4c67-dd89-43a7-9856-8592f867a23c" providerId="ADAL" clId="{B642A34B-8BB5-4AFB-8363-E97FD7C5996C}" dt="2020-06-24T03:25:26.176" v="7642" actId="20577"/>
          <ac:spMkLst>
            <pc:docMk/>
            <pc:sldMk cId="3553558222" sldId="1527"/>
            <ac:spMk id="14" creationId="{4224DA8B-5BD2-40F9-B5A2-F3613A8DE36C}"/>
          </ac:spMkLst>
        </pc:spChg>
        <pc:spChg chg="mod">
          <ac:chgData name="Roth, Dan" userId="18da4c67-dd89-43a7-9856-8592f867a23c" providerId="ADAL" clId="{B642A34B-8BB5-4AFB-8363-E97FD7C5996C}" dt="2020-06-16T18:49:13.547" v="1834"/>
          <ac:spMkLst>
            <pc:docMk/>
            <pc:sldMk cId="3553558222" sldId="1527"/>
            <ac:spMk id="21" creationId="{E995F249-CC0C-4FDF-965F-2A1F43D16AA7}"/>
          </ac:spMkLst>
        </pc:spChg>
        <pc:spChg chg="mod">
          <ac:chgData name="Roth, Dan" userId="18da4c67-dd89-43a7-9856-8592f867a23c" providerId="ADAL" clId="{B642A34B-8BB5-4AFB-8363-E97FD7C5996C}" dt="2020-06-16T18:49:13.547" v="1834"/>
          <ac:spMkLst>
            <pc:docMk/>
            <pc:sldMk cId="3553558222" sldId="1527"/>
            <ac:spMk id="22" creationId="{8A077509-22A6-42C1-B71D-4DA324249911}"/>
          </ac:spMkLst>
        </pc:spChg>
        <pc:spChg chg="mod">
          <ac:chgData name="Roth, Dan" userId="18da4c67-dd89-43a7-9856-8592f867a23c" providerId="ADAL" clId="{B642A34B-8BB5-4AFB-8363-E97FD7C5996C}" dt="2020-06-16T18:49:13.547" v="1834"/>
          <ac:spMkLst>
            <pc:docMk/>
            <pc:sldMk cId="3553558222" sldId="1527"/>
            <ac:spMk id="23" creationId="{22F8B495-60FD-4659-882F-534FF90E9009}"/>
          </ac:spMkLst>
        </pc:spChg>
        <pc:spChg chg="mod">
          <ac:chgData name="Roth, Dan" userId="18da4c67-dd89-43a7-9856-8592f867a23c" providerId="ADAL" clId="{B642A34B-8BB5-4AFB-8363-E97FD7C5996C}" dt="2020-06-16T18:49:13.547" v="1834"/>
          <ac:spMkLst>
            <pc:docMk/>
            <pc:sldMk cId="3553558222" sldId="1527"/>
            <ac:spMk id="24" creationId="{755F9E46-09FA-462A-81BC-209854006B83}"/>
          </ac:spMkLst>
        </pc:spChg>
        <pc:spChg chg="mod">
          <ac:chgData name="Roth, Dan" userId="18da4c67-dd89-43a7-9856-8592f867a23c" providerId="ADAL" clId="{B642A34B-8BB5-4AFB-8363-E97FD7C5996C}" dt="2020-06-16T18:49:13.547" v="1834"/>
          <ac:spMkLst>
            <pc:docMk/>
            <pc:sldMk cId="3553558222" sldId="1527"/>
            <ac:spMk id="25" creationId="{5855AAAA-48D5-490E-9F43-74547BD8982B}"/>
          </ac:spMkLst>
        </pc:spChg>
        <pc:spChg chg="add mod">
          <ac:chgData name="Roth, Dan" userId="18da4c67-dd89-43a7-9856-8592f867a23c" providerId="ADAL" clId="{B642A34B-8BB5-4AFB-8363-E97FD7C5996C}" dt="2020-06-16T19:01:10.176" v="1963" actId="20577"/>
          <ac:spMkLst>
            <pc:docMk/>
            <pc:sldMk cId="3553558222" sldId="1527"/>
            <ac:spMk id="28" creationId="{8AAE54EA-F3B5-42C5-8926-AA484B0FA59E}"/>
          </ac:spMkLst>
        </pc:spChg>
        <pc:spChg chg="add mod">
          <ac:chgData name="Roth, Dan" userId="18da4c67-dd89-43a7-9856-8592f867a23c" providerId="ADAL" clId="{B642A34B-8BB5-4AFB-8363-E97FD7C5996C}" dt="2020-06-16T18:58:44.185" v="1891" actId="14100"/>
          <ac:spMkLst>
            <pc:docMk/>
            <pc:sldMk cId="3553558222" sldId="1527"/>
            <ac:spMk id="29" creationId="{E7C80837-FD74-4C46-BB5D-1C60D68501CB}"/>
          </ac:spMkLst>
        </pc:spChg>
        <pc:grpChg chg="add del mod">
          <ac:chgData name="Roth, Dan" userId="18da4c67-dd89-43a7-9856-8592f867a23c" providerId="ADAL" clId="{B642A34B-8BB5-4AFB-8363-E97FD7C5996C}" dt="2020-06-16T18:52:21.295" v="1838" actId="478"/>
          <ac:grpSpMkLst>
            <pc:docMk/>
            <pc:sldMk cId="3553558222" sldId="1527"/>
            <ac:grpSpMk id="8" creationId="{6CD44BE3-5062-40FF-8384-66893F9B8835}"/>
          </ac:grpSpMkLst>
        </pc:grpChg>
        <pc:picChg chg="add del mod">
          <ac:chgData name="Roth, Dan" userId="18da4c67-dd89-43a7-9856-8592f867a23c" providerId="ADAL" clId="{B642A34B-8BB5-4AFB-8363-E97FD7C5996C}" dt="2020-06-16T18:57:27.253" v="1884" actId="478"/>
          <ac:picMkLst>
            <pc:docMk/>
            <pc:sldMk cId="3553558222" sldId="1527"/>
            <ac:picMk id="5" creationId="{EC4F93B8-649B-4A8E-ACFE-60B1B45018FA}"/>
          </ac:picMkLst>
        </pc:picChg>
        <pc:picChg chg="add mod">
          <ac:chgData name="Roth, Dan" userId="18da4c67-dd89-43a7-9856-8592f867a23c" providerId="ADAL" clId="{B642A34B-8BB5-4AFB-8363-E97FD7C5996C}" dt="2020-06-24T03:21:53.137" v="7512" actId="1076"/>
          <ac:picMkLst>
            <pc:docMk/>
            <pc:sldMk cId="3553558222" sldId="1527"/>
            <ac:picMk id="6" creationId="{DB08F7A0-15F8-4B88-BA66-270349D564FC}"/>
          </ac:picMkLst>
        </pc:picChg>
        <pc:picChg chg="add mod">
          <ac:chgData name="Roth, Dan" userId="18da4c67-dd89-43a7-9856-8592f867a23c" providerId="ADAL" clId="{B642A34B-8BB5-4AFB-8363-E97FD7C5996C}" dt="2020-06-16T18:58:23.992" v="1888" actId="1076"/>
          <ac:picMkLst>
            <pc:docMk/>
            <pc:sldMk cId="3553558222" sldId="1527"/>
            <ac:picMk id="26" creationId="{93A6ED04-39AF-4CDB-814A-B81C129A93BA}"/>
          </ac:picMkLst>
        </pc:picChg>
        <pc:picChg chg="add mod">
          <ac:chgData name="Roth, Dan" userId="18da4c67-dd89-43a7-9856-8592f867a23c" providerId="ADAL" clId="{B642A34B-8BB5-4AFB-8363-E97FD7C5996C}" dt="2020-06-16T18:44:26.408" v="1646" actId="1076"/>
          <ac:picMkLst>
            <pc:docMk/>
            <pc:sldMk cId="3553558222" sldId="1527"/>
            <ac:picMk id="1026" creationId="{F48191F9-92FD-4C2E-AEEC-5AF391D41A86}"/>
          </ac:picMkLst>
        </pc:picChg>
        <pc:picChg chg="add mod ord">
          <ac:chgData name="Roth, Dan" userId="18da4c67-dd89-43a7-9856-8592f867a23c" providerId="ADAL" clId="{B642A34B-8BB5-4AFB-8363-E97FD7C5996C}" dt="2020-06-16T18:56:02.135" v="1876" actId="208"/>
          <ac:picMkLst>
            <pc:docMk/>
            <pc:sldMk cId="3553558222" sldId="1527"/>
            <ac:picMk id="1028" creationId="{A07610C2-AF19-4634-BB89-BFD0C9DF534A}"/>
          </ac:picMkLst>
        </pc:picChg>
        <pc:cxnChg chg="mod">
          <ac:chgData name="Roth, Dan" userId="18da4c67-dd89-43a7-9856-8592f867a23c" providerId="ADAL" clId="{B642A34B-8BB5-4AFB-8363-E97FD7C5996C}" dt="2020-06-16T18:49:13.547" v="1834"/>
          <ac:cxnSpMkLst>
            <pc:docMk/>
            <pc:sldMk cId="3553558222" sldId="1527"/>
            <ac:cxnSpMk id="13" creationId="{F57129C1-4741-41A6-B4A2-2B0AF694D721}"/>
          </ac:cxnSpMkLst>
        </pc:cxnChg>
        <pc:cxnChg chg="mod">
          <ac:chgData name="Roth, Dan" userId="18da4c67-dd89-43a7-9856-8592f867a23c" providerId="ADAL" clId="{B642A34B-8BB5-4AFB-8363-E97FD7C5996C}" dt="2020-06-16T18:49:13.547" v="1834"/>
          <ac:cxnSpMkLst>
            <pc:docMk/>
            <pc:sldMk cId="3553558222" sldId="1527"/>
            <ac:cxnSpMk id="14" creationId="{FE7D2829-5D3F-472D-B33E-45DC070EC24C}"/>
          </ac:cxnSpMkLst>
        </pc:cxnChg>
        <pc:cxnChg chg="mod">
          <ac:chgData name="Roth, Dan" userId="18da4c67-dd89-43a7-9856-8592f867a23c" providerId="ADAL" clId="{B642A34B-8BB5-4AFB-8363-E97FD7C5996C}" dt="2020-06-16T18:49:13.547" v="1834"/>
          <ac:cxnSpMkLst>
            <pc:docMk/>
            <pc:sldMk cId="3553558222" sldId="1527"/>
            <ac:cxnSpMk id="15" creationId="{38DBE68A-06F6-4420-93D6-DB0E06CDE68D}"/>
          </ac:cxnSpMkLst>
        </pc:cxnChg>
        <pc:cxnChg chg="mod">
          <ac:chgData name="Roth, Dan" userId="18da4c67-dd89-43a7-9856-8592f867a23c" providerId="ADAL" clId="{B642A34B-8BB5-4AFB-8363-E97FD7C5996C}" dt="2020-06-16T18:49:13.547" v="1834"/>
          <ac:cxnSpMkLst>
            <pc:docMk/>
            <pc:sldMk cId="3553558222" sldId="1527"/>
            <ac:cxnSpMk id="16" creationId="{BBC710B4-C3D3-4CF1-B98C-0F677ED1517A}"/>
          </ac:cxnSpMkLst>
        </pc:cxnChg>
        <pc:cxnChg chg="mod">
          <ac:chgData name="Roth, Dan" userId="18da4c67-dd89-43a7-9856-8592f867a23c" providerId="ADAL" clId="{B642A34B-8BB5-4AFB-8363-E97FD7C5996C}" dt="2020-06-16T18:49:13.547" v="1834"/>
          <ac:cxnSpMkLst>
            <pc:docMk/>
            <pc:sldMk cId="3553558222" sldId="1527"/>
            <ac:cxnSpMk id="17" creationId="{F93F2852-4A56-402E-B6A6-5357E0D99730}"/>
          </ac:cxnSpMkLst>
        </pc:cxnChg>
        <pc:cxnChg chg="mod">
          <ac:chgData name="Roth, Dan" userId="18da4c67-dd89-43a7-9856-8592f867a23c" providerId="ADAL" clId="{B642A34B-8BB5-4AFB-8363-E97FD7C5996C}" dt="2020-06-16T18:49:13.547" v="1834"/>
          <ac:cxnSpMkLst>
            <pc:docMk/>
            <pc:sldMk cId="3553558222" sldId="1527"/>
            <ac:cxnSpMk id="18" creationId="{D7C55E25-DBD6-44B9-8970-C3857E08D619}"/>
          </ac:cxnSpMkLst>
        </pc:cxnChg>
        <pc:cxnChg chg="mod">
          <ac:chgData name="Roth, Dan" userId="18da4c67-dd89-43a7-9856-8592f867a23c" providerId="ADAL" clId="{B642A34B-8BB5-4AFB-8363-E97FD7C5996C}" dt="2020-06-16T18:52:21.295" v="1838" actId="478"/>
          <ac:cxnSpMkLst>
            <pc:docMk/>
            <pc:sldMk cId="3553558222" sldId="1527"/>
            <ac:cxnSpMk id="19" creationId="{1C80FC90-D10D-4C72-A8EE-5A05DC391ABF}"/>
          </ac:cxnSpMkLst>
        </pc:cxnChg>
        <pc:cxnChg chg="mod">
          <ac:chgData name="Roth, Dan" userId="18da4c67-dd89-43a7-9856-8592f867a23c" providerId="ADAL" clId="{B642A34B-8BB5-4AFB-8363-E97FD7C5996C}" dt="2020-06-16T18:49:13.547" v="1834"/>
          <ac:cxnSpMkLst>
            <pc:docMk/>
            <pc:sldMk cId="3553558222" sldId="1527"/>
            <ac:cxnSpMk id="20" creationId="{2218356B-7B77-4342-B9D9-7940DFD5B34B}"/>
          </ac:cxnSpMkLst>
        </pc:cxnChg>
      </pc:sldChg>
      <pc:sldChg chg="addSp modSp add mod modAnim">
        <pc:chgData name="Roth, Dan" userId="18da4c67-dd89-43a7-9856-8592f867a23c" providerId="ADAL" clId="{B642A34B-8BB5-4AFB-8363-E97FD7C5996C}" dt="2020-06-23T02:40:43.955" v="6447"/>
        <pc:sldMkLst>
          <pc:docMk/>
          <pc:sldMk cId="221708383" sldId="1528"/>
        </pc:sldMkLst>
        <pc:spChg chg="mod">
          <ac:chgData name="Roth, Dan" userId="18da4c67-dd89-43a7-9856-8592f867a23c" providerId="ADAL" clId="{B642A34B-8BB5-4AFB-8363-E97FD7C5996C}" dt="2020-06-16T19:06:20.544" v="1971" actId="14100"/>
          <ac:spMkLst>
            <pc:docMk/>
            <pc:sldMk cId="221708383" sldId="1528"/>
            <ac:spMk id="3" creationId="{2778907A-A496-41C5-97EA-FE5310FB22F2}"/>
          </ac:spMkLst>
        </pc:spChg>
        <pc:spChg chg="add mod">
          <ac:chgData name="Roth, Dan" userId="18da4c67-dd89-43a7-9856-8592f867a23c" providerId="ADAL" clId="{B642A34B-8BB5-4AFB-8363-E97FD7C5996C}" dt="2020-06-16T19:07:58.898" v="1997" actId="14100"/>
          <ac:spMkLst>
            <pc:docMk/>
            <pc:sldMk cId="221708383" sldId="1528"/>
            <ac:spMk id="6" creationId="{B8C470D5-4DB6-4D67-8633-97B83B1486FC}"/>
          </ac:spMkLst>
        </pc:spChg>
        <pc:spChg chg="add mod">
          <ac:chgData name="Roth, Dan" userId="18da4c67-dd89-43a7-9856-8592f867a23c" providerId="ADAL" clId="{B642A34B-8BB5-4AFB-8363-E97FD7C5996C}" dt="2020-06-16T19:08:32.534" v="2088" actId="14100"/>
          <ac:spMkLst>
            <pc:docMk/>
            <pc:sldMk cId="221708383" sldId="1528"/>
            <ac:spMk id="8" creationId="{F0C98325-D3A7-4BC0-B4D8-03754D4624D9}"/>
          </ac:spMkLst>
        </pc:spChg>
        <pc:picChg chg="add mod">
          <ac:chgData name="Roth, Dan" userId="18da4c67-dd89-43a7-9856-8592f867a23c" providerId="ADAL" clId="{B642A34B-8BB5-4AFB-8363-E97FD7C5996C}" dt="2020-06-16T19:08:40.782" v="2100" actId="1036"/>
          <ac:picMkLst>
            <pc:docMk/>
            <pc:sldMk cId="221708383" sldId="1528"/>
            <ac:picMk id="5" creationId="{08D794CA-02A1-41EA-B1C6-45888D95AF1A}"/>
          </ac:picMkLst>
        </pc:picChg>
        <pc:cxnChg chg="add mod">
          <ac:chgData name="Roth, Dan" userId="18da4c67-dd89-43a7-9856-8592f867a23c" providerId="ADAL" clId="{B642A34B-8BB5-4AFB-8363-E97FD7C5996C}" dt="2020-06-16T19:09:06.412" v="2208" actId="14100"/>
          <ac:cxnSpMkLst>
            <pc:docMk/>
            <pc:sldMk cId="221708383" sldId="1528"/>
            <ac:cxnSpMk id="7" creationId="{493A030D-EE1E-4B5D-BDAF-D979C1AF2201}"/>
          </ac:cxnSpMkLst>
        </pc:cxnChg>
      </pc:sldChg>
      <pc:sldChg chg="modSp add mod">
        <pc:chgData name="Roth, Dan" userId="18da4c67-dd89-43a7-9856-8592f867a23c" providerId="ADAL" clId="{B642A34B-8BB5-4AFB-8363-E97FD7C5996C}" dt="2020-06-23T02:55:50.176" v="7150" actId="20577"/>
        <pc:sldMkLst>
          <pc:docMk/>
          <pc:sldMk cId="1627572274" sldId="1529"/>
        </pc:sldMkLst>
        <pc:spChg chg="mod">
          <ac:chgData name="Roth, Dan" userId="18da4c67-dd89-43a7-9856-8592f867a23c" providerId="ADAL" clId="{B642A34B-8BB5-4AFB-8363-E97FD7C5996C}" dt="2020-06-23T02:55:50.176" v="7150" actId="20577"/>
          <ac:spMkLst>
            <pc:docMk/>
            <pc:sldMk cId="1627572274" sldId="1529"/>
            <ac:spMk id="2" creationId="{3DDF575B-A6D5-4969-815D-AC0C0E035C47}"/>
          </ac:spMkLst>
        </pc:spChg>
        <pc:spChg chg="mod">
          <ac:chgData name="Roth, Dan" userId="18da4c67-dd89-43a7-9856-8592f867a23c" providerId="ADAL" clId="{B642A34B-8BB5-4AFB-8363-E97FD7C5996C}" dt="2020-06-21T02:42:33.861" v="5219" actId="20577"/>
          <ac:spMkLst>
            <pc:docMk/>
            <pc:sldMk cId="1627572274" sldId="1529"/>
            <ac:spMk id="3" creationId="{2778907A-A496-41C5-97EA-FE5310FB22F2}"/>
          </ac:spMkLst>
        </pc:spChg>
      </pc:sldChg>
      <pc:sldChg chg="addSp modSp add mod">
        <pc:chgData name="Roth, Dan" userId="18da4c67-dd89-43a7-9856-8592f867a23c" providerId="ADAL" clId="{B642A34B-8BB5-4AFB-8363-E97FD7C5996C}" dt="2020-06-23T03:01:54.043" v="7208" actId="15"/>
        <pc:sldMkLst>
          <pc:docMk/>
          <pc:sldMk cId="1426750835" sldId="1530"/>
        </pc:sldMkLst>
        <pc:spChg chg="mod">
          <ac:chgData name="Roth, Dan" userId="18da4c67-dd89-43a7-9856-8592f867a23c" providerId="ADAL" clId="{B642A34B-8BB5-4AFB-8363-E97FD7C5996C}" dt="2020-06-23T02:56:33.927" v="7180" actId="20577"/>
          <ac:spMkLst>
            <pc:docMk/>
            <pc:sldMk cId="1426750835" sldId="1530"/>
            <ac:spMk id="2" creationId="{3DDF575B-A6D5-4969-815D-AC0C0E035C47}"/>
          </ac:spMkLst>
        </pc:spChg>
        <pc:spChg chg="mod">
          <ac:chgData name="Roth, Dan" userId="18da4c67-dd89-43a7-9856-8592f867a23c" providerId="ADAL" clId="{B642A34B-8BB5-4AFB-8363-E97FD7C5996C}" dt="2020-06-23T03:01:54.043" v="7208" actId="15"/>
          <ac:spMkLst>
            <pc:docMk/>
            <pc:sldMk cId="1426750835" sldId="1530"/>
            <ac:spMk id="3" creationId="{2778907A-A496-41C5-97EA-FE5310FB22F2}"/>
          </ac:spMkLst>
        </pc:spChg>
        <pc:spChg chg="mod">
          <ac:chgData name="Roth, Dan" userId="18da4c67-dd89-43a7-9856-8592f867a23c" providerId="ADAL" clId="{B642A34B-8BB5-4AFB-8363-E97FD7C5996C}" dt="2020-06-23T03:00:51.189" v="7203" actId="164"/>
          <ac:spMkLst>
            <pc:docMk/>
            <pc:sldMk cId="1426750835" sldId="1530"/>
            <ac:spMk id="31" creationId="{98A973FB-7239-4FF6-8A9F-741A9D22D920}"/>
          </ac:spMkLst>
        </pc:spChg>
        <pc:grpChg chg="mod">
          <ac:chgData name="Roth, Dan" userId="18da4c67-dd89-43a7-9856-8592f867a23c" providerId="ADAL" clId="{B642A34B-8BB5-4AFB-8363-E97FD7C5996C}" dt="2020-06-23T03:00:51.189" v="7203" actId="164"/>
          <ac:grpSpMkLst>
            <pc:docMk/>
            <pc:sldMk cId="1426750835" sldId="1530"/>
            <ac:grpSpMk id="5" creationId="{5C13F66B-6CCE-45AC-8064-8951FB4B3152}"/>
          </ac:grpSpMkLst>
        </pc:grpChg>
        <pc:grpChg chg="add mod">
          <ac:chgData name="Roth, Dan" userId="18da4c67-dd89-43a7-9856-8592f867a23c" providerId="ADAL" clId="{B642A34B-8BB5-4AFB-8363-E97FD7C5996C}" dt="2020-06-23T03:01:10.872" v="7204" actId="1076"/>
          <ac:grpSpMkLst>
            <pc:docMk/>
            <pc:sldMk cId="1426750835" sldId="1530"/>
            <ac:grpSpMk id="32" creationId="{A8A1E925-DB8D-42B0-A5AA-E8353775E6B5}"/>
          </ac:grpSpMkLst>
        </pc:grpChg>
      </pc:sldChg>
      <pc:sldChg chg="addSp delSp modSp add mod ord modAnim">
        <pc:chgData name="Roth, Dan" userId="18da4c67-dd89-43a7-9856-8592f867a23c" providerId="ADAL" clId="{B642A34B-8BB5-4AFB-8363-E97FD7C5996C}" dt="2020-06-24T15:05:09.031" v="8829" actId="20577"/>
        <pc:sldMkLst>
          <pc:docMk/>
          <pc:sldMk cId="1292068605" sldId="1531"/>
        </pc:sldMkLst>
        <pc:spChg chg="mod">
          <ac:chgData name="Roth, Dan" userId="18da4c67-dd89-43a7-9856-8592f867a23c" providerId="ADAL" clId="{B642A34B-8BB5-4AFB-8363-E97FD7C5996C}" dt="2020-06-23T02:41:30.042" v="6457" actId="20577"/>
          <ac:spMkLst>
            <pc:docMk/>
            <pc:sldMk cId="1292068605" sldId="1531"/>
            <ac:spMk id="2" creationId="{3DDF575B-A6D5-4969-815D-AC0C0E035C47}"/>
          </ac:spMkLst>
        </pc:spChg>
        <pc:spChg chg="mod">
          <ac:chgData name="Roth, Dan" userId="18da4c67-dd89-43a7-9856-8592f867a23c" providerId="ADAL" clId="{B642A34B-8BB5-4AFB-8363-E97FD7C5996C}" dt="2020-06-23T02:55:11.895" v="7149" actId="1076"/>
          <ac:spMkLst>
            <pc:docMk/>
            <pc:sldMk cId="1292068605" sldId="1531"/>
            <ac:spMk id="3" creationId="{2778907A-A496-41C5-97EA-FE5310FB22F2}"/>
          </ac:spMkLst>
        </pc:spChg>
        <pc:spChg chg="add del mod">
          <ac:chgData name="Roth, Dan" userId="18da4c67-dd89-43a7-9856-8592f867a23c" providerId="ADAL" clId="{B642A34B-8BB5-4AFB-8363-E97FD7C5996C}" dt="2020-06-24T15:05:09.031" v="8829" actId="20577"/>
          <ac:spMkLst>
            <pc:docMk/>
            <pc:sldMk cId="1292068605" sldId="1531"/>
            <ac:spMk id="7" creationId="{9EE0BB52-B238-4C42-A0D8-E3251942A9EC}"/>
          </ac:spMkLst>
        </pc:spChg>
        <pc:spChg chg="add del">
          <ac:chgData name="Roth, Dan" userId="18da4c67-dd89-43a7-9856-8592f867a23c" providerId="ADAL" clId="{B642A34B-8BB5-4AFB-8363-E97FD7C5996C}" dt="2020-06-23T02:49:05.391" v="6854"/>
          <ac:spMkLst>
            <pc:docMk/>
            <pc:sldMk cId="1292068605" sldId="1531"/>
            <ac:spMk id="8" creationId="{A3FB3FFD-7BBF-4092-A7E9-74B13404D2FB}"/>
          </ac:spMkLst>
        </pc:spChg>
        <pc:spChg chg="add del mod">
          <ac:chgData name="Roth, Dan" userId="18da4c67-dd89-43a7-9856-8592f867a23c" providerId="ADAL" clId="{B642A34B-8BB5-4AFB-8363-E97FD7C5996C}" dt="2020-06-23T02:48:49.740" v="6850"/>
          <ac:spMkLst>
            <pc:docMk/>
            <pc:sldMk cId="1292068605" sldId="1531"/>
            <ac:spMk id="9" creationId="{7BF13202-5BD6-4B3E-8E42-1CA0583A62F7}"/>
          </ac:spMkLst>
        </pc:spChg>
        <pc:spChg chg="add del mod">
          <ac:chgData name="Roth, Dan" userId="18da4c67-dd89-43a7-9856-8592f867a23c" providerId="ADAL" clId="{B642A34B-8BB5-4AFB-8363-E97FD7C5996C}" dt="2020-06-23T02:48:47.227" v="6849"/>
          <ac:spMkLst>
            <pc:docMk/>
            <pc:sldMk cId="1292068605" sldId="1531"/>
            <ac:spMk id="10" creationId="{996EEE96-2015-458A-93C0-5F265400068F}"/>
          </ac:spMkLst>
        </pc:spChg>
        <pc:spChg chg="add del mod">
          <ac:chgData name="Roth, Dan" userId="18da4c67-dd89-43a7-9856-8592f867a23c" providerId="ADAL" clId="{B642A34B-8BB5-4AFB-8363-E97FD7C5996C}" dt="2020-06-23T02:50:11.962" v="6862" actId="478"/>
          <ac:spMkLst>
            <pc:docMk/>
            <pc:sldMk cId="1292068605" sldId="1531"/>
            <ac:spMk id="11" creationId="{95BB18B1-0988-4CCE-90E2-FB4D7BF05038}"/>
          </ac:spMkLst>
        </pc:spChg>
        <pc:spChg chg="add del mod">
          <ac:chgData name="Roth, Dan" userId="18da4c67-dd89-43a7-9856-8592f867a23c" providerId="ADAL" clId="{B642A34B-8BB5-4AFB-8363-E97FD7C5996C}" dt="2020-06-23T02:51:44.985" v="6936" actId="478"/>
          <ac:spMkLst>
            <pc:docMk/>
            <pc:sldMk cId="1292068605" sldId="1531"/>
            <ac:spMk id="12" creationId="{D987B234-72D3-4531-A7E2-9749A32BB652}"/>
          </ac:spMkLst>
        </pc:spChg>
        <pc:picChg chg="mod">
          <ac:chgData name="Roth, Dan" userId="18da4c67-dd89-43a7-9856-8592f867a23c" providerId="ADAL" clId="{B642A34B-8BB5-4AFB-8363-E97FD7C5996C}" dt="2020-06-24T03:33:29.890" v="7884" actId="1036"/>
          <ac:picMkLst>
            <pc:docMk/>
            <pc:sldMk cId="1292068605" sldId="1531"/>
            <ac:picMk id="5" creationId="{197E25E3-EA1E-4A1A-B5B8-4B6023788B2F}"/>
          </ac:picMkLst>
        </pc:picChg>
      </pc:sldChg>
      <pc:sldChg chg="addSp delSp modSp new mod ord modAnim">
        <pc:chgData name="Roth, Dan" userId="18da4c67-dd89-43a7-9856-8592f867a23c" providerId="ADAL" clId="{B642A34B-8BB5-4AFB-8363-E97FD7C5996C}" dt="2020-06-24T03:37:19.339" v="7897" actId="20577"/>
        <pc:sldMkLst>
          <pc:docMk/>
          <pc:sldMk cId="3306194048" sldId="1532"/>
        </pc:sldMkLst>
        <pc:spChg chg="mod">
          <ac:chgData name="Roth, Dan" userId="18da4c67-dd89-43a7-9856-8592f867a23c" providerId="ADAL" clId="{B642A34B-8BB5-4AFB-8363-E97FD7C5996C}" dt="2020-06-23T02:58:37.653" v="7192" actId="20577"/>
          <ac:spMkLst>
            <pc:docMk/>
            <pc:sldMk cId="3306194048" sldId="1532"/>
            <ac:spMk id="2" creationId="{3BC90F7F-AFF5-4152-B39F-0BF2C29DB84B}"/>
          </ac:spMkLst>
        </pc:spChg>
        <pc:spChg chg="mod">
          <ac:chgData name="Roth, Dan" userId="18da4c67-dd89-43a7-9856-8592f867a23c" providerId="ADAL" clId="{B642A34B-8BB5-4AFB-8363-E97FD7C5996C}" dt="2020-06-24T03:37:19.339" v="7897" actId="20577"/>
          <ac:spMkLst>
            <pc:docMk/>
            <pc:sldMk cId="3306194048" sldId="1532"/>
            <ac:spMk id="3" creationId="{A1759BF3-BEDC-4DAD-95C5-504CB112A5D3}"/>
          </ac:spMkLst>
        </pc:spChg>
        <pc:spChg chg="add mod">
          <ac:chgData name="Roth, Dan" userId="18da4c67-dd89-43a7-9856-8592f867a23c" providerId="ADAL" clId="{B642A34B-8BB5-4AFB-8363-E97FD7C5996C}" dt="2020-06-16T19:39:06.718" v="3310" actId="207"/>
          <ac:spMkLst>
            <pc:docMk/>
            <pc:sldMk cId="3306194048" sldId="1532"/>
            <ac:spMk id="14" creationId="{FC3C1A71-EB64-4B07-860D-D693272190FB}"/>
          </ac:spMkLst>
        </pc:spChg>
        <pc:spChg chg="add mod">
          <ac:chgData name="Roth, Dan" userId="18da4c67-dd89-43a7-9856-8592f867a23c" providerId="ADAL" clId="{B642A34B-8BB5-4AFB-8363-E97FD7C5996C}" dt="2020-06-16T19:39:01.065" v="3309" actId="207"/>
          <ac:spMkLst>
            <pc:docMk/>
            <pc:sldMk cId="3306194048" sldId="1532"/>
            <ac:spMk id="15" creationId="{757E2E9B-6A28-432E-B000-9544A09F3A73}"/>
          </ac:spMkLst>
        </pc:spChg>
        <pc:spChg chg="add mod">
          <ac:chgData name="Roth, Dan" userId="18da4c67-dd89-43a7-9856-8592f867a23c" providerId="ADAL" clId="{B642A34B-8BB5-4AFB-8363-E97FD7C5996C}" dt="2020-06-16T19:37:38.048" v="3083" actId="20577"/>
          <ac:spMkLst>
            <pc:docMk/>
            <pc:sldMk cId="3306194048" sldId="1532"/>
            <ac:spMk id="18" creationId="{F511BCA2-2030-445F-90FB-006A4DC7CF71}"/>
          </ac:spMkLst>
        </pc:spChg>
        <pc:spChg chg="add mod">
          <ac:chgData name="Roth, Dan" userId="18da4c67-dd89-43a7-9856-8592f867a23c" providerId="ADAL" clId="{B642A34B-8BB5-4AFB-8363-E97FD7C5996C}" dt="2020-06-16T19:37:52.986" v="3123" actId="20577"/>
          <ac:spMkLst>
            <pc:docMk/>
            <pc:sldMk cId="3306194048" sldId="1532"/>
            <ac:spMk id="19" creationId="{8DB10139-A276-4383-AB11-031F02F272C3}"/>
          </ac:spMkLst>
        </pc:spChg>
        <pc:spChg chg="add mod">
          <ac:chgData name="Roth, Dan" userId="18da4c67-dd89-43a7-9856-8592f867a23c" providerId="ADAL" clId="{B642A34B-8BB5-4AFB-8363-E97FD7C5996C}" dt="2020-06-16T19:38:30.323" v="3307" actId="207"/>
          <ac:spMkLst>
            <pc:docMk/>
            <pc:sldMk cId="3306194048" sldId="1532"/>
            <ac:spMk id="20" creationId="{9B85F77A-A988-47B7-8227-9074D1CCD2EB}"/>
          </ac:spMkLst>
        </pc:spChg>
        <pc:spChg chg="add mod">
          <ac:chgData name="Roth, Dan" userId="18da4c67-dd89-43a7-9856-8592f867a23c" providerId="ADAL" clId="{B642A34B-8BB5-4AFB-8363-E97FD7C5996C}" dt="2020-06-16T19:38:34.560" v="3308" actId="207"/>
          <ac:spMkLst>
            <pc:docMk/>
            <pc:sldMk cId="3306194048" sldId="1532"/>
            <ac:spMk id="21" creationId="{C4239E0B-856E-4DFF-9605-DDD392348050}"/>
          </ac:spMkLst>
        </pc:spChg>
        <pc:graphicFrameChg chg="add del mod">
          <ac:chgData name="Roth, Dan" userId="18da4c67-dd89-43a7-9856-8592f867a23c" providerId="ADAL" clId="{B642A34B-8BB5-4AFB-8363-E97FD7C5996C}" dt="2020-06-16T19:28:02.703" v="2555"/>
          <ac:graphicFrameMkLst>
            <pc:docMk/>
            <pc:sldMk cId="3306194048" sldId="1532"/>
            <ac:graphicFrameMk id="5" creationId="{90C5C7EA-29CD-43C5-9326-B41E46ED6C7B}"/>
          </ac:graphicFrameMkLst>
        </pc:graphicFrameChg>
        <pc:picChg chg="add mod">
          <ac:chgData name="Roth, Dan" userId="18da4c67-dd89-43a7-9856-8592f867a23c" providerId="ADAL" clId="{B642A34B-8BB5-4AFB-8363-E97FD7C5996C}" dt="2020-06-16T19:29:53.597" v="2581" actId="1076"/>
          <ac:picMkLst>
            <pc:docMk/>
            <pc:sldMk cId="3306194048" sldId="1532"/>
            <ac:picMk id="6" creationId="{17086C48-BEC8-4844-8AC5-B9BDDB0619A9}"/>
          </ac:picMkLst>
        </pc:picChg>
        <pc:cxnChg chg="add mod">
          <ac:chgData name="Roth, Dan" userId="18da4c67-dd89-43a7-9856-8592f867a23c" providerId="ADAL" clId="{B642A34B-8BB5-4AFB-8363-E97FD7C5996C}" dt="2020-06-16T19:34:54.776" v="2921" actId="14100"/>
          <ac:cxnSpMkLst>
            <pc:docMk/>
            <pc:sldMk cId="3306194048" sldId="1532"/>
            <ac:cxnSpMk id="7" creationId="{F16BFA71-980C-4AA6-BEBA-0A617DB0A22F}"/>
          </ac:cxnSpMkLst>
        </pc:cxnChg>
        <pc:cxnChg chg="add mod">
          <ac:chgData name="Roth, Dan" userId="18da4c67-dd89-43a7-9856-8592f867a23c" providerId="ADAL" clId="{B642A34B-8BB5-4AFB-8363-E97FD7C5996C}" dt="2020-06-16T19:34:59.293" v="2922" actId="14100"/>
          <ac:cxnSpMkLst>
            <pc:docMk/>
            <pc:sldMk cId="3306194048" sldId="1532"/>
            <ac:cxnSpMk id="9" creationId="{79FB7372-4280-4ECD-90B5-3A2FBD8966C5}"/>
          </ac:cxnSpMkLst>
        </pc:cxnChg>
        <pc:cxnChg chg="add mod">
          <ac:chgData name="Roth, Dan" userId="18da4c67-dd89-43a7-9856-8592f867a23c" providerId="ADAL" clId="{B642A34B-8BB5-4AFB-8363-E97FD7C5996C}" dt="2020-06-16T19:33:58.425" v="2867" actId="208"/>
          <ac:cxnSpMkLst>
            <pc:docMk/>
            <pc:sldMk cId="3306194048" sldId="1532"/>
            <ac:cxnSpMk id="10" creationId="{DFA98438-2FD9-404D-B79B-1CBDB525A86E}"/>
          </ac:cxnSpMkLst>
        </pc:cxnChg>
        <pc:cxnChg chg="add mod">
          <ac:chgData name="Roth, Dan" userId="18da4c67-dd89-43a7-9856-8592f867a23c" providerId="ADAL" clId="{B642A34B-8BB5-4AFB-8363-E97FD7C5996C}" dt="2020-06-16T19:35:09.225" v="2946" actId="1038"/>
          <ac:cxnSpMkLst>
            <pc:docMk/>
            <pc:sldMk cId="3306194048" sldId="1532"/>
            <ac:cxnSpMk id="11" creationId="{7D1049A3-3CE2-40A7-8708-D2AD22FAF7F0}"/>
          </ac:cxnSpMkLst>
        </pc:cxnChg>
      </pc:sldChg>
      <pc:sldChg chg="addSp modSp new mod modAnim modNotesTx">
        <pc:chgData name="Roth, Dan" userId="18da4c67-dd89-43a7-9856-8592f867a23c" providerId="ADAL" clId="{B642A34B-8BB5-4AFB-8363-E97FD7C5996C}" dt="2020-06-24T13:46:51.603" v="8703" actId="20577"/>
        <pc:sldMkLst>
          <pc:docMk/>
          <pc:sldMk cId="2734665312" sldId="1533"/>
        </pc:sldMkLst>
        <pc:spChg chg="mod">
          <ac:chgData name="Roth, Dan" userId="18da4c67-dd89-43a7-9856-8592f867a23c" providerId="ADAL" clId="{B642A34B-8BB5-4AFB-8363-E97FD7C5996C}" dt="2020-06-19T18:51:15.774" v="4370" actId="20577"/>
          <ac:spMkLst>
            <pc:docMk/>
            <pc:sldMk cId="2734665312" sldId="1533"/>
            <ac:spMk id="2" creationId="{137ABFF8-5496-46AE-A924-45BDC530234B}"/>
          </ac:spMkLst>
        </pc:spChg>
        <pc:spChg chg="mod">
          <ac:chgData name="Roth, Dan" userId="18da4c67-dd89-43a7-9856-8592f867a23c" providerId="ADAL" clId="{B642A34B-8BB5-4AFB-8363-E97FD7C5996C}" dt="2020-06-24T13:46:51.603" v="8703" actId="20577"/>
          <ac:spMkLst>
            <pc:docMk/>
            <pc:sldMk cId="2734665312" sldId="1533"/>
            <ac:spMk id="3" creationId="{09B0D433-0077-413D-AF29-94013E1096A0}"/>
          </ac:spMkLst>
        </pc:spChg>
        <pc:spChg chg="add mod">
          <ac:chgData name="Roth, Dan" userId="18da4c67-dd89-43a7-9856-8592f867a23c" providerId="ADAL" clId="{B642A34B-8BB5-4AFB-8363-E97FD7C5996C}" dt="2020-06-24T03:12:47.405" v="7430" actId="1036"/>
          <ac:spMkLst>
            <pc:docMk/>
            <pc:sldMk cId="2734665312" sldId="1533"/>
            <ac:spMk id="5" creationId="{977135A8-517C-4D45-B4A2-CC5F321F3EB1}"/>
          </ac:spMkLst>
        </pc:spChg>
      </pc:sldChg>
      <pc:sldChg chg="add">
        <pc:chgData name="Roth, Dan" userId="18da4c67-dd89-43a7-9856-8592f867a23c" providerId="ADAL" clId="{B642A34B-8BB5-4AFB-8363-E97FD7C5996C}" dt="2020-06-18T20:13:28.589" v="4213"/>
        <pc:sldMkLst>
          <pc:docMk/>
          <pc:sldMk cId="1088586647" sldId="1534"/>
        </pc:sldMkLst>
      </pc:sldChg>
      <pc:sldChg chg="add del">
        <pc:chgData name="Roth, Dan" userId="18da4c67-dd89-43a7-9856-8592f867a23c" providerId="ADAL" clId="{B642A34B-8BB5-4AFB-8363-E97FD7C5996C}" dt="2020-06-18T20:13:28.459" v="4212"/>
        <pc:sldMkLst>
          <pc:docMk/>
          <pc:sldMk cId="3286446700" sldId="1534"/>
        </pc:sldMkLst>
      </pc:sldChg>
      <pc:sldChg chg="modSp add mod ord modTransition modAnim">
        <pc:chgData name="Roth, Dan" userId="18da4c67-dd89-43a7-9856-8592f867a23c" providerId="ADAL" clId="{B642A34B-8BB5-4AFB-8363-E97FD7C5996C}" dt="2020-06-22T21:46:32.224" v="5948"/>
        <pc:sldMkLst>
          <pc:docMk/>
          <pc:sldMk cId="2771760850" sldId="1535"/>
        </pc:sldMkLst>
        <pc:spChg chg="mod">
          <ac:chgData name="Roth, Dan" userId="18da4c67-dd89-43a7-9856-8592f867a23c" providerId="ADAL" clId="{B642A34B-8BB5-4AFB-8363-E97FD7C5996C}" dt="2020-06-22T21:45:34.852" v="5938" actId="113"/>
          <ac:spMkLst>
            <pc:docMk/>
            <pc:sldMk cId="2771760850" sldId="1535"/>
            <ac:spMk id="3" creationId="{BBDC5ACE-BCEF-413F-A952-FECEE44845A8}"/>
          </ac:spMkLst>
        </pc:spChg>
      </pc:sldChg>
      <pc:sldMasterChg chg="modSp">
        <pc:chgData name="Roth, Dan" userId="18da4c67-dd89-43a7-9856-8592f867a23c" providerId="ADAL" clId="{B642A34B-8BB5-4AFB-8363-E97FD7C5996C}" dt="2020-06-16T12:44:41.331" v="340" actId="207"/>
        <pc:sldMasterMkLst>
          <pc:docMk/>
          <pc:sldMasterMk cId="139450675" sldId="2147483660"/>
        </pc:sldMasterMkLst>
        <pc:spChg chg="mod">
          <ac:chgData name="Roth, Dan" userId="18da4c67-dd89-43a7-9856-8592f867a23c" providerId="ADAL" clId="{B642A34B-8BB5-4AFB-8363-E97FD7C5996C}" dt="2020-06-16T12:44:41.331" v="340" actId="207"/>
          <ac:spMkLst>
            <pc:docMk/>
            <pc:sldMasterMk cId="139450675" sldId="2147483660"/>
            <ac:spMk id="1029" creationId="{00000000-0000-0000-0000-000000000000}"/>
          </ac:spMkLst>
        </pc:spChg>
      </pc:sldMasterChg>
    </pc:docChg>
  </pc:docChgLst>
  <pc:docChgLst>
    <pc:chgData name="Roth, Dan" userId="18da4c67-dd89-43a7-9856-8592f867a23c" providerId="ADAL" clId="{68932988-7CC3-4A26-B072-9CEA24D72DFB}"/>
    <pc:docChg chg="custSel addSld modSld">
      <pc:chgData name="Roth, Dan" userId="18da4c67-dd89-43a7-9856-8592f867a23c" providerId="ADAL" clId="{68932988-7CC3-4A26-B072-9CEA24D72DFB}" dt="2019-05-19T22:06:25.425" v="348" actId="20577"/>
      <pc:docMkLst>
        <pc:docMk/>
      </pc:docMkLst>
      <pc:sldChg chg="addSp modSp add">
        <pc:chgData name="Roth, Dan" userId="18da4c67-dd89-43a7-9856-8592f867a23c" providerId="ADAL" clId="{68932988-7CC3-4A26-B072-9CEA24D72DFB}" dt="2019-05-19T22:06:25.425" v="348" actId="20577"/>
        <pc:sldMkLst>
          <pc:docMk/>
          <pc:sldMk cId="667283528" sldId="1399"/>
        </pc:sldMkLst>
        <pc:spChg chg="mod">
          <ac:chgData name="Roth, Dan" userId="18da4c67-dd89-43a7-9856-8592f867a23c" providerId="ADAL" clId="{68932988-7CC3-4A26-B072-9CEA24D72DFB}" dt="2019-05-19T21:56:20.160" v="15" actId="20577"/>
          <ac:spMkLst>
            <pc:docMk/>
            <pc:sldMk cId="667283528" sldId="1399"/>
            <ac:spMk id="2" creationId="{B6471208-E70B-4821-8381-28666B9E93F3}"/>
          </ac:spMkLst>
        </pc:spChg>
        <pc:spChg chg="mod">
          <ac:chgData name="Roth, Dan" userId="18da4c67-dd89-43a7-9856-8592f867a23c" providerId="ADAL" clId="{68932988-7CC3-4A26-B072-9CEA24D72DFB}" dt="2019-05-19T22:06:25.425" v="348" actId="20577"/>
          <ac:spMkLst>
            <pc:docMk/>
            <pc:sldMk cId="667283528" sldId="1399"/>
            <ac:spMk id="3" creationId="{752EDD7B-BDE7-47E9-8BA7-E65359C747BE}"/>
          </ac:spMkLst>
        </pc:spChg>
        <pc:picChg chg="add mod">
          <ac:chgData name="Roth, Dan" userId="18da4c67-dd89-43a7-9856-8592f867a23c" providerId="ADAL" clId="{68932988-7CC3-4A26-B072-9CEA24D72DFB}" dt="2019-05-19T22:00:22.029" v="148" actId="1076"/>
          <ac:picMkLst>
            <pc:docMk/>
            <pc:sldMk cId="667283528" sldId="1399"/>
            <ac:picMk id="1026" creationId="{04693A2C-CF09-4DEB-B633-95E092DDCA2B}"/>
          </ac:picMkLst>
        </pc:picChg>
      </pc:sldChg>
    </pc:docChg>
  </pc:docChgLst>
  <pc:docChgLst>
    <pc:chgData name="Roth, Dan" userId="18da4c67-dd89-43a7-9856-8592f867a23c" providerId="ADAL" clId="{F231C210-A8BC-4E70-8EA9-B225B58A1383}"/>
    <pc:docChg chg="delSld modSld sldOrd delSection modSection">
      <pc:chgData name="Roth, Dan" userId="18da4c67-dd89-43a7-9856-8592f867a23c" providerId="ADAL" clId="{F231C210-A8BC-4E70-8EA9-B225B58A1383}" dt="2019-05-31T17:00:49.551" v="15" actId="18676"/>
      <pc:docMkLst>
        <pc:docMk/>
      </pc:docMkLst>
      <pc:sldChg chg="del">
        <pc:chgData name="Roth, Dan" userId="18da4c67-dd89-43a7-9856-8592f867a23c" providerId="ADAL" clId="{F231C210-A8BC-4E70-8EA9-B225B58A1383}" dt="2019-05-31T16:59:56.552" v="9" actId="2696"/>
        <pc:sldMkLst>
          <pc:docMk/>
          <pc:sldMk cId="122013090" sldId="304"/>
        </pc:sldMkLst>
      </pc:sldChg>
      <pc:sldChg chg="del">
        <pc:chgData name="Roth, Dan" userId="18da4c67-dd89-43a7-9856-8592f867a23c" providerId="ADAL" clId="{F231C210-A8BC-4E70-8EA9-B225B58A1383}" dt="2019-05-31T16:59:59.529" v="10" actId="2696"/>
        <pc:sldMkLst>
          <pc:docMk/>
          <pc:sldMk cId="3857214851" sldId="443"/>
        </pc:sldMkLst>
      </pc:sldChg>
      <pc:sldChg chg="del">
        <pc:chgData name="Roth, Dan" userId="18da4c67-dd89-43a7-9856-8592f867a23c" providerId="ADAL" clId="{F231C210-A8BC-4E70-8EA9-B225B58A1383}" dt="2019-05-31T16:56:57.756" v="0" actId="2696"/>
        <pc:sldMkLst>
          <pc:docMk/>
          <pc:sldMk cId="3694448280" sldId="550"/>
        </pc:sldMkLst>
      </pc:sldChg>
      <pc:sldChg chg="del">
        <pc:chgData name="Roth, Dan" userId="18da4c67-dd89-43a7-9856-8592f867a23c" providerId="ADAL" clId="{F231C210-A8BC-4E70-8EA9-B225B58A1383}" dt="2019-05-31T16:59:49.217" v="6" actId="2696"/>
        <pc:sldMkLst>
          <pc:docMk/>
          <pc:sldMk cId="2517633902" sldId="755"/>
        </pc:sldMkLst>
      </pc:sldChg>
      <pc:sldChg chg="del">
        <pc:chgData name="Roth, Dan" userId="18da4c67-dd89-43a7-9856-8592f867a23c" providerId="ADAL" clId="{F231C210-A8BC-4E70-8EA9-B225B58A1383}" dt="2019-05-31T16:59:51.368" v="7" actId="2696"/>
        <pc:sldMkLst>
          <pc:docMk/>
          <pc:sldMk cId="3765521070" sldId="756"/>
        </pc:sldMkLst>
      </pc:sldChg>
      <pc:sldChg chg="del">
        <pc:chgData name="Roth, Dan" userId="18da4c67-dd89-43a7-9856-8592f867a23c" providerId="ADAL" clId="{F231C210-A8BC-4E70-8EA9-B225B58A1383}" dt="2019-05-31T16:59:54.691" v="8" actId="2696"/>
        <pc:sldMkLst>
          <pc:docMk/>
          <pc:sldMk cId="2017268585" sldId="757"/>
        </pc:sldMkLst>
      </pc:sldChg>
      <pc:sldChg chg="del">
        <pc:chgData name="Roth, Dan" userId="18da4c67-dd89-43a7-9856-8592f867a23c" providerId="ADAL" clId="{F231C210-A8BC-4E70-8EA9-B225B58A1383}" dt="2019-05-31T16:59:34.398" v="2" actId="2696"/>
        <pc:sldMkLst>
          <pc:docMk/>
          <pc:sldMk cId="2297970339" sldId="1285"/>
        </pc:sldMkLst>
      </pc:sldChg>
      <pc:sldChg chg="del">
        <pc:chgData name="Roth, Dan" userId="18da4c67-dd89-43a7-9856-8592f867a23c" providerId="ADAL" clId="{F231C210-A8BC-4E70-8EA9-B225B58A1383}" dt="2019-05-31T16:59:36.589" v="3" actId="2696"/>
        <pc:sldMkLst>
          <pc:docMk/>
          <pc:sldMk cId="1942325374" sldId="1286"/>
        </pc:sldMkLst>
      </pc:sldChg>
      <pc:sldChg chg="del">
        <pc:chgData name="Roth, Dan" userId="18da4c67-dd89-43a7-9856-8592f867a23c" providerId="ADAL" clId="{F231C210-A8BC-4E70-8EA9-B225B58A1383}" dt="2019-05-31T16:59:38.232" v="4" actId="2696"/>
        <pc:sldMkLst>
          <pc:docMk/>
          <pc:sldMk cId="3215348201" sldId="1287"/>
        </pc:sldMkLst>
      </pc:sldChg>
      <pc:sldChg chg="del">
        <pc:chgData name="Roth, Dan" userId="18da4c67-dd89-43a7-9856-8592f867a23c" providerId="ADAL" clId="{F231C210-A8BC-4E70-8EA9-B225B58A1383}" dt="2019-05-31T16:59:46.782" v="5" actId="2696"/>
        <pc:sldMkLst>
          <pc:docMk/>
          <pc:sldMk cId="681524899" sldId="1288"/>
        </pc:sldMkLst>
      </pc:sldChg>
      <pc:sldChg chg="del">
        <pc:chgData name="Roth, Dan" userId="18da4c67-dd89-43a7-9856-8592f867a23c" providerId="ADAL" clId="{F231C210-A8BC-4E70-8EA9-B225B58A1383}" dt="2019-05-31T16:57:20.542" v="1" actId="2696"/>
        <pc:sldMkLst>
          <pc:docMk/>
          <pc:sldMk cId="3747864256" sldId="1289"/>
        </pc:sldMkLst>
      </pc:sldChg>
      <pc:sldChg chg="ord">
        <pc:chgData name="Roth, Dan" userId="18da4c67-dd89-43a7-9856-8592f867a23c" providerId="ADAL" clId="{F231C210-A8BC-4E70-8EA9-B225B58A1383}" dt="2019-05-31T17:00:26.812" v="13"/>
        <pc:sldMkLst>
          <pc:docMk/>
          <pc:sldMk cId="667283528" sldId="1399"/>
        </pc:sldMkLst>
      </pc:sldChg>
    </pc:docChg>
  </pc:docChgLst>
  <pc:docChgLst>
    <pc:chgData name="Roth, Dan" userId="18da4c67-dd89-43a7-9856-8592f867a23c" providerId="ADAL" clId="{69BD53C5-F62C-4290-B3DA-0E50AE214438}"/>
    <pc:docChg chg="undo addSld modSld">
      <pc:chgData name="Roth, Dan" userId="18da4c67-dd89-43a7-9856-8592f867a23c" providerId="ADAL" clId="{69BD53C5-F62C-4290-B3DA-0E50AE214438}" dt="2019-09-26T02:42:53.050" v="112" actId="20577"/>
      <pc:docMkLst>
        <pc:docMk/>
      </pc:docMkLst>
      <pc:sldChg chg="modSp">
        <pc:chgData name="Roth, Dan" userId="18da4c67-dd89-43a7-9856-8592f867a23c" providerId="ADAL" clId="{69BD53C5-F62C-4290-B3DA-0E50AE214438}" dt="2019-09-26T02:40:54.857" v="90" actId="6549"/>
        <pc:sldMkLst>
          <pc:docMk/>
          <pc:sldMk cId="144345531" sldId="385"/>
        </pc:sldMkLst>
        <pc:spChg chg="mod">
          <ac:chgData name="Roth, Dan" userId="18da4c67-dd89-43a7-9856-8592f867a23c" providerId="ADAL" clId="{69BD53C5-F62C-4290-B3DA-0E50AE214438}" dt="2019-09-26T02:40:54.857" v="90" actId="6549"/>
          <ac:spMkLst>
            <pc:docMk/>
            <pc:sldMk cId="144345531" sldId="385"/>
            <ac:spMk id="50178" creationId="{00000000-0000-0000-0000-000000000000}"/>
          </ac:spMkLst>
        </pc:spChg>
      </pc:sldChg>
      <pc:sldChg chg="modSp add">
        <pc:chgData name="Roth, Dan" userId="18da4c67-dd89-43a7-9856-8592f867a23c" providerId="ADAL" clId="{69BD53C5-F62C-4290-B3DA-0E50AE214438}" dt="2019-09-26T02:42:53.050" v="112" actId="20577"/>
        <pc:sldMkLst>
          <pc:docMk/>
          <pc:sldMk cId="595954457" sldId="1405"/>
        </pc:sldMkLst>
        <pc:spChg chg="mod">
          <ac:chgData name="Roth, Dan" userId="18da4c67-dd89-43a7-9856-8592f867a23c" providerId="ADAL" clId="{69BD53C5-F62C-4290-B3DA-0E50AE214438}" dt="2019-09-26T02:42:53.050" v="112" actId="20577"/>
          <ac:spMkLst>
            <pc:docMk/>
            <pc:sldMk cId="595954457" sldId="1405"/>
            <ac:spMk id="2" creationId="{AA69A9A9-EFED-4E39-BC36-CEC02E68ECCD}"/>
          </ac:spMkLst>
        </pc:spChg>
      </pc:sldChg>
    </pc:docChg>
  </pc:docChgLst>
  <pc:docChgLst>
    <pc:chgData name="Roth, Dan" userId="18da4c67-dd89-43a7-9856-8592f867a23c" providerId="ADAL" clId="{DDAFFD0C-2527-4A83-8435-D6E8F5314839}"/>
    <pc:docChg chg="undo custSel addSld delSld modSld modSection">
      <pc:chgData name="Roth, Dan" userId="18da4c67-dd89-43a7-9856-8592f867a23c" providerId="ADAL" clId="{DDAFFD0C-2527-4A83-8435-D6E8F5314839}" dt="2019-09-27T12:17:29.260" v="2191"/>
      <pc:docMkLst>
        <pc:docMk/>
      </pc:docMkLst>
      <pc:sldChg chg="addSp delSp modSp">
        <pc:chgData name="Roth, Dan" userId="18da4c67-dd89-43a7-9856-8592f867a23c" providerId="ADAL" clId="{DDAFFD0C-2527-4A83-8435-D6E8F5314839}" dt="2019-09-27T04:57:23.914" v="1811"/>
        <pc:sldMkLst>
          <pc:docMk/>
          <pc:sldMk cId="2734713411" sldId="283"/>
        </pc:sldMkLst>
        <pc:spChg chg="add del mod">
          <ac:chgData name="Roth, Dan" userId="18da4c67-dd89-43a7-9856-8592f867a23c" providerId="ADAL" clId="{DDAFFD0C-2527-4A83-8435-D6E8F5314839}" dt="2019-09-27T04:57:23.914" v="1811"/>
          <ac:spMkLst>
            <pc:docMk/>
            <pc:sldMk cId="2734713411" sldId="283"/>
            <ac:spMk id="3" creationId="{F42D8FCF-565B-4A83-B474-62DFAFA124D1}"/>
          </ac:spMkLst>
        </pc:spChg>
      </pc:sldChg>
      <pc:sldChg chg="modSp">
        <pc:chgData name="Roth, Dan" userId="18da4c67-dd89-43a7-9856-8592f867a23c" providerId="ADAL" clId="{DDAFFD0C-2527-4A83-8435-D6E8F5314839}" dt="2019-09-27T12:01:59.918" v="1989" actId="6549"/>
        <pc:sldMkLst>
          <pc:docMk/>
          <pc:sldMk cId="144345531" sldId="385"/>
        </pc:sldMkLst>
        <pc:spChg chg="mod">
          <ac:chgData name="Roth, Dan" userId="18da4c67-dd89-43a7-9856-8592f867a23c" providerId="ADAL" clId="{DDAFFD0C-2527-4A83-8435-D6E8F5314839}" dt="2019-09-27T12:01:59.918" v="1989" actId="6549"/>
          <ac:spMkLst>
            <pc:docMk/>
            <pc:sldMk cId="144345531" sldId="385"/>
            <ac:spMk id="50178" creationId="{00000000-0000-0000-0000-000000000000}"/>
          </ac:spMkLst>
        </pc:spChg>
      </pc:sldChg>
      <pc:sldChg chg="delSp">
        <pc:chgData name="Roth, Dan" userId="18da4c67-dd89-43a7-9856-8592f867a23c" providerId="ADAL" clId="{DDAFFD0C-2527-4A83-8435-D6E8F5314839}" dt="2019-09-26T16:52:52.984" v="383" actId="478"/>
        <pc:sldMkLst>
          <pc:docMk/>
          <pc:sldMk cId="3672234010" sldId="456"/>
        </pc:sldMkLst>
        <pc:spChg chg="del">
          <ac:chgData name="Roth, Dan" userId="18da4c67-dd89-43a7-9856-8592f867a23c" providerId="ADAL" clId="{DDAFFD0C-2527-4A83-8435-D6E8F5314839}" dt="2019-09-26T16:52:52.984" v="383" actId="478"/>
          <ac:spMkLst>
            <pc:docMk/>
            <pc:sldMk cId="3672234010" sldId="456"/>
            <ac:spMk id="6" creationId="{0E5A1BDB-2DBC-9D49-80A8-4313B74337BD}"/>
          </ac:spMkLst>
        </pc:spChg>
      </pc:sldChg>
      <pc:sldChg chg="addSp delSp modSp">
        <pc:chgData name="Roth, Dan" userId="18da4c67-dd89-43a7-9856-8592f867a23c" providerId="ADAL" clId="{DDAFFD0C-2527-4A83-8435-D6E8F5314839}" dt="2019-09-26T16:41:40.759" v="100" actId="20577"/>
        <pc:sldMkLst>
          <pc:docMk/>
          <pc:sldMk cId="2198765369" sldId="482"/>
        </pc:sldMkLst>
        <pc:spChg chg="mod">
          <ac:chgData name="Roth, Dan" userId="18da4c67-dd89-43a7-9856-8592f867a23c" providerId="ADAL" clId="{DDAFFD0C-2527-4A83-8435-D6E8F5314839}" dt="2019-09-26T16:41:40.759" v="100" actId="20577"/>
          <ac:spMkLst>
            <pc:docMk/>
            <pc:sldMk cId="2198765369" sldId="482"/>
            <ac:spMk id="2" creationId="{00000000-0000-0000-0000-000000000000}"/>
          </ac:spMkLst>
        </pc:spChg>
        <pc:spChg chg="del">
          <ac:chgData name="Roth, Dan" userId="18da4c67-dd89-43a7-9856-8592f867a23c" providerId="ADAL" clId="{DDAFFD0C-2527-4A83-8435-D6E8F5314839}" dt="2019-09-26T16:40:11.265" v="95" actId="478"/>
          <ac:spMkLst>
            <pc:docMk/>
            <pc:sldMk cId="2198765369" sldId="482"/>
            <ac:spMk id="3" creationId="{635099AA-6B21-4C0C-9157-1CA2EA65CCEF}"/>
          </ac:spMkLst>
        </pc:spChg>
        <pc:spChg chg="add del mod">
          <ac:chgData name="Roth, Dan" userId="18da4c67-dd89-43a7-9856-8592f867a23c" providerId="ADAL" clId="{DDAFFD0C-2527-4A83-8435-D6E8F5314839}" dt="2019-09-26T16:39:57.193" v="94"/>
          <ac:spMkLst>
            <pc:docMk/>
            <pc:sldMk cId="2198765369" sldId="482"/>
            <ac:spMk id="4" creationId="{2971E04E-50F5-4C5E-A7C2-A2E3CFEFBB0A}"/>
          </ac:spMkLst>
        </pc:spChg>
      </pc:sldChg>
      <pc:sldChg chg="add">
        <pc:chgData name="Roth, Dan" userId="18da4c67-dd89-43a7-9856-8592f867a23c" providerId="ADAL" clId="{DDAFFD0C-2527-4A83-8435-D6E8F5314839}" dt="2019-09-27T04:47:21.216" v="1759"/>
        <pc:sldMkLst>
          <pc:docMk/>
          <pc:sldMk cId="4220551772" sldId="577"/>
        </pc:sldMkLst>
      </pc:sldChg>
      <pc:sldChg chg="add">
        <pc:chgData name="Roth, Dan" userId="18da4c67-dd89-43a7-9856-8592f867a23c" providerId="ADAL" clId="{DDAFFD0C-2527-4A83-8435-D6E8F5314839}" dt="2019-09-27T04:47:21.216" v="1759"/>
        <pc:sldMkLst>
          <pc:docMk/>
          <pc:sldMk cId="1407935617" sldId="578"/>
        </pc:sldMkLst>
      </pc:sldChg>
      <pc:sldChg chg="addSp modSp add modAnim">
        <pc:chgData name="Roth, Dan" userId="18da4c67-dd89-43a7-9856-8592f867a23c" providerId="ADAL" clId="{DDAFFD0C-2527-4A83-8435-D6E8F5314839}" dt="2019-09-27T12:06:18.657" v="2089" actId="12788"/>
        <pc:sldMkLst>
          <pc:docMk/>
          <pc:sldMk cId="2771402860" sldId="579"/>
        </pc:sldMkLst>
        <pc:spChg chg="add mod">
          <ac:chgData name="Roth, Dan" userId="18da4c67-dd89-43a7-9856-8592f867a23c" providerId="ADAL" clId="{DDAFFD0C-2527-4A83-8435-D6E8F5314839}" dt="2019-09-27T12:06:18.657" v="2089" actId="12788"/>
          <ac:spMkLst>
            <pc:docMk/>
            <pc:sldMk cId="2771402860" sldId="579"/>
            <ac:spMk id="11" creationId="{962141E8-39B9-49F0-94C3-5A672A50E6B1}"/>
          </ac:spMkLst>
        </pc:spChg>
      </pc:sldChg>
      <pc:sldChg chg="del modTransition">
        <pc:chgData name="Roth, Dan" userId="18da4c67-dd89-43a7-9856-8592f867a23c" providerId="ADAL" clId="{DDAFFD0C-2527-4A83-8435-D6E8F5314839}" dt="2019-09-27T04:49:27.846" v="1761" actId="47"/>
        <pc:sldMkLst>
          <pc:docMk/>
          <pc:sldMk cId="0" sldId="678"/>
        </pc:sldMkLst>
      </pc:sldChg>
      <pc:sldChg chg="modSp add">
        <pc:chgData name="Roth, Dan" userId="18da4c67-dd89-43a7-9856-8592f867a23c" providerId="ADAL" clId="{DDAFFD0C-2527-4A83-8435-D6E8F5314839}" dt="2019-09-27T05:05:19.478" v="1951" actId="6549"/>
        <pc:sldMkLst>
          <pc:docMk/>
          <pc:sldMk cId="4176264548" sldId="764"/>
        </pc:sldMkLst>
        <pc:spChg chg="mod">
          <ac:chgData name="Roth, Dan" userId="18da4c67-dd89-43a7-9856-8592f867a23c" providerId="ADAL" clId="{DDAFFD0C-2527-4A83-8435-D6E8F5314839}" dt="2019-09-27T05:05:19.478" v="1951" actId="6549"/>
          <ac:spMkLst>
            <pc:docMk/>
            <pc:sldMk cId="4176264548" sldId="764"/>
            <ac:spMk id="2" creationId="{428C9577-E57F-4DE9-B34F-8113095262ED}"/>
          </ac:spMkLst>
        </pc:spChg>
      </pc:sldChg>
      <pc:sldChg chg="modSp add">
        <pc:chgData name="Roth, Dan" userId="18da4c67-dd89-43a7-9856-8592f867a23c" providerId="ADAL" clId="{DDAFFD0C-2527-4A83-8435-D6E8F5314839}" dt="2019-09-27T00:07:39.797" v="1395" actId="20577"/>
        <pc:sldMkLst>
          <pc:docMk/>
          <pc:sldMk cId="1940674571" sldId="765"/>
        </pc:sldMkLst>
        <pc:spChg chg="mod">
          <ac:chgData name="Roth, Dan" userId="18da4c67-dd89-43a7-9856-8592f867a23c" providerId="ADAL" clId="{DDAFFD0C-2527-4A83-8435-D6E8F5314839}" dt="2019-09-27T00:07:39.797" v="1395" actId="20577"/>
          <ac:spMkLst>
            <pc:docMk/>
            <pc:sldMk cId="1940674571" sldId="765"/>
            <ac:spMk id="2" creationId="{428C9577-E57F-4DE9-B34F-8113095262ED}"/>
          </ac:spMkLst>
        </pc:spChg>
      </pc:sldChg>
      <pc:sldChg chg="delSp">
        <pc:chgData name="Roth, Dan" userId="18da4c67-dd89-43a7-9856-8592f867a23c" providerId="ADAL" clId="{DDAFFD0C-2527-4A83-8435-D6E8F5314839}" dt="2019-09-26T16:43:05.828" v="101" actId="478"/>
        <pc:sldMkLst>
          <pc:docMk/>
          <pc:sldMk cId="514667872" sldId="784"/>
        </pc:sldMkLst>
        <pc:spChg chg="del">
          <ac:chgData name="Roth, Dan" userId="18da4c67-dd89-43a7-9856-8592f867a23c" providerId="ADAL" clId="{DDAFFD0C-2527-4A83-8435-D6E8F5314839}" dt="2019-09-26T16:43:05.828" v="101" actId="478"/>
          <ac:spMkLst>
            <pc:docMk/>
            <pc:sldMk cId="514667872" sldId="784"/>
            <ac:spMk id="57" creationId="{564FF85C-7656-CF4D-BE38-A2C27601AEF8}"/>
          </ac:spMkLst>
        </pc:spChg>
      </pc:sldChg>
      <pc:sldChg chg="addSp modSp">
        <pc:chgData name="Roth, Dan" userId="18da4c67-dd89-43a7-9856-8592f867a23c" providerId="ADAL" clId="{DDAFFD0C-2527-4A83-8435-D6E8F5314839}" dt="2019-09-26T23:08:19.686" v="443" actId="20577"/>
        <pc:sldMkLst>
          <pc:docMk/>
          <pc:sldMk cId="50620730" sldId="834"/>
        </pc:sldMkLst>
        <pc:spChg chg="add mod">
          <ac:chgData name="Roth, Dan" userId="18da4c67-dd89-43a7-9856-8592f867a23c" providerId="ADAL" clId="{DDAFFD0C-2527-4A83-8435-D6E8F5314839}" dt="2019-09-26T23:08:19.686" v="443" actId="20577"/>
          <ac:spMkLst>
            <pc:docMk/>
            <pc:sldMk cId="50620730" sldId="834"/>
            <ac:spMk id="30" creationId="{BDAE5F94-C934-49A2-9889-E14BE836D6F0}"/>
          </ac:spMkLst>
        </pc:spChg>
      </pc:sldChg>
      <pc:sldChg chg="modAnim">
        <pc:chgData name="Roth, Dan" userId="18da4c67-dd89-43a7-9856-8592f867a23c" providerId="ADAL" clId="{DDAFFD0C-2527-4A83-8435-D6E8F5314839}" dt="2019-09-26T23:23:22.214" v="445"/>
        <pc:sldMkLst>
          <pc:docMk/>
          <pc:sldMk cId="71500761" sldId="857"/>
        </pc:sldMkLst>
      </pc:sldChg>
      <pc:sldChg chg="addSp delSp add modTransition addAnim delAnim">
        <pc:chgData name="Roth, Dan" userId="18da4c67-dd89-43a7-9856-8592f867a23c" providerId="ADAL" clId="{DDAFFD0C-2527-4A83-8435-D6E8F5314839}" dt="2019-09-27T04:49:38.389" v="1763" actId="478"/>
        <pc:sldMkLst>
          <pc:docMk/>
          <pc:sldMk cId="1474123489" sldId="1256"/>
        </pc:sldMkLst>
        <pc:spChg chg="add del">
          <ac:chgData name="Roth, Dan" userId="18da4c67-dd89-43a7-9856-8592f867a23c" providerId="ADAL" clId="{DDAFFD0C-2527-4A83-8435-D6E8F5314839}" dt="2019-09-27T04:49:38.389" v="1763" actId="478"/>
          <ac:spMkLst>
            <pc:docMk/>
            <pc:sldMk cId="1474123489" sldId="1256"/>
            <ac:spMk id="7" creationId="{1FFFE622-ABAE-419B-9214-820342E4FCC9}"/>
          </ac:spMkLst>
        </pc:spChg>
      </pc:sldChg>
      <pc:sldChg chg="modSp">
        <pc:chgData name="Roth, Dan" userId="18da4c67-dd89-43a7-9856-8592f867a23c" providerId="ADAL" clId="{DDAFFD0C-2527-4A83-8435-D6E8F5314839}" dt="2019-09-26T15:21:09.483" v="1" actId="113"/>
        <pc:sldMkLst>
          <pc:docMk/>
          <pc:sldMk cId="2144188295" sldId="1263"/>
        </pc:sldMkLst>
        <pc:spChg chg="mod">
          <ac:chgData name="Roth, Dan" userId="18da4c67-dd89-43a7-9856-8592f867a23c" providerId="ADAL" clId="{DDAFFD0C-2527-4A83-8435-D6E8F5314839}" dt="2019-09-26T15:21:09.483" v="1" actId="113"/>
          <ac:spMkLst>
            <pc:docMk/>
            <pc:sldMk cId="2144188295" sldId="1263"/>
            <ac:spMk id="3" creationId="{1E6276C3-E48C-494F-9637-7B2D9A383D30}"/>
          </ac:spMkLst>
        </pc:spChg>
      </pc:sldChg>
      <pc:sldChg chg="modSp modAnim">
        <pc:chgData name="Roth, Dan" userId="18da4c67-dd89-43a7-9856-8592f867a23c" providerId="ADAL" clId="{DDAFFD0C-2527-4A83-8435-D6E8F5314839}" dt="2019-09-26T23:50:07.704" v="1037" actId="20577"/>
        <pc:sldMkLst>
          <pc:docMk/>
          <pc:sldMk cId="1717805384" sldId="1266"/>
        </pc:sldMkLst>
        <pc:spChg chg="mod">
          <ac:chgData name="Roth, Dan" userId="18da4c67-dd89-43a7-9856-8592f867a23c" providerId="ADAL" clId="{DDAFFD0C-2527-4A83-8435-D6E8F5314839}" dt="2019-09-26T23:50:07.704" v="1037" actId="20577"/>
          <ac:spMkLst>
            <pc:docMk/>
            <pc:sldMk cId="1717805384" sldId="1266"/>
            <ac:spMk id="3" creationId="{00000000-0000-0000-0000-000000000000}"/>
          </ac:spMkLst>
        </pc:spChg>
        <pc:spChg chg="mod">
          <ac:chgData name="Roth, Dan" userId="18da4c67-dd89-43a7-9856-8592f867a23c" providerId="ADAL" clId="{DDAFFD0C-2527-4A83-8435-D6E8F5314839}" dt="2019-09-26T23:48:44.035" v="977" actId="688"/>
          <ac:spMkLst>
            <pc:docMk/>
            <pc:sldMk cId="1717805384" sldId="1266"/>
            <ac:spMk id="10" creationId="{47FAA58F-87A0-45E8-90DA-145DC1C85C7E}"/>
          </ac:spMkLst>
        </pc:spChg>
      </pc:sldChg>
      <pc:sldChg chg="addSp modSp modAnim">
        <pc:chgData name="Roth, Dan" userId="18da4c67-dd89-43a7-9856-8592f867a23c" providerId="ADAL" clId="{DDAFFD0C-2527-4A83-8435-D6E8F5314839}" dt="2019-09-26T23:35:16.901" v="623" actId="14100"/>
        <pc:sldMkLst>
          <pc:docMk/>
          <pc:sldMk cId="1466876474" sldId="1268"/>
        </pc:sldMkLst>
        <pc:cxnChg chg="add mod">
          <ac:chgData name="Roth, Dan" userId="18da4c67-dd89-43a7-9856-8592f867a23c" providerId="ADAL" clId="{DDAFFD0C-2527-4A83-8435-D6E8F5314839}" dt="2019-09-26T23:32:15.190" v="611" actId="1036"/>
          <ac:cxnSpMkLst>
            <pc:docMk/>
            <pc:sldMk cId="1466876474" sldId="1268"/>
            <ac:cxnSpMk id="24" creationId="{E57FD6FF-A40B-424E-BB8E-4E9F479A3B57}"/>
          </ac:cxnSpMkLst>
        </pc:cxnChg>
        <pc:cxnChg chg="add mod">
          <ac:chgData name="Roth, Dan" userId="18da4c67-dd89-43a7-9856-8592f867a23c" providerId="ADAL" clId="{DDAFFD0C-2527-4A83-8435-D6E8F5314839}" dt="2019-09-26T23:35:16.901" v="623" actId="14100"/>
          <ac:cxnSpMkLst>
            <pc:docMk/>
            <pc:sldMk cId="1466876474" sldId="1268"/>
            <ac:cxnSpMk id="26" creationId="{529A7B3F-016F-4E94-B92D-D9895F420A13}"/>
          </ac:cxnSpMkLst>
        </pc:cxnChg>
      </pc:sldChg>
      <pc:sldChg chg="modSp modAnim">
        <pc:chgData name="Roth, Dan" userId="18da4c67-dd89-43a7-9856-8592f867a23c" providerId="ADAL" clId="{DDAFFD0C-2527-4A83-8435-D6E8F5314839}" dt="2019-09-26T23:41:21.668" v="640"/>
        <pc:sldMkLst>
          <pc:docMk/>
          <pc:sldMk cId="2527546393" sldId="1269"/>
        </pc:sldMkLst>
        <pc:spChg chg="mod">
          <ac:chgData name="Roth, Dan" userId="18da4c67-dd89-43a7-9856-8592f867a23c" providerId="ADAL" clId="{DDAFFD0C-2527-4A83-8435-D6E8F5314839}" dt="2019-09-26T23:38:10.494" v="625" actId="20577"/>
          <ac:spMkLst>
            <pc:docMk/>
            <pc:sldMk cId="2527546393" sldId="1269"/>
            <ac:spMk id="30" creationId="{7ECAB96A-9F4F-4907-9D35-D32C66E4D812}"/>
          </ac:spMkLst>
        </pc:spChg>
      </pc:sldChg>
      <pc:sldChg chg="modAnim">
        <pc:chgData name="Roth, Dan" userId="18da4c67-dd89-43a7-9856-8592f867a23c" providerId="ADAL" clId="{DDAFFD0C-2527-4A83-8435-D6E8F5314839}" dt="2019-09-27T12:11:37.500" v="2097"/>
        <pc:sldMkLst>
          <pc:docMk/>
          <pc:sldMk cId="1434781963" sldId="1271"/>
        </pc:sldMkLst>
      </pc:sldChg>
      <pc:sldChg chg="modSp modAnim">
        <pc:chgData name="Roth, Dan" userId="18da4c67-dd89-43a7-9856-8592f867a23c" providerId="ADAL" clId="{DDAFFD0C-2527-4A83-8435-D6E8F5314839}" dt="2019-09-26T15:25:14.298" v="77" actId="20577"/>
        <pc:sldMkLst>
          <pc:docMk/>
          <pc:sldMk cId="1685955748" sldId="1272"/>
        </pc:sldMkLst>
        <pc:spChg chg="mod">
          <ac:chgData name="Roth, Dan" userId="18da4c67-dd89-43a7-9856-8592f867a23c" providerId="ADAL" clId="{DDAFFD0C-2527-4A83-8435-D6E8F5314839}" dt="2019-09-26T15:25:14.298" v="77" actId="20577"/>
          <ac:spMkLst>
            <pc:docMk/>
            <pc:sldMk cId="1685955748" sldId="1272"/>
            <ac:spMk id="3" creationId="{77A72FCE-525F-4150-80D3-EFA8F449A2A6}"/>
          </ac:spMkLst>
        </pc:spChg>
      </pc:sldChg>
      <pc:sldChg chg="addSp modSp modAnim">
        <pc:chgData name="Roth, Dan" userId="18da4c67-dd89-43a7-9856-8592f867a23c" providerId="ADAL" clId="{DDAFFD0C-2527-4A83-8435-D6E8F5314839}" dt="2019-09-27T12:17:29.260" v="2191"/>
        <pc:sldMkLst>
          <pc:docMk/>
          <pc:sldMk cId="819782201" sldId="1273"/>
        </pc:sldMkLst>
        <pc:spChg chg="add mod">
          <ac:chgData name="Roth, Dan" userId="18da4c67-dd89-43a7-9856-8592f867a23c" providerId="ADAL" clId="{DDAFFD0C-2527-4A83-8435-D6E8F5314839}" dt="2019-09-27T12:17:10.479" v="2190" actId="20577"/>
          <ac:spMkLst>
            <pc:docMk/>
            <pc:sldMk cId="819782201" sldId="1273"/>
            <ac:spMk id="26" creationId="{8D79E832-4D4E-4227-B61F-D29DDC66CB7A}"/>
          </ac:spMkLst>
        </pc:spChg>
        <pc:spChg chg="add mod">
          <ac:chgData name="Roth, Dan" userId="18da4c67-dd89-43a7-9856-8592f867a23c" providerId="ADAL" clId="{DDAFFD0C-2527-4A83-8435-D6E8F5314839}" dt="2019-09-27T12:16:58.530" v="2189" actId="14100"/>
          <ac:spMkLst>
            <pc:docMk/>
            <pc:sldMk cId="819782201" sldId="1273"/>
            <ac:spMk id="27" creationId="{73991377-A8BB-451C-BBF1-5CDA57EB17C3}"/>
          </ac:spMkLst>
        </pc:spChg>
        <pc:spChg chg="mod">
          <ac:chgData name="Roth, Dan" userId="18da4c67-dd89-43a7-9856-8592f867a23c" providerId="ADAL" clId="{DDAFFD0C-2527-4A83-8435-D6E8F5314839}" dt="2019-09-26T16:36:34.240" v="92" actId="14100"/>
          <ac:spMkLst>
            <pc:docMk/>
            <pc:sldMk cId="819782201" sldId="1273"/>
            <ac:spMk id="61456" creationId="{00000000-0000-0000-0000-000000000000}"/>
          </ac:spMkLst>
        </pc:spChg>
        <pc:spChg chg="mod">
          <ac:chgData name="Roth, Dan" userId="18da4c67-dd89-43a7-9856-8592f867a23c" providerId="ADAL" clId="{DDAFFD0C-2527-4A83-8435-D6E8F5314839}" dt="2019-09-26T16:35:30.873" v="80" actId="14100"/>
          <ac:spMkLst>
            <pc:docMk/>
            <pc:sldMk cId="819782201" sldId="1273"/>
            <ac:spMk id="61458" creationId="{00000000-0000-0000-0000-000000000000}"/>
          </ac:spMkLst>
        </pc:spChg>
        <pc:spChg chg="mod">
          <ac:chgData name="Roth, Dan" userId="18da4c67-dd89-43a7-9856-8592f867a23c" providerId="ADAL" clId="{DDAFFD0C-2527-4A83-8435-D6E8F5314839}" dt="2019-09-26T16:36:04.509" v="86" actId="14100"/>
          <ac:spMkLst>
            <pc:docMk/>
            <pc:sldMk cId="819782201" sldId="1273"/>
            <ac:spMk id="754705" creationId="{00000000-0000-0000-0000-000000000000}"/>
          </ac:spMkLst>
        </pc:spChg>
        <pc:grpChg chg="mod">
          <ac:chgData name="Roth, Dan" userId="18da4c67-dd89-43a7-9856-8592f867a23c" providerId="ADAL" clId="{DDAFFD0C-2527-4A83-8435-D6E8F5314839}" dt="2019-09-26T16:35:30.873" v="80" actId="14100"/>
          <ac:grpSpMkLst>
            <pc:docMk/>
            <pc:sldMk cId="819782201" sldId="1273"/>
            <ac:grpSpMk id="5" creationId="{00000000-0000-0000-0000-000000000000}"/>
          </ac:grpSpMkLst>
        </pc:grpChg>
        <pc:grpChg chg="mod">
          <ac:chgData name="Roth, Dan" userId="18da4c67-dd89-43a7-9856-8592f867a23c" providerId="ADAL" clId="{DDAFFD0C-2527-4A83-8435-D6E8F5314839}" dt="2019-09-26T16:36:34.240" v="92" actId="14100"/>
          <ac:grpSpMkLst>
            <pc:docMk/>
            <pc:sldMk cId="819782201" sldId="1273"/>
            <ac:grpSpMk id="754717" creationId="{00000000-0000-0000-0000-000000000000}"/>
          </ac:grpSpMkLst>
        </pc:grpChg>
      </pc:sldChg>
      <pc:sldChg chg="modSp">
        <pc:chgData name="Roth, Dan" userId="18da4c67-dd89-43a7-9856-8592f867a23c" providerId="ADAL" clId="{DDAFFD0C-2527-4A83-8435-D6E8F5314839}" dt="2019-09-27T04:53:09.393" v="1766" actId="113"/>
        <pc:sldMkLst>
          <pc:docMk/>
          <pc:sldMk cId="1956819189" sldId="1276"/>
        </pc:sldMkLst>
        <pc:spChg chg="mod">
          <ac:chgData name="Roth, Dan" userId="18da4c67-dd89-43a7-9856-8592f867a23c" providerId="ADAL" clId="{DDAFFD0C-2527-4A83-8435-D6E8F5314839}" dt="2019-09-27T04:53:09.393" v="1766" actId="113"/>
          <ac:spMkLst>
            <pc:docMk/>
            <pc:sldMk cId="1956819189" sldId="1276"/>
            <ac:spMk id="2" creationId="{B962084F-57A8-4C86-B8E3-01A17A35B1CC}"/>
          </ac:spMkLst>
        </pc:spChg>
        <pc:spChg chg="mod">
          <ac:chgData name="Roth, Dan" userId="18da4c67-dd89-43a7-9856-8592f867a23c" providerId="ADAL" clId="{DDAFFD0C-2527-4A83-8435-D6E8F5314839}" dt="2019-09-26T16:38:23.259" v="93" actId="113"/>
          <ac:spMkLst>
            <pc:docMk/>
            <pc:sldMk cId="1956819189" sldId="1276"/>
            <ac:spMk id="3" creationId="{9D97316F-6B52-439C-9D56-2F01771FC364}"/>
          </ac:spMkLst>
        </pc:spChg>
      </pc:sldChg>
      <pc:sldChg chg="modSp">
        <pc:chgData name="Roth, Dan" userId="18da4c67-dd89-43a7-9856-8592f867a23c" providerId="ADAL" clId="{DDAFFD0C-2527-4A83-8435-D6E8F5314839}" dt="2019-09-27T04:54:27.982" v="1810" actId="20577"/>
        <pc:sldMkLst>
          <pc:docMk/>
          <pc:sldMk cId="1951640376" sldId="1277"/>
        </pc:sldMkLst>
        <pc:spChg chg="mod">
          <ac:chgData name="Roth, Dan" userId="18da4c67-dd89-43a7-9856-8592f867a23c" providerId="ADAL" clId="{DDAFFD0C-2527-4A83-8435-D6E8F5314839}" dt="2019-09-27T04:54:27.982" v="1810" actId="20577"/>
          <ac:spMkLst>
            <pc:docMk/>
            <pc:sldMk cId="1951640376" sldId="1277"/>
            <ac:spMk id="2" creationId="{00000000-0000-0000-0000-000000000000}"/>
          </ac:spMkLst>
        </pc:spChg>
      </pc:sldChg>
      <pc:sldChg chg="modSp">
        <pc:chgData name="Roth, Dan" userId="18da4c67-dd89-43a7-9856-8592f867a23c" providerId="ADAL" clId="{DDAFFD0C-2527-4A83-8435-D6E8F5314839}" dt="2019-09-26T16:54:01.760" v="398" actId="6549"/>
        <pc:sldMkLst>
          <pc:docMk/>
          <pc:sldMk cId="1285764961" sldId="1283"/>
        </pc:sldMkLst>
        <pc:spChg chg="mod">
          <ac:chgData name="Roth, Dan" userId="18da4c67-dd89-43a7-9856-8592f867a23c" providerId="ADAL" clId="{DDAFFD0C-2527-4A83-8435-D6E8F5314839}" dt="2019-09-26T16:54:01.760" v="398" actId="6549"/>
          <ac:spMkLst>
            <pc:docMk/>
            <pc:sldMk cId="1285764961" sldId="1283"/>
            <ac:spMk id="3" creationId="{54A3A4E4-E0BC-49C1-8DD3-28049194875F}"/>
          </ac:spMkLst>
        </pc:spChg>
      </pc:sldChg>
      <pc:sldChg chg="modSp">
        <pc:chgData name="Roth, Dan" userId="18da4c67-dd89-43a7-9856-8592f867a23c" providerId="ADAL" clId="{DDAFFD0C-2527-4A83-8435-D6E8F5314839}" dt="2019-09-27T05:03:15.888" v="1914" actId="5793"/>
        <pc:sldMkLst>
          <pc:docMk/>
          <pc:sldMk cId="3135463179" sldId="1291"/>
        </pc:sldMkLst>
        <pc:spChg chg="mod">
          <ac:chgData name="Roth, Dan" userId="18da4c67-dd89-43a7-9856-8592f867a23c" providerId="ADAL" clId="{DDAFFD0C-2527-4A83-8435-D6E8F5314839}" dt="2019-09-27T05:03:15.888" v="1914" actId="5793"/>
          <ac:spMkLst>
            <pc:docMk/>
            <pc:sldMk cId="3135463179" sldId="1291"/>
            <ac:spMk id="3" creationId="{9D97316F-6B52-439C-9D56-2F01771FC364}"/>
          </ac:spMkLst>
        </pc:spChg>
      </pc:sldChg>
      <pc:sldChg chg="addSp modSp modAnim">
        <pc:chgData name="Roth, Dan" userId="18da4c67-dd89-43a7-9856-8592f867a23c" providerId="ADAL" clId="{DDAFFD0C-2527-4A83-8435-D6E8F5314839}" dt="2019-09-27T05:03:40.494" v="1949" actId="6549"/>
        <pc:sldMkLst>
          <pc:docMk/>
          <pc:sldMk cId="3635769924" sldId="1402"/>
        </pc:sldMkLst>
        <pc:spChg chg="mod">
          <ac:chgData name="Roth, Dan" userId="18da4c67-dd89-43a7-9856-8592f867a23c" providerId="ADAL" clId="{DDAFFD0C-2527-4A83-8435-D6E8F5314839}" dt="2019-09-26T23:50:35.515" v="1059" actId="6549"/>
          <ac:spMkLst>
            <pc:docMk/>
            <pc:sldMk cId="3635769924" sldId="1402"/>
            <ac:spMk id="2" creationId="{F69850EB-924D-40F2-AB7F-840831AE4CEC}"/>
          </ac:spMkLst>
        </pc:spChg>
        <pc:spChg chg="mod">
          <ac:chgData name="Roth, Dan" userId="18da4c67-dd89-43a7-9856-8592f867a23c" providerId="ADAL" clId="{DDAFFD0C-2527-4A83-8435-D6E8F5314839}" dt="2019-09-27T05:03:40.494" v="1949" actId="6549"/>
          <ac:spMkLst>
            <pc:docMk/>
            <pc:sldMk cId="3635769924" sldId="1402"/>
            <ac:spMk id="3" creationId="{81D9A304-90FE-4779-83AC-56E4550BC0FC}"/>
          </ac:spMkLst>
        </pc:spChg>
        <pc:picChg chg="add mod">
          <ac:chgData name="Roth, Dan" userId="18da4c67-dd89-43a7-9856-8592f867a23c" providerId="ADAL" clId="{DDAFFD0C-2527-4A83-8435-D6E8F5314839}" dt="2019-09-26T23:58:28.575" v="1222" actId="1036"/>
          <ac:picMkLst>
            <pc:docMk/>
            <pc:sldMk cId="3635769924" sldId="1402"/>
            <ac:picMk id="8" creationId="{261049F0-DEA6-414C-8D2F-3B8CAD180E6A}"/>
          </ac:picMkLst>
        </pc:picChg>
        <pc:picChg chg="add mod">
          <ac:chgData name="Roth, Dan" userId="18da4c67-dd89-43a7-9856-8592f867a23c" providerId="ADAL" clId="{DDAFFD0C-2527-4A83-8435-D6E8F5314839}" dt="2019-09-26T23:58:28.575" v="1222" actId="1036"/>
          <ac:picMkLst>
            <pc:docMk/>
            <pc:sldMk cId="3635769924" sldId="1402"/>
            <ac:picMk id="9" creationId="{6F66B40D-8ECC-4AB4-9AEA-CA764CA5D000}"/>
          </ac:picMkLst>
        </pc:picChg>
      </pc:sldChg>
      <pc:sldChg chg="del">
        <pc:chgData name="Roth, Dan" userId="18da4c67-dd89-43a7-9856-8592f867a23c" providerId="ADAL" clId="{DDAFFD0C-2527-4A83-8435-D6E8F5314839}" dt="2019-09-27T00:03:15.501" v="1339" actId="2696"/>
        <pc:sldMkLst>
          <pc:docMk/>
          <pc:sldMk cId="6290910" sldId="1403"/>
        </pc:sldMkLst>
      </pc:sldChg>
      <pc:sldChg chg="add">
        <pc:chgData name="Roth, Dan" userId="18da4c67-dd89-43a7-9856-8592f867a23c" providerId="ADAL" clId="{DDAFFD0C-2527-4A83-8435-D6E8F5314839}" dt="2019-09-27T00:03:22.152" v="1340"/>
        <pc:sldMkLst>
          <pc:docMk/>
          <pc:sldMk cId="2362856364" sldId="1403"/>
        </pc:sldMkLst>
      </pc:sldChg>
      <pc:sldChg chg="addSp modSp modTransition">
        <pc:chgData name="Roth, Dan" userId="18da4c67-dd89-43a7-9856-8592f867a23c" providerId="ADAL" clId="{DDAFFD0C-2527-4A83-8435-D6E8F5314839}" dt="2019-09-27T05:08:02.613" v="1987" actId="20577"/>
        <pc:sldMkLst>
          <pc:docMk/>
          <pc:sldMk cId="558400769" sldId="1404"/>
        </pc:sldMkLst>
        <pc:spChg chg="mod">
          <ac:chgData name="Roth, Dan" userId="18da4c67-dd89-43a7-9856-8592f867a23c" providerId="ADAL" clId="{DDAFFD0C-2527-4A83-8435-D6E8F5314839}" dt="2019-09-27T05:07:23.025" v="1954" actId="404"/>
          <ac:spMkLst>
            <pc:docMk/>
            <pc:sldMk cId="558400769" sldId="1404"/>
            <ac:spMk id="2" creationId="{684932F5-6258-4598-9787-617116AC08F8}"/>
          </ac:spMkLst>
        </pc:spChg>
        <pc:spChg chg="add mod">
          <ac:chgData name="Roth, Dan" userId="18da4c67-dd89-43a7-9856-8592f867a23c" providerId="ADAL" clId="{DDAFFD0C-2527-4A83-8435-D6E8F5314839}" dt="2019-09-27T05:08:02.613" v="1987" actId="20577"/>
          <ac:spMkLst>
            <pc:docMk/>
            <pc:sldMk cId="558400769" sldId="1404"/>
            <ac:spMk id="4" creationId="{1B9E5602-F6C8-4BF6-9FD5-A6DD0F90DC72}"/>
          </ac:spMkLst>
        </pc:spChg>
        <pc:spChg chg="add mod">
          <ac:chgData name="Roth, Dan" userId="18da4c67-dd89-43a7-9856-8592f867a23c" providerId="ADAL" clId="{DDAFFD0C-2527-4A83-8435-D6E8F5314839}" dt="2019-09-27T00:15:05.517" v="1758" actId="1037"/>
          <ac:spMkLst>
            <pc:docMk/>
            <pc:sldMk cId="558400769" sldId="1404"/>
            <ac:spMk id="5" creationId="{8AEF7284-1FD1-4AF6-A9D7-7E574C7EAEEC}"/>
          </ac:spMkLst>
        </pc:spChg>
        <pc:picChg chg="mod">
          <ac:chgData name="Roth, Dan" userId="18da4c67-dd89-43a7-9856-8592f867a23c" providerId="ADAL" clId="{DDAFFD0C-2527-4A83-8435-D6E8F5314839}" dt="2019-09-27T00:12:10.168" v="1616" actId="1076"/>
          <ac:picMkLst>
            <pc:docMk/>
            <pc:sldMk cId="558400769" sldId="1404"/>
            <ac:picMk id="3" creationId="{FBF535BF-A51A-48F3-B898-4CC9D0ADBA11}"/>
          </ac:picMkLst>
        </pc:picChg>
      </pc:sldChg>
      <pc:sldChg chg="del">
        <pc:chgData name="Roth, Dan" userId="18da4c67-dd89-43a7-9856-8592f867a23c" providerId="ADAL" clId="{DDAFFD0C-2527-4A83-8435-D6E8F5314839}" dt="2019-09-27T04:47:23.342" v="1760" actId="47"/>
        <pc:sldMkLst>
          <pc:docMk/>
          <pc:sldMk cId="595954457" sldId="1405"/>
        </pc:sldMkLst>
      </pc:sldChg>
      <pc:sldChg chg="add modAnim">
        <pc:chgData name="Roth, Dan" userId="18da4c67-dd89-43a7-9856-8592f867a23c" providerId="ADAL" clId="{DDAFFD0C-2527-4A83-8435-D6E8F5314839}" dt="2019-09-27T04:52:00.117" v="1765"/>
        <pc:sldMkLst>
          <pc:docMk/>
          <pc:sldMk cId="3942757365" sldId="1405"/>
        </pc:sldMkLst>
      </pc:sldChg>
    </pc:docChg>
  </pc:docChgLst>
  <pc:docChgLst>
    <pc:chgData name="Roth, Dan" userId="18da4c67-dd89-43a7-9856-8592f867a23c" providerId="ADAL" clId="{54B66AF4-791B-4B8A-80A7-BEB9B5B7EEED}"/>
    <pc:docChg chg="undo custSel addSld delSld modSld sldOrd modMainMaster modSection">
      <pc:chgData name="Roth, Dan" userId="18da4c67-dd89-43a7-9856-8592f867a23c" providerId="ADAL" clId="{54B66AF4-791B-4B8A-80A7-BEB9B5B7EEED}" dt="2020-02-20T21:59:31.452" v="3377" actId="20577"/>
      <pc:docMkLst>
        <pc:docMk/>
      </pc:docMkLst>
      <pc:sldChg chg="modSp">
        <pc:chgData name="Roth, Dan" userId="18da4c67-dd89-43a7-9856-8592f867a23c" providerId="ADAL" clId="{54B66AF4-791B-4B8A-80A7-BEB9B5B7EEED}" dt="2020-02-19T15:06:34.093" v="3" actId="20577"/>
        <pc:sldMkLst>
          <pc:docMk/>
          <pc:sldMk cId="1742764243" sldId="268"/>
        </pc:sldMkLst>
        <pc:spChg chg="mod">
          <ac:chgData name="Roth, Dan" userId="18da4c67-dd89-43a7-9856-8592f867a23c" providerId="ADAL" clId="{54B66AF4-791B-4B8A-80A7-BEB9B5B7EEED}" dt="2020-02-19T15:06:34.093" v="3" actId="20577"/>
          <ac:spMkLst>
            <pc:docMk/>
            <pc:sldMk cId="1742764243" sldId="268"/>
            <ac:spMk id="5" creationId="{06A582DE-8611-43D0-9F62-74DA63CD906C}"/>
          </ac:spMkLst>
        </pc:spChg>
      </pc:sldChg>
      <pc:sldChg chg="addSp modSp add modTransition modAnim">
        <pc:chgData name="Roth, Dan" userId="18da4c67-dd89-43a7-9856-8592f867a23c" providerId="ADAL" clId="{54B66AF4-791B-4B8A-80A7-BEB9B5B7EEED}" dt="2020-02-20T18:54:27.415" v="3360" actId="20577"/>
        <pc:sldMkLst>
          <pc:docMk/>
          <pc:sldMk cId="665106831" sldId="404"/>
        </pc:sldMkLst>
        <pc:spChg chg="mod">
          <ac:chgData name="Roth, Dan" userId="18da4c67-dd89-43a7-9856-8592f867a23c" providerId="ADAL" clId="{54B66AF4-791B-4B8A-80A7-BEB9B5B7EEED}" dt="2020-02-19T22:30:42.283" v="41"/>
          <ac:spMkLst>
            <pc:docMk/>
            <pc:sldMk cId="665106831" sldId="404"/>
            <ac:spMk id="4" creationId="{D021AB7B-EDCA-774A-BF43-378A657DCF0B}"/>
          </ac:spMkLst>
        </pc:spChg>
        <pc:spChg chg="add mod">
          <ac:chgData name="Roth, Dan" userId="18da4c67-dd89-43a7-9856-8592f867a23c" providerId="ADAL" clId="{54B66AF4-791B-4B8A-80A7-BEB9B5B7EEED}" dt="2020-02-20T18:54:27.415" v="3360" actId="20577"/>
          <ac:spMkLst>
            <pc:docMk/>
            <pc:sldMk cId="665106831" sldId="404"/>
            <ac:spMk id="14" creationId="{8CBC937B-C40E-42FF-9C17-CA81D5AF81DD}"/>
          </ac:spMkLst>
        </pc:spChg>
      </pc:sldChg>
      <pc:sldChg chg="add del">
        <pc:chgData name="Roth, Dan" userId="18da4c67-dd89-43a7-9856-8592f867a23c" providerId="ADAL" clId="{54B66AF4-791B-4B8A-80A7-BEB9B5B7EEED}" dt="2020-02-20T01:54:05.612" v="679"/>
        <pc:sldMkLst>
          <pc:docMk/>
          <pc:sldMk cId="755968711" sldId="405"/>
        </pc:sldMkLst>
      </pc:sldChg>
      <pc:sldChg chg="modSp add del">
        <pc:chgData name="Roth, Dan" userId="18da4c67-dd89-43a7-9856-8592f867a23c" providerId="ADAL" clId="{54B66AF4-791B-4B8A-80A7-BEB9B5B7EEED}" dt="2020-02-20T01:54:05.612" v="679"/>
        <pc:sldMkLst>
          <pc:docMk/>
          <pc:sldMk cId="317978832" sldId="406"/>
        </pc:sldMkLst>
        <pc:spChg chg="mod">
          <ac:chgData name="Roth, Dan" userId="18da4c67-dd89-43a7-9856-8592f867a23c" providerId="ADAL" clId="{54B66AF4-791B-4B8A-80A7-BEB9B5B7EEED}" dt="2020-02-20T01:54:05.612" v="679"/>
          <ac:spMkLst>
            <pc:docMk/>
            <pc:sldMk cId="317978832" sldId="406"/>
            <ac:spMk id="3" creationId="{00000000-0000-0000-0000-000000000000}"/>
          </ac:spMkLst>
        </pc:spChg>
      </pc:sldChg>
      <pc:sldChg chg="delSp modSp add del modTransition delAnim">
        <pc:chgData name="Roth, Dan" userId="18da4c67-dd89-43a7-9856-8592f867a23c" providerId="ADAL" clId="{54B66AF4-791B-4B8A-80A7-BEB9B5B7EEED}" dt="2020-02-20T02:28:06.340" v="859" actId="478"/>
        <pc:sldMkLst>
          <pc:docMk/>
          <pc:sldMk cId="2964391796" sldId="407"/>
        </pc:sldMkLst>
        <pc:spChg chg="mod">
          <ac:chgData name="Roth, Dan" userId="18da4c67-dd89-43a7-9856-8592f867a23c" providerId="ADAL" clId="{54B66AF4-791B-4B8A-80A7-BEB9B5B7EEED}" dt="2020-02-20T02:08:57.654" v="836"/>
          <ac:spMkLst>
            <pc:docMk/>
            <pc:sldMk cId="2964391796" sldId="407"/>
            <ac:spMk id="2" creationId="{F69850EB-924D-40F2-AB7F-840831AE4CEC}"/>
          </ac:spMkLst>
        </pc:spChg>
        <pc:spChg chg="del">
          <ac:chgData name="Roth, Dan" userId="18da4c67-dd89-43a7-9856-8592f867a23c" providerId="ADAL" clId="{54B66AF4-791B-4B8A-80A7-BEB9B5B7EEED}" dt="2020-02-20T02:28:01.587" v="858" actId="478"/>
          <ac:spMkLst>
            <pc:docMk/>
            <pc:sldMk cId="2964391796" sldId="407"/>
            <ac:spMk id="10" creationId="{29E3DFF0-9277-44B1-AE1B-D248E7F216C6}"/>
          </ac:spMkLst>
        </pc:spChg>
        <pc:spChg chg="del">
          <ac:chgData name="Roth, Dan" userId="18da4c67-dd89-43a7-9856-8592f867a23c" providerId="ADAL" clId="{54B66AF4-791B-4B8A-80A7-BEB9B5B7EEED}" dt="2020-02-20T02:28:06.340" v="859" actId="478"/>
          <ac:spMkLst>
            <pc:docMk/>
            <pc:sldMk cId="2964391796" sldId="407"/>
            <ac:spMk id="11" creationId="{623151DD-54F1-4E64-81FA-A2F046B2D050}"/>
          </ac:spMkLst>
        </pc:spChg>
      </pc:sldChg>
      <pc:sldChg chg="add del modTransition">
        <pc:chgData name="Roth, Dan" userId="18da4c67-dd89-43a7-9856-8592f867a23c" providerId="ADAL" clId="{54B66AF4-791B-4B8A-80A7-BEB9B5B7EEED}" dt="2020-02-20T01:54:05.612" v="679"/>
        <pc:sldMkLst>
          <pc:docMk/>
          <pc:sldMk cId="1734573231" sldId="408"/>
        </pc:sldMkLst>
      </pc:sldChg>
      <pc:sldChg chg="add del">
        <pc:chgData name="Roth, Dan" userId="18da4c67-dd89-43a7-9856-8592f867a23c" providerId="ADAL" clId="{54B66AF4-791B-4B8A-80A7-BEB9B5B7EEED}" dt="2020-02-20T01:54:05.612" v="679"/>
        <pc:sldMkLst>
          <pc:docMk/>
          <pc:sldMk cId="356730510" sldId="409"/>
        </pc:sldMkLst>
      </pc:sldChg>
      <pc:sldChg chg="add del modTransition">
        <pc:chgData name="Roth, Dan" userId="18da4c67-dd89-43a7-9856-8592f867a23c" providerId="ADAL" clId="{54B66AF4-791B-4B8A-80A7-BEB9B5B7EEED}" dt="2020-02-20T01:54:05.612" v="679"/>
        <pc:sldMkLst>
          <pc:docMk/>
          <pc:sldMk cId="735776254" sldId="411"/>
        </pc:sldMkLst>
      </pc:sldChg>
      <pc:sldChg chg="add del modTransition">
        <pc:chgData name="Roth, Dan" userId="18da4c67-dd89-43a7-9856-8592f867a23c" providerId="ADAL" clId="{54B66AF4-791B-4B8A-80A7-BEB9B5B7EEED}" dt="2020-02-20T01:54:05.612" v="679"/>
        <pc:sldMkLst>
          <pc:docMk/>
          <pc:sldMk cId="859022871" sldId="412"/>
        </pc:sldMkLst>
      </pc:sldChg>
      <pc:sldChg chg="add del modTransition">
        <pc:chgData name="Roth, Dan" userId="18da4c67-dd89-43a7-9856-8592f867a23c" providerId="ADAL" clId="{54B66AF4-791B-4B8A-80A7-BEB9B5B7EEED}" dt="2020-02-20T01:54:05.612" v="679"/>
        <pc:sldMkLst>
          <pc:docMk/>
          <pc:sldMk cId="2210845316" sldId="413"/>
        </pc:sldMkLst>
      </pc:sldChg>
      <pc:sldChg chg="add del modTransition">
        <pc:chgData name="Roth, Dan" userId="18da4c67-dd89-43a7-9856-8592f867a23c" providerId="ADAL" clId="{54B66AF4-791B-4B8A-80A7-BEB9B5B7EEED}" dt="2020-02-20T01:54:05.612" v="679"/>
        <pc:sldMkLst>
          <pc:docMk/>
          <pc:sldMk cId="1502258279" sldId="414"/>
        </pc:sldMkLst>
      </pc:sldChg>
      <pc:sldChg chg="add del modTransition">
        <pc:chgData name="Roth, Dan" userId="18da4c67-dd89-43a7-9856-8592f867a23c" providerId="ADAL" clId="{54B66AF4-791B-4B8A-80A7-BEB9B5B7EEED}" dt="2020-02-20T01:54:05.612" v="679"/>
        <pc:sldMkLst>
          <pc:docMk/>
          <pc:sldMk cId="682062051" sldId="415"/>
        </pc:sldMkLst>
      </pc:sldChg>
      <pc:sldChg chg="add del modTransition">
        <pc:chgData name="Roth, Dan" userId="18da4c67-dd89-43a7-9856-8592f867a23c" providerId="ADAL" clId="{54B66AF4-791B-4B8A-80A7-BEB9B5B7EEED}" dt="2020-02-20T01:54:05.612" v="679"/>
        <pc:sldMkLst>
          <pc:docMk/>
          <pc:sldMk cId="539033212" sldId="416"/>
        </pc:sldMkLst>
      </pc:sldChg>
      <pc:sldChg chg="modSp add del modTransition">
        <pc:chgData name="Roth, Dan" userId="18da4c67-dd89-43a7-9856-8592f867a23c" providerId="ADAL" clId="{54B66AF4-791B-4B8A-80A7-BEB9B5B7EEED}" dt="2020-02-20T01:54:05.612" v="679"/>
        <pc:sldMkLst>
          <pc:docMk/>
          <pc:sldMk cId="1484257166" sldId="417"/>
        </pc:sldMkLst>
        <pc:spChg chg="mod">
          <ac:chgData name="Roth, Dan" userId="18da4c67-dd89-43a7-9856-8592f867a23c" providerId="ADAL" clId="{54B66AF4-791B-4B8A-80A7-BEB9B5B7EEED}" dt="2020-02-20T01:54:05.612" v="679"/>
          <ac:spMkLst>
            <pc:docMk/>
            <pc:sldMk cId="1484257166" sldId="417"/>
            <ac:spMk id="2" creationId="{491BC6E1-0288-4647-9C9E-217B74A64323}"/>
          </ac:spMkLst>
        </pc:spChg>
      </pc:sldChg>
      <pc:sldChg chg="add del">
        <pc:chgData name="Roth, Dan" userId="18da4c67-dd89-43a7-9856-8592f867a23c" providerId="ADAL" clId="{54B66AF4-791B-4B8A-80A7-BEB9B5B7EEED}" dt="2020-02-20T01:54:05.612" v="679"/>
        <pc:sldMkLst>
          <pc:docMk/>
          <pc:sldMk cId="809519017" sldId="419"/>
        </pc:sldMkLst>
      </pc:sldChg>
      <pc:sldChg chg="addSp delSp modSp add del delAnim modAnim">
        <pc:chgData name="Roth, Dan" userId="18da4c67-dd89-43a7-9856-8592f867a23c" providerId="ADAL" clId="{54B66AF4-791B-4B8A-80A7-BEB9B5B7EEED}" dt="2020-02-20T02:50:50.848" v="1354" actId="12788"/>
        <pc:sldMkLst>
          <pc:docMk/>
          <pc:sldMk cId="879214307" sldId="420"/>
        </pc:sldMkLst>
        <pc:spChg chg="mod">
          <ac:chgData name="Roth, Dan" userId="18da4c67-dd89-43a7-9856-8592f867a23c" providerId="ADAL" clId="{54B66AF4-791B-4B8A-80A7-BEB9B5B7EEED}" dt="2020-02-20T02:36:56.182" v="1027" actId="27636"/>
          <ac:spMkLst>
            <pc:docMk/>
            <pc:sldMk cId="879214307" sldId="420"/>
            <ac:spMk id="2" creationId="{04D8D570-A06A-B24D-B18F-184C9B92ED60}"/>
          </ac:spMkLst>
        </pc:spChg>
        <pc:spChg chg="add del mod">
          <ac:chgData name="Roth, Dan" userId="18da4c67-dd89-43a7-9856-8592f867a23c" providerId="ADAL" clId="{54B66AF4-791B-4B8A-80A7-BEB9B5B7EEED}" dt="2020-02-20T02:37:16.822" v="1030"/>
          <ac:spMkLst>
            <pc:docMk/>
            <pc:sldMk cId="879214307" sldId="420"/>
            <ac:spMk id="3" creationId="{538F65CF-7F32-4850-9B4B-4A0A5D9A05DB}"/>
          </ac:spMkLst>
        </pc:spChg>
        <pc:spChg chg="add del mod">
          <ac:chgData name="Roth, Dan" userId="18da4c67-dd89-43a7-9856-8592f867a23c" providerId="ADAL" clId="{54B66AF4-791B-4B8A-80A7-BEB9B5B7EEED}" dt="2020-02-20T02:37:16.822" v="1030"/>
          <ac:spMkLst>
            <pc:docMk/>
            <pc:sldMk cId="879214307" sldId="420"/>
            <ac:spMk id="4" creationId="{D9CC6383-6D34-4A71-8A48-E1412C8184CE}"/>
          </ac:spMkLst>
        </pc:spChg>
        <pc:spChg chg="add del mod">
          <ac:chgData name="Roth, Dan" userId="18da4c67-dd89-43a7-9856-8592f867a23c" providerId="ADAL" clId="{54B66AF4-791B-4B8A-80A7-BEB9B5B7EEED}" dt="2020-02-20T02:38:57.733" v="1062"/>
          <ac:spMkLst>
            <pc:docMk/>
            <pc:sldMk cId="879214307" sldId="420"/>
            <ac:spMk id="5" creationId="{569E6342-1F7B-4A1B-BB21-A38F7D8FB20A}"/>
          </ac:spMkLst>
        </pc:spChg>
        <pc:spChg chg="del">
          <ac:chgData name="Roth, Dan" userId="18da4c67-dd89-43a7-9856-8592f867a23c" providerId="ADAL" clId="{54B66AF4-791B-4B8A-80A7-BEB9B5B7EEED}" dt="2020-02-20T02:40:38.093" v="1068" actId="478"/>
          <ac:spMkLst>
            <pc:docMk/>
            <pc:sldMk cId="879214307" sldId="420"/>
            <ac:spMk id="7" creationId="{87F65567-DE00-C440-8405-A3E7BF1482C0}"/>
          </ac:spMkLst>
        </pc:spChg>
        <pc:spChg chg="del">
          <ac:chgData name="Roth, Dan" userId="18da4c67-dd89-43a7-9856-8592f867a23c" providerId="ADAL" clId="{54B66AF4-791B-4B8A-80A7-BEB9B5B7EEED}" dt="2020-02-20T02:43:59.364" v="1115" actId="478"/>
          <ac:spMkLst>
            <pc:docMk/>
            <pc:sldMk cId="879214307" sldId="420"/>
            <ac:spMk id="8" creationId="{4E6CB34B-C893-CD46-87A5-7ACD7ACD4C38}"/>
          </ac:spMkLst>
        </pc:spChg>
        <pc:spChg chg="add del mod">
          <ac:chgData name="Roth, Dan" userId="18da4c67-dd89-43a7-9856-8592f867a23c" providerId="ADAL" clId="{54B66AF4-791B-4B8A-80A7-BEB9B5B7EEED}" dt="2020-02-20T02:38:57.733" v="1062"/>
          <ac:spMkLst>
            <pc:docMk/>
            <pc:sldMk cId="879214307" sldId="420"/>
            <ac:spMk id="9" creationId="{AD5F1498-4007-46E8-AC8F-C5DBCBB3AC3C}"/>
          </ac:spMkLst>
        </pc:spChg>
        <pc:spChg chg="add mod">
          <ac:chgData name="Roth, Dan" userId="18da4c67-dd89-43a7-9856-8592f867a23c" providerId="ADAL" clId="{54B66AF4-791B-4B8A-80A7-BEB9B5B7EEED}" dt="2020-02-20T02:42:45.869" v="1085" actId="404"/>
          <ac:spMkLst>
            <pc:docMk/>
            <pc:sldMk cId="879214307" sldId="420"/>
            <ac:spMk id="10" creationId="{8D6F64EC-23F6-4408-9122-25E97C7F5941}"/>
          </ac:spMkLst>
        </pc:spChg>
        <pc:picChg chg="del mod">
          <ac:chgData name="Roth, Dan" userId="18da4c67-dd89-43a7-9856-8592f867a23c" providerId="ADAL" clId="{54B66AF4-791B-4B8A-80A7-BEB9B5B7EEED}" dt="2020-02-20T02:40:08.609" v="1065" actId="478"/>
          <ac:picMkLst>
            <pc:docMk/>
            <pc:sldMk cId="879214307" sldId="420"/>
            <ac:picMk id="6" creationId="{77139157-F974-B74B-9D57-1774C9419AC0}"/>
          </ac:picMkLst>
        </pc:picChg>
        <pc:picChg chg="add mod">
          <ac:chgData name="Roth, Dan" userId="18da4c67-dd89-43a7-9856-8592f867a23c" providerId="ADAL" clId="{54B66AF4-791B-4B8A-80A7-BEB9B5B7EEED}" dt="2020-02-20T02:50:50.848" v="1354" actId="12788"/>
          <ac:picMkLst>
            <pc:docMk/>
            <pc:sldMk cId="879214307" sldId="420"/>
            <ac:picMk id="11" creationId="{23A17642-464F-48E4-8FFC-4B161B18C92D}"/>
          </ac:picMkLst>
        </pc:picChg>
      </pc:sldChg>
      <pc:sldChg chg="addSp delSp modSp add del modTransition modAnim">
        <pc:chgData name="Roth, Dan" userId="18da4c67-dd89-43a7-9856-8592f867a23c" providerId="ADAL" clId="{54B66AF4-791B-4B8A-80A7-BEB9B5B7EEED}" dt="2020-02-20T20:33:49.025" v="3365"/>
        <pc:sldMkLst>
          <pc:docMk/>
          <pc:sldMk cId="3487656105" sldId="421"/>
        </pc:sldMkLst>
        <pc:spChg chg="mod">
          <ac:chgData name="Roth, Dan" userId="18da4c67-dd89-43a7-9856-8592f867a23c" providerId="ADAL" clId="{54B66AF4-791B-4B8A-80A7-BEB9B5B7EEED}" dt="2020-02-20T02:36:56.346" v="1028" actId="27636"/>
          <ac:spMkLst>
            <pc:docMk/>
            <pc:sldMk cId="3487656105" sldId="421"/>
            <ac:spMk id="2" creationId="{3D357F57-0C40-7342-B438-C7425F5E3842}"/>
          </ac:spMkLst>
        </pc:spChg>
        <pc:spChg chg="mod">
          <ac:chgData name="Roth, Dan" userId="18da4c67-dd89-43a7-9856-8592f867a23c" providerId="ADAL" clId="{54B66AF4-791B-4B8A-80A7-BEB9B5B7EEED}" dt="2020-02-20T02:49:03.883" v="1331" actId="14"/>
          <ac:spMkLst>
            <pc:docMk/>
            <pc:sldMk cId="3487656105" sldId="421"/>
            <ac:spMk id="3" creationId="{B0DD9542-E38A-1245-98AC-C78BF01740C7}"/>
          </ac:spMkLst>
        </pc:spChg>
        <pc:spChg chg="add del mod">
          <ac:chgData name="Roth, Dan" userId="18da4c67-dd89-43a7-9856-8592f867a23c" providerId="ADAL" clId="{54B66AF4-791B-4B8A-80A7-BEB9B5B7EEED}" dt="2020-02-20T02:37:16.822" v="1030"/>
          <ac:spMkLst>
            <pc:docMk/>
            <pc:sldMk cId="3487656105" sldId="421"/>
            <ac:spMk id="4" creationId="{3D03318D-3202-4887-B114-5A13ECE03516}"/>
          </ac:spMkLst>
        </pc:spChg>
        <pc:spChg chg="add del mod">
          <ac:chgData name="Roth, Dan" userId="18da4c67-dd89-43a7-9856-8592f867a23c" providerId="ADAL" clId="{54B66AF4-791B-4B8A-80A7-BEB9B5B7EEED}" dt="2020-02-20T02:37:16.822" v="1030"/>
          <ac:spMkLst>
            <pc:docMk/>
            <pc:sldMk cId="3487656105" sldId="421"/>
            <ac:spMk id="5" creationId="{55EC0F19-94F2-4726-B7D2-C56C4C2EB228}"/>
          </ac:spMkLst>
        </pc:spChg>
        <pc:spChg chg="add del mod">
          <ac:chgData name="Roth, Dan" userId="18da4c67-dd89-43a7-9856-8592f867a23c" providerId="ADAL" clId="{54B66AF4-791B-4B8A-80A7-BEB9B5B7EEED}" dt="2020-02-20T02:46:42.085" v="1123"/>
          <ac:spMkLst>
            <pc:docMk/>
            <pc:sldMk cId="3487656105" sldId="421"/>
            <ac:spMk id="6" creationId="{92D9937E-2889-4E86-9F2F-E95F0B4A5D6B}"/>
          </ac:spMkLst>
        </pc:spChg>
        <pc:spChg chg="del">
          <ac:chgData name="Roth, Dan" userId="18da4c67-dd89-43a7-9856-8592f867a23c" providerId="ADAL" clId="{54B66AF4-791B-4B8A-80A7-BEB9B5B7EEED}" dt="2020-02-20T02:49:51.997" v="1337" actId="478"/>
          <ac:spMkLst>
            <pc:docMk/>
            <pc:sldMk cId="3487656105" sldId="421"/>
            <ac:spMk id="7" creationId="{E760DA62-7716-C04C-8C68-5EAEF76A2172}"/>
          </ac:spMkLst>
        </pc:spChg>
        <pc:spChg chg="del mod">
          <ac:chgData name="Roth, Dan" userId="18da4c67-dd89-43a7-9856-8592f867a23c" providerId="ADAL" clId="{54B66AF4-791B-4B8A-80A7-BEB9B5B7EEED}" dt="2020-02-20T03:01:15.424" v="1454" actId="478"/>
          <ac:spMkLst>
            <pc:docMk/>
            <pc:sldMk cId="3487656105" sldId="421"/>
            <ac:spMk id="9" creationId="{AEC12347-D44B-034F-882F-16A688F0AB2E}"/>
          </ac:spMkLst>
        </pc:spChg>
        <pc:spChg chg="add del mod">
          <ac:chgData name="Roth, Dan" userId="18da4c67-dd89-43a7-9856-8592f867a23c" providerId="ADAL" clId="{54B66AF4-791B-4B8A-80A7-BEB9B5B7EEED}" dt="2020-02-20T02:46:42.085" v="1123"/>
          <ac:spMkLst>
            <pc:docMk/>
            <pc:sldMk cId="3487656105" sldId="421"/>
            <ac:spMk id="10" creationId="{E8E69343-608C-4554-B431-E41A5DBD6B4B}"/>
          </ac:spMkLst>
        </pc:spChg>
        <pc:spChg chg="add mod">
          <ac:chgData name="Roth, Dan" userId="18da4c67-dd89-43a7-9856-8592f867a23c" providerId="ADAL" clId="{54B66AF4-791B-4B8A-80A7-BEB9B5B7EEED}" dt="2020-02-20T03:21:36.254" v="1887" actId="14100"/>
          <ac:spMkLst>
            <pc:docMk/>
            <pc:sldMk cId="3487656105" sldId="421"/>
            <ac:spMk id="11" creationId="{AE067455-0E9C-4861-AF3D-EECCAF75564A}"/>
          </ac:spMkLst>
        </pc:spChg>
        <pc:spChg chg="add mod">
          <ac:chgData name="Roth, Dan" userId="18da4c67-dd89-43a7-9856-8592f867a23c" providerId="ADAL" clId="{54B66AF4-791B-4B8A-80A7-BEB9B5B7EEED}" dt="2020-02-20T03:23:22.545" v="1903" actId="20577"/>
          <ac:spMkLst>
            <pc:docMk/>
            <pc:sldMk cId="3487656105" sldId="421"/>
            <ac:spMk id="12" creationId="{9ECC7FC4-D589-402F-8056-0935A46E6D5A}"/>
          </ac:spMkLst>
        </pc:spChg>
        <pc:picChg chg="mod">
          <ac:chgData name="Roth, Dan" userId="18da4c67-dd89-43a7-9856-8592f867a23c" providerId="ADAL" clId="{54B66AF4-791B-4B8A-80A7-BEB9B5B7EEED}" dt="2020-02-20T03:20:55.554" v="1885" actId="554"/>
          <ac:picMkLst>
            <pc:docMk/>
            <pc:sldMk cId="3487656105" sldId="421"/>
            <ac:picMk id="8" creationId="{70EEBE72-27AD-3047-8889-5B882237D772}"/>
          </ac:picMkLst>
        </pc:picChg>
      </pc:sldChg>
      <pc:sldChg chg="add del modTransition">
        <pc:chgData name="Roth, Dan" userId="18da4c67-dd89-43a7-9856-8592f867a23c" providerId="ADAL" clId="{54B66AF4-791B-4B8A-80A7-BEB9B5B7EEED}" dt="2020-02-20T01:54:05.612" v="679"/>
        <pc:sldMkLst>
          <pc:docMk/>
          <pc:sldMk cId="3715080881" sldId="422"/>
        </pc:sldMkLst>
      </pc:sldChg>
      <pc:sldChg chg="add del modTransition">
        <pc:chgData name="Roth, Dan" userId="18da4c67-dd89-43a7-9856-8592f867a23c" providerId="ADAL" clId="{54B66AF4-791B-4B8A-80A7-BEB9B5B7EEED}" dt="2020-02-20T01:54:05.612" v="679"/>
        <pc:sldMkLst>
          <pc:docMk/>
          <pc:sldMk cId="371910378" sldId="425"/>
        </pc:sldMkLst>
      </pc:sldChg>
      <pc:sldChg chg="delSp modSp add del modTransition">
        <pc:chgData name="Roth, Dan" userId="18da4c67-dd89-43a7-9856-8592f867a23c" providerId="ADAL" clId="{54B66AF4-791B-4B8A-80A7-BEB9B5B7EEED}" dt="2020-02-20T02:34:11.444" v="1025" actId="12788"/>
        <pc:sldMkLst>
          <pc:docMk/>
          <pc:sldMk cId="4144186986" sldId="426"/>
        </pc:sldMkLst>
        <pc:spChg chg="mod">
          <ac:chgData name="Roth, Dan" userId="18da4c67-dd89-43a7-9856-8592f867a23c" providerId="ADAL" clId="{54B66AF4-791B-4B8A-80A7-BEB9B5B7EEED}" dt="2020-02-20T02:33:19.333" v="1022" actId="1037"/>
          <ac:spMkLst>
            <pc:docMk/>
            <pc:sldMk cId="4144186986" sldId="426"/>
            <ac:spMk id="4" creationId="{5D9A3A8E-86E3-41AC-9BD3-422E579C545C}"/>
          </ac:spMkLst>
        </pc:spChg>
        <pc:spChg chg="mod">
          <ac:chgData name="Roth, Dan" userId="18da4c67-dd89-43a7-9856-8592f867a23c" providerId="ADAL" clId="{54B66AF4-791B-4B8A-80A7-BEB9B5B7EEED}" dt="2020-02-20T02:34:01" v="1024" actId="12788"/>
          <ac:spMkLst>
            <pc:docMk/>
            <pc:sldMk cId="4144186986" sldId="426"/>
            <ac:spMk id="10" creationId="{4BDE289B-2C0E-4455-B763-8AEA5CEDDE04}"/>
          </ac:spMkLst>
        </pc:spChg>
        <pc:spChg chg="mod">
          <ac:chgData name="Roth, Dan" userId="18da4c67-dd89-43a7-9856-8592f867a23c" providerId="ADAL" clId="{54B66AF4-791B-4B8A-80A7-BEB9B5B7EEED}" dt="2020-02-20T02:34:11.444" v="1025" actId="12788"/>
          <ac:spMkLst>
            <pc:docMk/>
            <pc:sldMk cId="4144186986" sldId="426"/>
            <ac:spMk id="11" creationId="{77BDF087-20B4-4FE2-8739-E72AD7C81F05}"/>
          </ac:spMkLst>
        </pc:spChg>
        <pc:spChg chg="mod">
          <ac:chgData name="Roth, Dan" userId="18da4c67-dd89-43a7-9856-8592f867a23c" providerId="ADAL" clId="{54B66AF4-791B-4B8A-80A7-BEB9B5B7EEED}" dt="2020-02-20T02:32:49.656" v="957" actId="1038"/>
          <ac:spMkLst>
            <pc:docMk/>
            <pc:sldMk cId="4144186986" sldId="426"/>
            <ac:spMk id="16" creationId="{EE577EDF-A933-4159-86F6-56E2240DF421}"/>
          </ac:spMkLst>
        </pc:spChg>
        <pc:spChg chg="del">
          <ac:chgData name="Roth, Dan" userId="18da4c67-dd89-43a7-9856-8592f867a23c" providerId="ADAL" clId="{54B66AF4-791B-4B8A-80A7-BEB9B5B7EEED}" dt="2020-02-20T02:33:36.445" v="1023" actId="478"/>
          <ac:spMkLst>
            <pc:docMk/>
            <pc:sldMk cId="4144186986" sldId="426"/>
            <ac:spMk id="17" creationId="{76EDFAF8-4D63-3E42-BF8B-9E2967ED75E6}"/>
          </ac:spMkLst>
        </pc:spChg>
        <pc:spChg chg="mod">
          <ac:chgData name="Roth, Dan" userId="18da4c67-dd89-43a7-9856-8592f867a23c" providerId="ADAL" clId="{54B66AF4-791B-4B8A-80A7-BEB9B5B7EEED}" dt="2020-02-20T02:32:06.565" v="869" actId="14100"/>
          <ac:spMkLst>
            <pc:docMk/>
            <pc:sldMk cId="4144186986" sldId="426"/>
            <ac:spMk id="18" creationId="{137C0229-2B3B-CC45-8739-60B7C76CBF30}"/>
          </ac:spMkLst>
        </pc:spChg>
        <pc:grpChg chg="mod">
          <ac:chgData name="Roth, Dan" userId="18da4c67-dd89-43a7-9856-8592f867a23c" providerId="ADAL" clId="{54B66AF4-791B-4B8A-80A7-BEB9B5B7EEED}" dt="2020-02-20T02:32:49.656" v="957" actId="1038"/>
          <ac:grpSpMkLst>
            <pc:docMk/>
            <pc:sldMk cId="4144186986" sldId="426"/>
            <ac:grpSpMk id="5" creationId="{4C3B2BD5-8B16-478F-A50F-74F7A4562BCF}"/>
          </ac:grpSpMkLst>
        </pc:grpChg>
        <pc:picChg chg="mod">
          <ac:chgData name="Roth, Dan" userId="18da4c67-dd89-43a7-9856-8592f867a23c" providerId="ADAL" clId="{54B66AF4-791B-4B8A-80A7-BEB9B5B7EEED}" dt="2020-02-20T02:34:01" v="1024" actId="12788"/>
          <ac:picMkLst>
            <pc:docMk/>
            <pc:sldMk cId="4144186986" sldId="426"/>
            <ac:picMk id="8" creationId="{EDE72D19-3110-4AC9-88BF-9FF6DCE5549B}"/>
          </ac:picMkLst>
        </pc:picChg>
        <pc:picChg chg="mod">
          <ac:chgData name="Roth, Dan" userId="18da4c67-dd89-43a7-9856-8592f867a23c" providerId="ADAL" clId="{54B66AF4-791B-4B8A-80A7-BEB9B5B7EEED}" dt="2020-02-20T02:34:11.444" v="1025" actId="12788"/>
          <ac:picMkLst>
            <pc:docMk/>
            <pc:sldMk cId="4144186986" sldId="426"/>
            <ac:picMk id="9" creationId="{C4B2BB25-7F0B-41E8-B97F-C141188973DF}"/>
          </ac:picMkLst>
        </pc:picChg>
        <pc:picChg chg="mod">
          <ac:chgData name="Roth, Dan" userId="18da4c67-dd89-43a7-9856-8592f867a23c" providerId="ADAL" clId="{54B66AF4-791B-4B8A-80A7-BEB9B5B7EEED}" dt="2020-02-20T02:33:19.333" v="1022" actId="1037"/>
          <ac:picMkLst>
            <pc:docMk/>
            <pc:sldMk cId="4144186986" sldId="426"/>
            <ac:picMk id="13" creationId="{461296BD-9A71-47B5-A9FF-595999A86F21}"/>
          </ac:picMkLst>
        </pc:picChg>
      </pc:sldChg>
      <pc:sldChg chg="modSp modAnim">
        <pc:chgData name="Roth, Dan" userId="18da4c67-dd89-43a7-9856-8592f867a23c" providerId="ADAL" clId="{54B66AF4-791B-4B8A-80A7-BEB9B5B7EEED}" dt="2020-02-20T04:06:35.426" v="2584" actId="20577"/>
        <pc:sldMkLst>
          <pc:docMk/>
          <pc:sldMk cId="3861621921" sldId="464"/>
        </pc:sldMkLst>
        <pc:spChg chg="mod">
          <ac:chgData name="Roth, Dan" userId="18da4c67-dd89-43a7-9856-8592f867a23c" providerId="ADAL" clId="{54B66AF4-791B-4B8A-80A7-BEB9B5B7EEED}" dt="2020-02-20T04:06:35.426" v="2584" actId="20577"/>
          <ac:spMkLst>
            <pc:docMk/>
            <pc:sldMk cId="3861621921" sldId="464"/>
            <ac:spMk id="830467" creationId="{00000000-0000-0000-0000-000000000000}"/>
          </ac:spMkLst>
        </pc:spChg>
        <pc:cxnChg chg="mod">
          <ac:chgData name="Roth, Dan" userId="18da4c67-dd89-43a7-9856-8592f867a23c" providerId="ADAL" clId="{54B66AF4-791B-4B8A-80A7-BEB9B5B7EEED}" dt="2020-02-19T15:09:40.708" v="34" actId="1038"/>
          <ac:cxnSpMkLst>
            <pc:docMk/>
            <pc:sldMk cId="3861621921" sldId="464"/>
            <ac:cxnSpMk id="11" creationId="{00000000-0000-0000-0000-000000000000}"/>
          </ac:cxnSpMkLst>
        </pc:cxnChg>
      </pc:sldChg>
      <pc:sldChg chg="modSp add">
        <pc:chgData name="Roth, Dan" userId="18da4c67-dd89-43a7-9856-8592f867a23c" providerId="ADAL" clId="{54B66AF4-791B-4B8A-80A7-BEB9B5B7EEED}" dt="2020-02-19T15:11:42.586" v="37" actId="20577"/>
        <pc:sldMkLst>
          <pc:docMk/>
          <pc:sldMk cId="3887229194" sldId="766"/>
        </pc:sldMkLst>
        <pc:spChg chg="mod">
          <ac:chgData name="Roth, Dan" userId="18da4c67-dd89-43a7-9856-8592f867a23c" providerId="ADAL" clId="{54B66AF4-791B-4B8A-80A7-BEB9B5B7EEED}" dt="2020-02-19T15:11:42.586" v="37" actId="20577"/>
          <ac:spMkLst>
            <pc:docMk/>
            <pc:sldMk cId="3887229194" sldId="766"/>
            <ac:spMk id="2" creationId="{428C9577-E57F-4DE9-B34F-8113095262ED}"/>
          </ac:spMkLst>
        </pc:spChg>
      </pc:sldChg>
      <pc:sldChg chg="add modTransition">
        <pc:chgData name="Roth, Dan" userId="18da4c67-dd89-43a7-9856-8592f867a23c" providerId="ADAL" clId="{54B66AF4-791B-4B8A-80A7-BEB9B5B7EEED}" dt="2020-02-20T03:24:00.858" v="1905"/>
        <pc:sldMkLst>
          <pc:docMk/>
          <pc:sldMk cId="735045587" sldId="816"/>
        </pc:sldMkLst>
      </pc:sldChg>
      <pc:sldChg chg="add modTransition">
        <pc:chgData name="Roth, Dan" userId="18da4c67-dd89-43a7-9856-8592f867a23c" providerId="ADAL" clId="{54B66AF4-791B-4B8A-80A7-BEB9B5B7EEED}" dt="2020-02-20T03:24:15.582" v="1906"/>
        <pc:sldMkLst>
          <pc:docMk/>
          <pc:sldMk cId="611835475" sldId="817"/>
        </pc:sldMkLst>
      </pc:sldChg>
      <pc:sldChg chg="add del modTransition">
        <pc:chgData name="Roth, Dan" userId="18da4c67-dd89-43a7-9856-8592f867a23c" providerId="ADAL" clId="{54B66AF4-791B-4B8A-80A7-BEB9B5B7EEED}" dt="2020-02-20T03:22:37.821" v="1892" actId="47"/>
        <pc:sldMkLst>
          <pc:docMk/>
          <pc:sldMk cId="2795699832" sldId="818"/>
        </pc:sldMkLst>
      </pc:sldChg>
      <pc:sldChg chg="addSp modSp add modTransition">
        <pc:chgData name="Roth, Dan" userId="18da4c67-dd89-43a7-9856-8592f867a23c" providerId="ADAL" clId="{54B66AF4-791B-4B8A-80A7-BEB9B5B7EEED}" dt="2020-02-20T20:37:33.804" v="3368" actId="12788"/>
        <pc:sldMkLst>
          <pc:docMk/>
          <pc:sldMk cId="3916209527" sldId="820"/>
        </pc:sldMkLst>
        <pc:spChg chg="add mod">
          <ac:chgData name="Roth, Dan" userId="18da4c67-dd89-43a7-9856-8592f867a23c" providerId="ADAL" clId="{54B66AF4-791B-4B8A-80A7-BEB9B5B7EEED}" dt="2020-02-20T20:37:18.660" v="3367" actId="12788"/>
          <ac:spMkLst>
            <pc:docMk/>
            <pc:sldMk cId="3916209527" sldId="820"/>
            <ac:spMk id="9" creationId="{8FB76CCC-32BE-46A5-98C3-76F94888BB2A}"/>
          </ac:spMkLst>
        </pc:spChg>
        <pc:spChg chg="add mod">
          <ac:chgData name="Roth, Dan" userId="18da4c67-dd89-43a7-9856-8592f867a23c" providerId="ADAL" clId="{54B66AF4-791B-4B8A-80A7-BEB9B5B7EEED}" dt="2020-02-20T20:37:33.804" v="3368" actId="12788"/>
          <ac:spMkLst>
            <pc:docMk/>
            <pc:sldMk cId="3916209527" sldId="820"/>
            <ac:spMk id="10" creationId="{EB672DB6-E71F-4A70-8541-796EA8A5A547}"/>
          </ac:spMkLst>
        </pc:spChg>
        <pc:picChg chg="mod">
          <ac:chgData name="Roth, Dan" userId="18da4c67-dd89-43a7-9856-8592f867a23c" providerId="ADAL" clId="{54B66AF4-791B-4B8A-80A7-BEB9B5B7EEED}" dt="2020-02-20T20:37:33.804" v="3368" actId="12788"/>
          <ac:picMkLst>
            <pc:docMk/>
            <pc:sldMk cId="3916209527" sldId="820"/>
            <ac:picMk id="6" creationId="{25E560C3-8349-6244-AF97-79DC2F3648E8}"/>
          </ac:picMkLst>
        </pc:picChg>
        <pc:picChg chg="mod">
          <ac:chgData name="Roth, Dan" userId="18da4c67-dd89-43a7-9856-8592f867a23c" providerId="ADAL" clId="{54B66AF4-791B-4B8A-80A7-BEB9B5B7EEED}" dt="2020-02-20T20:37:18.660" v="3367" actId="12788"/>
          <ac:picMkLst>
            <pc:docMk/>
            <pc:sldMk cId="3916209527" sldId="820"/>
            <ac:picMk id="8" creationId="{F9697664-DAC8-0E44-B0C9-3C45596D24B1}"/>
          </ac:picMkLst>
        </pc:picChg>
      </pc:sldChg>
      <pc:sldChg chg="add del modTransition">
        <pc:chgData name="Roth, Dan" userId="18da4c67-dd89-43a7-9856-8592f867a23c" providerId="ADAL" clId="{54B66AF4-791B-4B8A-80A7-BEB9B5B7EEED}" dt="2020-02-20T03:22:33.062" v="1891" actId="47"/>
        <pc:sldMkLst>
          <pc:docMk/>
          <pc:sldMk cId="1445058507" sldId="824"/>
        </pc:sldMkLst>
      </pc:sldChg>
      <pc:sldChg chg="add del modTransition">
        <pc:chgData name="Roth, Dan" userId="18da4c67-dd89-43a7-9856-8592f867a23c" providerId="ADAL" clId="{54B66AF4-791B-4B8A-80A7-BEB9B5B7EEED}" dt="2020-02-20T03:23:51.190" v="1904" actId="47"/>
        <pc:sldMkLst>
          <pc:docMk/>
          <pc:sldMk cId="1988186874" sldId="825"/>
        </pc:sldMkLst>
      </pc:sldChg>
      <pc:sldChg chg="modNotesTx">
        <pc:chgData name="Roth, Dan" userId="18da4c67-dd89-43a7-9856-8592f867a23c" providerId="ADAL" clId="{54B66AF4-791B-4B8A-80A7-BEB9B5B7EEED}" dt="2020-02-20T00:04:47.070" v="136" actId="403"/>
        <pc:sldMkLst>
          <pc:docMk/>
          <pc:sldMk cId="1511776667" sldId="1262"/>
        </pc:sldMkLst>
      </pc:sldChg>
      <pc:sldChg chg="modSp">
        <pc:chgData name="Roth, Dan" userId="18da4c67-dd89-43a7-9856-8592f867a23c" providerId="ADAL" clId="{54B66AF4-791B-4B8A-80A7-BEB9B5B7EEED}" dt="2020-02-19T15:07:04.315" v="5" actId="20577"/>
        <pc:sldMkLst>
          <pc:docMk/>
          <pc:sldMk cId="2144188295" sldId="1263"/>
        </pc:sldMkLst>
        <pc:spChg chg="mod">
          <ac:chgData name="Roth, Dan" userId="18da4c67-dd89-43a7-9856-8592f867a23c" providerId="ADAL" clId="{54B66AF4-791B-4B8A-80A7-BEB9B5B7EEED}" dt="2020-02-19T15:07:04.315" v="5" actId="20577"/>
          <ac:spMkLst>
            <pc:docMk/>
            <pc:sldMk cId="2144188295" sldId="1263"/>
            <ac:spMk id="2" creationId="{A30C8CE9-F03F-4413-B657-D4360DF6B0C3}"/>
          </ac:spMkLst>
        </pc:spChg>
      </pc:sldChg>
      <pc:sldChg chg="del">
        <pc:chgData name="Roth, Dan" userId="18da4c67-dd89-43a7-9856-8592f867a23c" providerId="ADAL" clId="{54B66AF4-791B-4B8A-80A7-BEB9B5B7EEED}" dt="2020-02-19T15:11:20.229" v="36" actId="47"/>
        <pc:sldMkLst>
          <pc:docMk/>
          <pc:sldMk cId="4188490006" sldId="1270"/>
        </pc:sldMkLst>
      </pc:sldChg>
      <pc:sldChg chg="del modTransition">
        <pc:chgData name="Roth, Dan" userId="18da4c67-dd89-43a7-9856-8592f867a23c" providerId="ADAL" clId="{54B66AF4-791B-4B8A-80A7-BEB9B5B7EEED}" dt="2020-02-20T01:05:13.791" v="346" actId="47"/>
        <pc:sldMkLst>
          <pc:docMk/>
          <pc:sldMk cId="1685955748" sldId="1272"/>
        </pc:sldMkLst>
      </pc:sldChg>
      <pc:sldChg chg="modSp ord">
        <pc:chgData name="Roth, Dan" userId="18da4c67-dd89-43a7-9856-8592f867a23c" providerId="ADAL" clId="{54B66AF4-791B-4B8A-80A7-BEB9B5B7EEED}" dt="2020-02-20T18:56:46.894" v="3362" actId="166"/>
        <pc:sldMkLst>
          <pc:docMk/>
          <pc:sldMk cId="819782201" sldId="1273"/>
        </pc:sldMkLst>
        <pc:spChg chg="ord">
          <ac:chgData name="Roth, Dan" userId="18da4c67-dd89-43a7-9856-8592f867a23c" providerId="ADAL" clId="{54B66AF4-791B-4B8A-80A7-BEB9B5B7EEED}" dt="2020-02-20T18:56:46.894" v="3362" actId="166"/>
          <ac:spMkLst>
            <pc:docMk/>
            <pc:sldMk cId="819782201" sldId="1273"/>
            <ac:spMk id="23" creationId="{00000000-0000-0000-0000-000000000000}"/>
          </ac:spMkLst>
        </pc:spChg>
        <pc:spChg chg="mod">
          <ac:chgData name="Roth, Dan" userId="18da4c67-dd89-43a7-9856-8592f867a23c" providerId="ADAL" clId="{54B66AF4-791B-4B8A-80A7-BEB9B5B7EEED}" dt="2020-02-20T01:45:37.095" v="669" actId="5793"/>
          <ac:spMkLst>
            <pc:docMk/>
            <pc:sldMk cId="819782201" sldId="1273"/>
            <ac:spMk id="24" creationId="{687C43B7-A106-4249-BFB5-19F1D14D28E2}"/>
          </ac:spMkLst>
        </pc:spChg>
        <pc:spChg chg="ord">
          <ac:chgData name="Roth, Dan" userId="18da4c67-dd89-43a7-9856-8592f867a23c" providerId="ADAL" clId="{54B66AF4-791B-4B8A-80A7-BEB9B5B7EEED}" dt="2020-02-20T18:56:22.600" v="3361" actId="166"/>
          <ac:spMkLst>
            <pc:docMk/>
            <pc:sldMk cId="819782201" sldId="1273"/>
            <ac:spMk id="31" creationId="{00000000-0000-0000-0000-000000000000}"/>
          </ac:spMkLst>
        </pc:spChg>
      </pc:sldChg>
      <pc:sldChg chg="add">
        <pc:chgData name="Roth, Dan" userId="18da4c67-dd89-43a7-9856-8592f867a23c" providerId="ADAL" clId="{54B66AF4-791B-4B8A-80A7-BEB9B5B7EEED}" dt="2020-02-20T01:05:24.673" v="348"/>
        <pc:sldMkLst>
          <pc:docMk/>
          <pc:sldMk cId="624339271" sldId="1274"/>
        </pc:sldMkLst>
      </pc:sldChg>
      <pc:sldChg chg="del modTransition">
        <pc:chgData name="Roth, Dan" userId="18da4c67-dd89-43a7-9856-8592f867a23c" providerId="ADAL" clId="{54B66AF4-791B-4B8A-80A7-BEB9B5B7EEED}" dt="2020-02-20T01:05:19.729" v="347" actId="2696"/>
        <pc:sldMkLst>
          <pc:docMk/>
          <pc:sldMk cId="2482316728" sldId="1274"/>
        </pc:sldMkLst>
      </pc:sldChg>
      <pc:sldChg chg="del">
        <pc:chgData name="Roth, Dan" userId="18da4c67-dd89-43a7-9856-8592f867a23c" providerId="ADAL" clId="{54B66AF4-791B-4B8A-80A7-BEB9B5B7EEED}" dt="2020-02-20T01:21:38.400" v="629" actId="2696"/>
        <pc:sldMkLst>
          <pc:docMk/>
          <pc:sldMk cId="1956819189" sldId="1276"/>
        </pc:sldMkLst>
      </pc:sldChg>
      <pc:sldChg chg="add">
        <pc:chgData name="Roth, Dan" userId="18da4c67-dd89-43a7-9856-8592f867a23c" providerId="ADAL" clId="{54B66AF4-791B-4B8A-80A7-BEB9B5B7EEED}" dt="2020-02-20T01:21:44.979" v="630"/>
        <pc:sldMkLst>
          <pc:docMk/>
          <pc:sldMk cId="4211555898" sldId="1276"/>
        </pc:sldMkLst>
      </pc:sldChg>
      <pc:sldChg chg="addSp delSp modSp modAnim">
        <pc:chgData name="Roth, Dan" userId="18da4c67-dd89-43a7-9856-8592f867a23c" providerId="ADAL" clId="{54B66AF4-791B-4B8A-80A7-BEB9B5B7EEED}" dt="2020-02-20T18:25:30.269" v="3358" actId="208"/>
        <pc:sldMkLst>
          <pc:docMk/>
          <pc:sldMk cId="1951640376" sldId="1277"/>
        </pc:sldMkLst>
        <pc:spChg chg="add mod ord">
          <ac:chgData name="Roth, Dan" userId="18da4c67-dd89-43a7-9856-8592f867a23c" providerId="ADAL" clId="{54B66AF4-791B-4B8A-80A7-BEB9B5B7EEED}" dt="2020-02-20T18:21:50.033" v="3282" actId="1038"/>
          <ac:spMkLst>
            <pc:docMk/>
            <pc:sldMk cId="1951640376" sldId="1277"/>
            <ac:spMk id="26" creationId="{0FB51540-3EC3-43C7-8D92-208A7C12098D}"/>
          </ac:spMkLst>
        </pc:spChg>
        <pc:spChg chg="add mod">
          <ac:chgData name="Roth, Dan" userId="18da4c67-dd89-43a7-9856-8592f867a23c" providerId="ADAL" clId="{54B66AF4-791B-4B8A-80A7-BEB9B5B7EEED}" dt="2020-02-20T18:24:08.542" v="3355" actId="1038"/>
          <ac:spMkLst>
            <pc:docMk/>
            <pc:sldMk cId="1951640376" sldId="1277"/>
            <ac:spMk id="27" creationId="{753278C5-D285-4673-86AC-F1E1911A99D1}"/>
          </ac:spMkLst>
        </pc:spChg>
        <pc:grpChg chg="add mod">
          <ac:chgData name="Roth, Dan" userId="18da4c67-dd89-43a7-9856-8592f867a23c" providerId="ADAL" clId="{54B66AF4-791B-4B8A-80A7-BEB9B5B7EEED}" dt="2020-02-19T22:33:59.890" v="123" actId="1035"/>
          <ac:grpSpMkLst>
            <pc:docMk/>
            <pc:sldMk cId="1951640376" sldId="1277"/>
            <ac:grpSpMk id="6" creationId="{80B69BCB-9DD8-40C1-B267-88BA6B757259}"/>
          </ac:grpSpMkLst>
        </pc:grpChg>
        <pc:grpChg chg="add mod">
          <ac:chgData name="Roth, Dan" userId="18da4c67-dd89-43a7-9856-8592f867a23c" providerId="ADAL" clId="{54B66AF4-791B-4B8A-80A7-BEB9B5B7EEED}" dt="2020-02-19T22:33:59.890" v="123" actId="1035"/>
          <ac:grpSpMkLst>
            <pc:docMk/>
            <pc:sldMk cId="1951640376" sldId="1277"/>
            <ac:grpSpMk id="21" creationId="{688022E4-B9F9-432E-9FC5-40074950F495}"/>
          </ac:grpSpMkLst>
        </pc:grpChg>
        <pc:picChg chg="add del mod">
          <ac:chgData name="Roth, Dan" userId="18da4c67-dd89-43a7-9856-8592f867a23c" providerId="ADAL" clId="{54B66AF4-791B-4B8A-80A7-BEB9B5B7EEED}" dt="2020-02-20T18:02:51.467" v="3237" actId="478"/>
          <ac:picMkLst>
            <pc:docMk/>
            <pc:sldMk cId="1951640376" sldId="1277"/>
            <ac:picMk id="4" creationId="{1CDB59B1-81DD-4B28-B8E1-AEDFDC1D66AC}"/>
          </ac:picMkLst>
        </pc:picChg>
        <pc:picChg chg="add mod">
          <ac:chgData name="Roth, Dan" userId="18da4c67-dd89-43a7-9856-8592f867a23c" providerId="ADAL" clId="{54B66AF4-791B-4B8A-80A7-BEB9B5B7EEED}" dt="2020-02-20T01:30:59.739" v="653" actId="1035"/>
          <ac:picMkLst>
            <pc:docMk/>
            <pc:sldMk cId="1951640376" sldId="1277"/>
            <ac:picMk id="24" creationId="{7D7E2B1C-7B63-4ECF-ACD3-0ABEB023FA26}"/>
          </ac:picMkLst>
        </pc:picChg>
        <pc:picChg chg="add mod">
          <ac:chgData name="Roth, Dan" userId="18da4c67-dd89-43a7-9856-8592f867a23c" providerId="ADAL" clId="{54B66AF4-791B-4B8A-80A7-BEB9B5B7EEED}" dt="2020-02-20T18:25:30.269" v="3358" actId="208"/>
          <ac:picMkLst>
            <pc:docMk/>
            <pc:sldMk cId="1951640376" sldId="1277"/>
            <ac:picMk id="25" creationId="{26B169EE-C04C-405C-A844-46D843FE0792}"/>
          </ac:picMkLst>
        </pc:picChg>
      </pc:sldChg>
      <pc:sldChg chg="delSp modSp add modTransition delAnim modAnim">
        <pc:chgData name="Roth, Dan" userId="18da4c67-dd89-43a7-9856-8592f867a23c" providerId="ADAL" clId="{54B66AF4-791B-4B8A-80A7-BEB9B5B7EEED}" dt="2020-02-20T20:53:02.193" v="3373" actId="20577"/>
        <pc:sldMkLst>
          <pc:docMk/>
          <pc:sldMk cId="158293492" sldId="1403"/>
        </pc:sldMkLst>
        <pc:spChg chg="mod">
          <ac:chgData name="Roth, Dan" userId="18da4c67-dd89-43a7-9856-8592f867a23c" providerId="ADAL" clId="{54B66AF4-791B-4B8A-80A7-BEB9B5B7EEED}" dt="2020-02-20T03:48:52.841" v="2218" actId="113"/>
          <ac:spMkLst>
            <pc:docMk/>
            <pc:sldMk cId="158293492" sldId="1403"/>
            <ac:spMk id="2" creationId="{3D6A3948-0CD2-A14B-8AF2-90B0E45E3525}"/>
          </ac:spMkLst>
        </pc:spChg>
        <pc:spChg chg="mod">
          <ac:chgData name="Roth, Dan" userId="18da4c67-dd89-43a7-9856-8592f867a23c" providerId="ADAL" clId="{54B66AF4-791B-4B8A-80A7-BEB9B5B7EEED}" dt="2020-02-20T03:49:57.204" v="2234" actId="404"/>
          <ac:spMkLst>
            <pc:docMk/>
            <pc:sldMk cId="158293492" sldId="1403"/>
            <ac:spMk id="4" creationId="{93B61D90-81E4-E941-AE66-3FC4AEE08FF8}"/>
          </ac:spMkLst>
        </pc:spChg>
        <pc:spChg chg="mod">
          <ac:chgData name="Roth, Dan" userId="18da4c67-dd89-43a7-9856-8592f867a23c" providerId="ADAL" clId="{54B66AF4-791B-4B8A-80A7-BEB9B5B7EEED}" dt="2020-02-20T03:56:01.471" v="2309" actId="404"/>
          <ac:spMkLst>
            <pc:docMk/>
            <pc:sldMk cId="158293492" sldId="1403"/>
            <ac:spMk id="13" creationId="{72EF8C6E-DD16-4B39-841E-865994CB681C}"/>
          </ac:spMkLst>
        </pc:spChg>
        <pc:spChg chg="del">
          <ac:chgData name="Roth, Dan" userId="18da4c67-dd89-43a7-9856-8592f867a23c" providerId="ADAL" clId="{54B66AF4-791B-4B8A-80A7-BEB9B5B7EEED}" dt="2020-02-20T03:52:58.621" v="2239" actId="478"/>
          <ac:spMkLst>
            <pc:docMk/>
            <pc:sldMk cId="158293492" sldId="1403"/>
            <ac:spMk id="14" creationId="{F6FE1BA1-3CA5-4817-821D-08C0AA7B3516}"/>
          </ac:spMkLst>
        </pc:spChg>
        <pc:spChg chg="mod">
          <ac:chgData name="Roth, Dan" userId="18da4c67-dd89-43a7-9856-8592f867a23c" providerId="ADAL" clId="{54B66AF4-791B-4B8A-80A7-BEB9B5B7EEED}" dt="2020-02-20T20:53:02.193" v="3373" actId="20577"/>
          <ac:spMkLst>
            <pc:docMk/>
            <pc:sldMk cId="158293492" sldId="1403"/>
            <ac:spMk id="15" creationId="{4126ACE2-84F0-41F5-9921-22F59DCFB7C1}"/>
          </ac:spMkLst>
        </pc:spChg>
      </pc:sldChg>
      <pc:sldChg chg="add del modTransition">
        <pc:chgData name="Roth, Dan" userId="18da4c67-dd89-43a7-9856-8592f867a23c" providerId="ADAL" clId="{54B66AF4-791B-4B8A-80A7-BEB9B5B7EEED}" dt="2020-02-20T03:48:27.076" v="2216" actId="2696"/>
        <pc:sldMkLst>
          <pc:docMk/>
          <pc:sldMk cId="2362856364" sldId="1403"/>
        </pc:sldMkLst>
      </pc:sldChg>
      <pc:sldChg chg="addSp delSp modSp ord modAnim">
        <pc:chgData name="Roth, Dan" userId="18da4c67-dd89-43a7-9856-8592f867a23c" providerId="ADAL" clId="{54B66AF4-791B-4B8A-80A7-BEB9B5B7EEED}" dt="2020-02-20T15:37:57.889" v="3136" actId="20577"/>
        <pc:sldMkLst>
          <pc:docMk/>
          <pc:sldMk cId="568115708" sldId="1406"/>
        </pc:sldMkLst>
        <pc:spChg chg="mod">
          <ac:chgData name="Roth, Dan" userId="18da4c67-dd89-43a7-9856-8592f867a23c" providerId="ADAL" clId="{54B66AF4-791B-4B8A-80A7-BEB9B5B7EEED}" dt="2020-02-20T01:20:15.295" v="582" actId="20577"/>
          <ac:spMkLst>
            <pc:docMk/>
            <pc:sldMk cId="568115708" sldId="1406"/>
            <ac:spMk id="2" creationId="{ED422C5F-E9E7-4183-B627-E35D824FAA99}"/>
          </ac:spMkLst>
        </pc:spChg>
        <pc:spChg chg="mod">
          <ac:chgData name="Roth, Dan" userId="18da4c67-dd89-43a7-9856-8592f867a23c" providerId="ADAL" clId="{54B66AF4-791B-4B8A-80A7-BEB9B5B7EEED}" dt="2020-02-20T15:37:57.889" v="3136" actId="20577"/>
          <ac:spMkLst>
            <pc:docMk/>
            <pc:sldMk cId="568115708" sldId="1406"/>
            <ac:spMk id="3" creationId="{27FBF72F-7B58-4769-B5EF-E898653ACE43}"/>
          </ac:spMkLst>
        </pc:spChg>
        <pc:spChg chg="mod">
          <ac:chgData name="Roth, Dan" userId="18da4c67-dd89-43a7-9856-8592f867a23c" providerId="ADAL" clId="{54B66AF4-791B-4B8A-80A7-BEB9B5B7EEED}" dt="2020-02-20T01:13:07.739" v="455" actId="1036"/>
          <ac:spMkLst>
            <pc:docMk/>
            <pc:sldMk cId="568115708" sldId="1406"/>
            <ac:spMk id="6" creationId="{023FB418-9198-4701-A311-518902F1E8E1}"/>
          </ac:spMkLst>
        </pc:spChg>
        <pc:spChg chg="add del">
          <ac:chgData name="Roth, Dan" userId="18da4c67-dd89-43a7-9856-8592f867a23c" providerId="ADAL" clId="{54B66AF4-791B-4B8A-80A7-BEB9B5B7EEED}" dt="2020-02-20T01:12:20.362" v="430"/>
          <ac:spMkLst>
            <pc:docMk/>
            <pc:sldMk cId="568115708" sldId="1406"/>
            <ac:spMk id="8" creationId="{EDDE19D4-B308-4540-9C66-E18ADB78129F}"/>
          </ac:spMkLst>
        </pc:spChg>
        <pc:spChg chg="add mod">
          <ac:chgData name="Roth, Dan" userId="18da4c67-dd89-43a7-9856-8592f867a23c" providerId="ADAL" clId="{54B66AF4-791B-4B8A-80A7-BEB9B5B7EEED}" dt="2020-02-20T01:20:32.113" v="628" actId="113"/>
          <ac:spMkLst>
            <pc:docMk/>
            <pc:sldMk cId="568115708" sldId="1406"/>
            <ac:spMk id="9" creationId="{B8E4E20C-D68F-4BDB-9470-0F0B1935CC53}"/>
          </ac:spMkLst>
        </pc:spChg>
        <pc:spChg chg="mod">
          <ac:chgData name="Roth, Dan" userId="18da4c67-dd89-43a7-9856-8592f867a23c" providerId="ADAL" clId="{54B66AF4-791B-4B8A-80A7-BEB9B5B7EEED}" dt="2020-02-20T01:14:37.378" v="527" actId="408"/>
          <ac:spMkLst>
            <pc:docMk/>
            <pc:sldMk cId="568115708" sldId="1406"/>
            <ac:spMk id="10" creationId="{C35ACE2F-5E97-4EE7-B56A-7C06F78F012B}"/>
          </ac:spMkLst>
        </pc:spChg>
        <pc:picChg chg="mod">
          <ac:chgData name="Roth, Dan" userId="18da4c67-dd89-43a7-9856-8592f867a23c" providerId="ADAL" clId="{54B66AF4-791B-4B8A-80A7-BEB9B5B7EEED}" dt="2020-02-20T01:14:37.378" v="527" actId="408"/>
          <ac:picMkLst>
            <pc:docMk/>
            <pc:sldMk cId="568115708" sldId="1406"/>
            <ac:picMk id="7" creationId="{3389A7C3-F599-46AA-A1DB-7029568788A7}"/>
          </ac:picMkLst>
        </pc:picChg>
        <pc:picChg chg="mod">
          <ac:chgData name="Roth, Dan" userId="18da4c67-dd89-43a7-9856-8592f867a23c" providerId="ADAL" clId="{54B66AF4-791B-4B8A-80A7-BEB9B5B7EEED}" dt="2020-02-20T01:14:37.378" v="527" actId="408"/>
          <ac:picMkLst>
            <pc:docMk/>
            <pc:sldMk cId="568115708" sldId="1406"/>
            <ac:picMk id="27" creationId="{0CDADACE-264C-4BCC-A248-6050BEF49C22}"/>
          </ac:picMkLst>
        </pc:picChg>
      </pc:sldChg>
      <pc:sldChg chg="modSp add del modTransition">
        <pc:chgData name="Roth, Dan" userId="18da4c67-dd89-43a7-9856-8592f867a23c" providerId="ADAL" clId="{54B66AF4-791B-4B8A-80A7-BEB9B5B7EEED}" dt="2020-02-20T02:02:26.943" v="751" actId="47"/>
        <pc:sldMkLst>
          <pc:docMk/>
          <pc:sldMk cId="888755166" sldId="1412"/>
        </pc:sldMkLst>
        <pc:spChg chg="mod">
          <ac:chgData name="Roth, Dan" userId="18da4c67-dd89-43a7-9856-8592f867a23c" providerId="ADAL" clId="{54B66AF4-791B-4B8A-80A7-BEB9B5B7EEED}" dt="2020-02-20T01:55:48.809" v="680"/>
          <ac:spMkLst>
            <pc:docMk/>
            <pc:sldMk cId="888755166" sldId="1412"/>
            <ac:spMk id="4" creationId="{D1BC5FF1-EDA8-4ED0-8902-73EE62EA2C0C}"/>
          </ac:spMkLst>
        </pc:spChg>
      </pc:sldChg>
      <pc:sldChg chg="modSp add">
        <pc:chgData name="Roth, Dan" userId="18da4c67-dd89-43a7-9856-8592f867a23c" providerId="ADAL" clId="{54B66AF4-791B-4B8A-80A7-BEB9B5B7EEED}" dt="2020-02-20T00:23:21.186" v="333" actId="1037"/>
        <pc:sldMkLst>
          <pc:docMk/>
          <pc:sldMk cId="1940674571" sldId="1449"/>
        </pc:sldMkLst>
        <pc:spChg chg="mod">
          <ac:chgData name="Roth, Dan" userId="18da4c67-dd89-43a7-9856-8592f867a23c" providerId="ADAL" clId="{54B66AF4-791B-4B8A-80A7-BEB9B5B7EEED}" dt="2020-02-19T15:11:49.801" v="38" actId="20577"/>
          <ac:spMkLst>
            <pc:docMk/>
            <pc:sldMk cId="1940674571" sldId="1449"/>
            <ac:spMk id="2" creationId="{428C9577-E57F-4DE9-B34F-8113095262ED}"/>
          </ac:spMkLst>
        </pc:spChg>
        <pc:spChg chg="mod">
          <ac:chgData name="Roth, Dan" userId="18da4c67-dd89-43a7-9856-8592f867a23c" providerId="ADAL" clId="{54B66AF4-791B-4B8A-80A7-BEB9B5B7EEED}" dt="2020-02-20T00:23:21.186" v="333" actId="1037"/>
          <ac:spMkLst>
            <pc:docMk/>
            <pc:sldMk cId="1940674571" sldId="1449"/>
            <ac:spMk id="20" creationId="{A5A18493-733A-4C5A-9C16-823DDED86830}"/>
          </ac:spMkLst>
        </pc:spChg>
      </pc:sldChg>
      <pc:sldChg chg="add">
        <pc:chgData name="Roth, Dan" userId="18da4c67-dd89-43a7-9856-8592f867a23c" providerId="ADAL" clId="{54B66AF4-791B-4B8A-80A7-BEB9B5B7EEED}" dt="2020-02-19T15:11:15.911" v="35"/>
        <pc:sldMkLst>
          <pc:docMk/>
          <pc:sldMk cId="3998438273" sldId="1450"/>
        </pc:sldMkLst>
      </pc:sldChg>
      <pc:sldChg chg="modSp add">
        <pc:chgData name="Roth, Dan" userId="18da4c67-dd89-43a7-9856-8592f867a23c" providerId="ADAL" clId="{54B66AF4-791B-4B8A-80A7-BEB9B5B7EEED}" dt="2020-02-20T15:30:33.202" v="2883" actId="113"/>
        <pc:sldMkLst>
          <pc:docMk/>
          <pc:sldMk cId="1198865618" sldId="1451"/>
        </pc:sldMkLst>
        <pc:spChg chg="mod">
          <ac:chgData name="Roth, Dan" userId="18da4c67-dd89-43a7-9856-8592f867a23c" providerId="ADAL" clId="{54B66AF4-791B-4B8A-80A7-BEB9B5B7EEED}" dt="2020-02-20T15:30:33.202" v="2883" actId="113"/>
          <ac:spMkLst>
            <pc:docMk/>
            <pc:sldMk cId="1198865618" sldId="1451"/>
            <ac:spMk id="3" creationId="{77A72FCE-525F-4150-80D3-EFA8F449A2A6}"/>
          </ac:spMkLst>
        </pc:spChg>
      </pc:sldChg>
      <pc:sldChg chg="modSp add">
        <pc:chgData name="Roth, Dan" userId="18da4c67-dd89-43a7-9856-8592f867a23c" providerId="ADAL" clId="{54B66AF4-791B-4B8A-80A7-BEB9B5B7EEED}" dt="2020-02-20T01:07:12.375" v="371" actId="6549"/>
        <pc:sldMkLst>
          <pc:docMk/>
          <pc:sldMk cId="563110837" sldId="1452"/>
        </pc:sldMkLst>
        <pc:spChg chg="mod">
          <ac:chgData name="Roth, Dan" userId="18da4c67-dd89-43a7-9856-8592f867a23c" providerId="ADAL" clId="{54B66AF4-791B-4B8A-80A7-BEB9B5B7EEED}" dt="2020-02-20T01:07:12.375" v="371" actId="6549"/>
          <ac:spMkLst>
            <pc:docMk/>
            <pc:sldMk cId="563110837" sldId="1452"/>
            <ac:spMk id="2" creationId="{246B2AE0-A84D-4FB2-B09E-915029CBD5A6}"/>
          </ac:spMkLst>
        </pc:spChg>
      </pc:sldChg>
      <pc:sldChg chg="add">
        <pc:chgData name="Roth, Dan" userId="18da4c67-dd89-43a7-9856-8592f867a23c" providerId="ADAL" clId="{54B66AF4-791B-4B8A-80A7-BEB9B5B7EEED}" dt="2020-02-19T22:31:16.766" v="42"/>
        <pc:sldMkLst>
          <pc:docMk/>
          <pc:sldMk cId="3327488310" sldId="1454"/>
        </pc:sldMkLst>
      </pc:sldChg>
      <pc:sldChg chg="add del">
        <pc:chgData name="Roth, Dan" userId="18da4c67-dd89-43a7-9856-8592f867a23c" providerId="ADAL" clId="{54B66AF4-791B-4B8A-80A7-BEB9B5B7EEED}" dt="2020-02-20T01:17:18.302" v="560" actId="47"/>
        <pc:sldMkLst>
          <pc:docMk/>
          <pc:sldMk cId="1024197213" sldId="1455"/>
        </pc:sldMkLst>
      </pc:sldChg>
      <pc:sldChg chg="add">
        <pc:chgData name="Roth, Dan" userId="18da4c67-dd89-43a7-9856-8592f867a23c" providerId="ADAL" clId="{54B66AF4-791B-4B8A-80A7-BEB9B5B7EEED}" dt="2020-02-19T22:37:28.848" v="127"/>
        <pc:sldMkLst>
          <pc:docMk/>
          <pc:sldMk cId="966167693" sldId="1456"/>
        </pc:sldMkLst>
      </pc:sldChg>
      <pc:sldChg chg="modSp add modTransition">
        <pc:chgData name="Roth, Dan" userId="18da4c67-dd89-43a7-9856-8592f867a23c" providerId="ADAL" clId="{54B66AF4-791B-4B8A-80A7-BEB9B5B7EEED}" dt="2020-02-20T00:19:12.041" v="164"/>
        <pc:sldMkLst>
          <pc:docMk/>
          <pc:sldMk cId="802746253" sldId="1457"/>
        </pc:sldMkLst>
        <pc:spChg chg="mod">
          <ac:chgData name="Roth, Dan" userId="18da4c67-dd89-43a7-9856-8592f867a23c" providerId="ADAL" clId="{54B66AF4-791B-4B8A-80A7-BEB9B5B7EEED}" dt="2020-02-20T00:18:56.574" v="163" actId="20577"/>
          <ac:spMkLst>
            <pc:docMk/>
            <pc:sldMk cId="802746253" sldId="1457"/>
            <ac:spMk id="2" creationId="{428C9577-E57F-4DE9-B34F-8113095262ED}"/>
          </ac:spMkLst>
        </pc:spChg>
      </pc:sldChg>
      <pc:sldChg chg="addSp modSp add modAnim">
        <pc:chgData name="Roth, Dan" userId="18da4c67-dd89-43a7-9856-8592f867a23c" providerId="ADAL" clId="{54B66AF4-791B-4B8A-80A7-BEB9B5B7EEED}" dt="2020-02-20T04:18:32.684" v="2591" actId="14100"/>
        <pc:sldMkLst>
          <pc:docMk/>
          <pc:sldMk cId="842587830" sldId="1458"/>
        </pc:sldMkLst>
        <pc:spChg chg="add mod">
          <ac:chgData name="Roth, Dan" userId="18da4c67-dd89-43a7-9856-8592f867a23c" providerId="ADAL" clId="{54B66AF4-791B-4B8A-80A7-BEB9B5B7EEED}" dt="2020-02-20T01:58:34.940" v="723" actId="20577"/>
          <ac:spMkLst>
            <pc:docMk/>
            <pc:sldMk cId="842587830" sldId="1458"/>
            <ac:spMk id="35" creationId="{C1749912-674C-436E-96D8-CFE9FF1D5A4C}"/>
          </ac:spMkLst>
        </pc:spChg>
        <pc:picChg chg="add mod">
          <ac:chgData name="Roth, Dan" userId="18da4c67-dd89-43a7-9856-8592f867a23c" providerId="ADAL" clId="{54B66AF4-791B-4B8A-80A7-BEB9B5B7EEED}" dt="2020-02-20T04:18:32.684" v="2591" actId="14100"/>
          <ac:picMkLst>
            <pc:docMk/>
            <pc:sldMk cId="842587830" sldId="1458"/>
            <ac:picMk id="3" creationId="{55B03CD9-D04B-4092-AA1E-0D04F00D81E3}"/>
          </ac:picMkLst>
        </pc:picChg>
      </pc:sldChg>
      <pc:sldChg chg="add">
        <pc:chgData name="Roth, Dan" userId="18da4c67-dd89-43a7-9856-8592f867a23c" providerId="ADAL" clId="{54B66AF4-791B-4B8A-80A7-BEB9B5B7EEED}" dt="2020-02-20T01:55:48.809" v="680"/>
        <pc:sldMkLst>
          <pc:docMk/>
          <pc:sldMk cId="3032880172" sldId="1459"/>
        </pc:sldMkLst>
      </pc:sldChg>
      <pc:sldChg chg="modSp add">
        <pc:chgData name="Roth, Dan" userId="18da4c67-dd89-43a7-9856-8592f867a23c" providerId="ADAL" clId="{54B66AF4-791B-4B8A-80A7-BEB9B5B7EEED}" dt="2020-02-20T02:02:22.072" v="750" actId="404"/>
        <pc:sldMkLst>
          <pc:docMk/>
          <pc:sldMk cId="2583938766" sldId="1460"/>
        </pc:sldMkLst>
        <pc:spChg chg="mod">
          <ac:chgData name="Roth, Dan" userId="18da4c67-dd89-43a7-9856-8592f867a23c" providerId="ADAL" clId="{54B66AF4-791B-4B8A-80A7-BEB9B5B7EEED}" dt="2020-02-20T02:02:22.072" v="750" actId="404"/>
          <ac:spMkLst>
            <pc:docMk/>
            <pc:sldMk cId="2583938766" sldId="1460"/>
            <ac:spMk id="2" creationId="{00000000-0000-0000-0000-000000000000}"/>
          </ac:spMkLst>
        </pc:spChg>
      </pc:sldChg>
      <pc:sldChg chg="addSp modSp add modAnim">
        <pc:chgData name="Roth, Dan" userId="18da4c67-dd89-43a7-9856-8592f867a23c" providerId="ADAL" clId="{54B66AF4-791B-4B8A-80A7-BEB9B5B7EEED}" dt="2020-02-20T04:23:12.198" v="2716"/>
        <pc:sldMkLst>
          <pc:docMk/>
          <pc:sldMk cId="801057364" sldId="1461"/>
        </pc:sldMkLst>
        <pc:spChg chg="mod">
          <ac:chgData name="Roth, Dan" userId="18da4c67-dd89-43a7-9856-8592f867a23c" providerId="ADAL" clId="{54B66AF4-791B-4B8A-80A7-BEB9B5B7EEED}" dt="2020-02-20T04:22:21.397" v="2712" actId="1036"/>
          <ac:spMkLst>
            <pc:docMk/>
            <pc:sldMk cId="801057364" sldId="1461"/>
            <ac:spMk id="4" creationId="{00000000-0000-0000-0000-000000000000}"/>
          </ac:spMkLst>
        </pc:spChg>
        <pc:spChg chg="add mod">
          <ac:chgData name="Roth, Dan" userId="18da4c67-dd89-43a7-9856-8592f867a23c" providerId="ADAL" clId="{54B66AF4-791B-4B8A-80A7-BEB9B5B7EEED}" dt="2020-02-20T04:21:52.529" v="2693" actId="1035"/>
          <ac:spMkLst>
            <pc:docMk/>
            <pc:sldMk cId="801057364" sldId="1461"/>
            <ac:spMk id="5" creationId="{7DACC8FC-323A-4D10-882B-445E85E03247}"/>
          </ac:spMkLst>
        </pc:spChg>
        <pc:spChg chg="add mod">
          <ac:chgData name="Roth, Dan" userId="18da4c67-dd89-43a7-9856-8592f867a23c" providerId="ADAL" clId="{54B66AF4-791B-4B8A-80A7-BEB9B5B7EEED}" dt="2020-02-20T02:14:48.241" v="839" actId="403"/>
          <ac:spMkLst>
            <pc:docMk/>
            <pc:sldMk cId="801057364" sldId="1461"/>
            <ac:spMk id="14" creationId="{5C56D514-A91E-49A4-9C21-5DB38B6B2ACB}"/>
          </ac:spMkLst>
        </pc:spChg>
        <pc:spChg chg="mod">
          <ac:chgData name="Roth, Dan" userId="18da4c67-dd89-43a7-9856-8592f867a23c" providerId="ADAL" clId="{54B66AF4-791B-4B8A-80A7-BEB9B5B7EEED}" dt="2020-02-20T04:22:21.397" v="2712" actId="1036"/>
          <ac:spMkLst>
            <pc:docMk/>
            <pc:sldMk cId="801057364" sldId="1461"/>
            <ac:spMk id="17" creationId="{00000000-0000-0000-0000-000000000000}"/>
          </ac:spMkLst>
        </pc:spChg>
        <pc:spChg chg="mod">
          <ac:chgData name="Roth, Dan" userId="18da4c67-dd89-43a7-9856-8592f867a23c" providerId="ADAL" clId="{54B66AF4-791B-4B8A-80A7-BEB9B5B7EEED}" dt="2020-02-20T04:22:21.397" v="2712" actId="1036"/>
          <ac:spMkLst>
            <pc:docMk/>
            <pc:sldMk cId="801057364" sldId="1461"/>
            <ac:spMk id="19" creationId="{00000000-0000-0000-0000-000000000000}"/>
          </ac:spMkLst>
        </pc:spChg>
        <pc:spChg chg="mod">
          <ac:chgData name="Roth, Dan" userId="18da4c67-dd89-43a7-9856-8592f867a23c" providerId="ADAL" clId="{54B66AF4-791B-4B8A-80A7-BEB9B5B7EEED}" dt="2020-02-20T04:22:21.397" v="2712" actId="1036"/>
          <ac:spMkLst>
            <pc:docMk/>
            <pc:sldMk cId="801057364" sldId="1461"/>
            <ac:spMk id="20" creationId="{00000000-0000-0000-0000-000000000000}"/>
          </ac:spMkLst>
        </pc:spChg>
        <pc:spChg chg="mod">
          <ac:chgData name="Roth, Dan" userId="18da4c67-dd89-43a7-9856-8592f867a23c" providerId="ADAL" clId="{54B66AF4-791B-4B8A-80A7-BEB9B5B7EEED}" dt="2020-02-20T04:22:21.397" v="2712" actId="1036"/>
          <ac:spMkLst>
            <pc:docMk/>
            <pc:sldMk cId="801057364" sldId="1461"/>
            <ac:spMk id="24" creationId="{0364FDA4-BA70-BF43-BCAE-43EE56404990}"/>
          </ac:spMkLst>
        </pc:spChg>
        <pc:spChg chg="mod">
          <ac:chgData name="Roth, Dan" userId="18da4c67-dd89-43a7-9856-8592f867a23c" providerId="ADAL" clId="{54B66AF4-791B-4B8A-80A7-BEB9B5B7EEED}" dt="2020-02-20T04:22:21.397" v="2712" actId="1036"/>
          <ac:spMkLst>
            <pc:docMk/>
            <pc:sldMk cId="801057364" sldId="1461"/>
            <ac:spMk id="25" creationId="{A2F9E6C8-867A-AD49-A732-C447D45E119D}"/>
          </ac:spMkLst>
        </pc:spChg>
        <pc:grpChg chg="mod">
          <ac:chgData name="Roth, Dan" userId="18da4c67-dd89-43a7-9856-8592f867a23c" providerId="ADAL" clId="{54B66AF4-791B-4B8A-80A7-BEB9B5B7EEED}" dt="2020-02-20T04:22:21.397" v="2712" actId="1036"/>
          <ac:grpSpMkLst>
            <pc:docMk/>
            <pc:sldMk cId="801057364" sldId="1461"/>
            <ac:grpSpMk id="18" creationId="{5F00F344-24FB-4241-B98A-EA66746672A6}"/>
          </ac:grpSpMkLst>
        </pc:grpChg>
        <pc:picChg chg="add mod">
          <ac:chgData name="Roth, Dan" userId="18da4c67-dd89-43a7-9856-8592f867a23c" providerId="ADAL" clId="{54B66AF4-791B-4B8A-80A7-BEB9B5B7EEED}" dt="2020-02-20T04:22:32.171" v="2713" actId="12788"/>
          <ac:picMkLst>
            <pc:docMk/>
            <pc:sldMk cId="801057364" sldId="1461"/>
            <ac:picMk id="3" creationId="{CC149B30-B757-4D9D-8088-CA344FC6421E}"/>
          </ac:picMkLst>
        </pc:picChg>
      </pc:sldChg>
      <pc:sldChg chg="modSp add modTransition">
        <pc:chgData name="Roth, Dan" userId="18da4c67-dd89-43a7-9856-8592f867a23c" providerId="ADAL" clId="{54B66AF4-791B-4B8A-80A7-BEB9B5B7EEED}" dt="2020-02-20T02:05:07.877" v="761" actId="20577"/>
        <pc:sldMkLst>
          <pc:docMk/>
          <pc:sldMk cId="1698314628" sldId="1462"/>
        </pc:sldMkLst>
        <pc:spChg chg="mod">
          <ac:chgData name="Roth, Dan" userId="18da4c67-dd89-43a7-9856-8592f867a23c" providerId="ADAL" clId="{54B66AF4-791B-4B8A-80A7-BEB9B5B7EEED}" dt="2020-02-20T02:05:07.877" v="761" actId="20577"/>
          <ac:spMkLst>
            <pc:docMk/>
            <pc:sldMk cId="1698314628" sldId="1462"/>
            <ac:spMk id="2" creationId="{79143E0D-5A65-E549-9082-4CE58F70075F}"/>
          </ac:spMkLst>
        </pc:spChg>
      </pc:sldChg>
      <pc:sldChg chg="add modTransition">
        <pc:chgData name="Roth, Dan" userId="18da4c67-dd89-43a7-9856-8592f867a23c" providerId="ADAL" clId="{54B66AF4-791B-4B8A-80A7-BEB9B5B7EEED}" dt="2020-02-20T01:55:48.809" v="680"/>
        <pc:sldMkLst>
          <pc:docMk/>
          <pc:sldMk cId="3005599594" sldId="1463"/>
        </pc:sldMkLst>
      </pc:sldChg>
      <pc:sldChg chg="add modTransition">
        <pc:chgData name="Roth, Dan" userId="18da4c67-dd89-43a7-9856-8592f867a23c" providerId="ADAL" clId="{54B66AF4-791B-4B8A-80A7-BEB9B5B7EEED}" dt="2020-02-20T01:55:48.809" v="680"/>
        <pc:sldMkLst>
          <pc:docMk/>
          <pc:sldMk cId="2277095405" sldId="1464"/>
        </pc:sldMkLst>
      </pc:sldChg>
      <pc:sldChg chg="add modTransition">
        <pc:chgData name="Roth, Dan" userId="18da4c67-dd89-43a7-9856-8592f867a23c" providerId="ADAL" clId="{54B66AF4-791B-4B8A-80A7-BEB9B5B7EEED}" dt="2020-02-20T01:55:48.809" v="680"/>
        <pc:sldMkLst>
          <pc:docMk/>
          <pc:sldMk cId="3800825746" sldId="1465"/>
        </pc:sldMkLst>
      </pc:sldChg>
      <pc:sldChg chg="add modTransition">
        <pc:chgData name="Roth, Dan" userId="18da4c67-dd89-43a7-9856-8592f867a23c" providerId="ADAL" clId="{54B66AF4-791B-4B8A-80A7-BEB9B5B7EEED}" dt="2020-02-20T01:55:48.809" v="680"/>
        <pc:sldMkLst>
          <pc:docMk/>
          <pc:sldMk cId="606017412" sldId="1466"/>
        </pc:sldMkLst>
      </pc:sldChg>
      <pc:sldChg chg="modSp add modTransition">
        <pc:chgData name="Roth, Dan" userId="18da4c67-dd89-43a7-9856-8592f867a23c" providerId="ADAL" clId="{54B66AF4-791B-4B8A-80A7-BEB9B5B7EEED}" dt="2020-02-20T02:18:50.192" v="841" actId="208"/>
        <pc:sldMkLst>
          <pc:docMk/>
          <pc:sldMk cId="1694979631" sldId="1467"/>
        </pc:sldMkLst>
        <pc:spChg chg="mod">
          <ac:chgData name="Roth, Dan" userId="18da4c67-dd89-43a7-9856-8592f867a23c" providerId="ADAL" clId="{54B66AF4-791B-4B8A-80A7-BEB9B5B7EEED}" dt="2020-02-20T02:18:50.192" v="841" actId="208"/>
          <ac:spMkLst>
            <pc:docMk/>
            <pc:sldMk cId="1694979631" sldId="1467"/>
            <ac:spMk id="42" creationId="{912EDC46-9D46-4B46-87B9-0C47667C1500}"/>
          </ac:spMkLst>
        </pc:spChg>
      </pc:sldChg>
      <pc:sldChg chg="add del modTransition">
        <pc:chgData name="Roth, Dan" userId="18da4c67-dd89-43a7-9856-8592f867a23c" providerId="ADAL" clId="{54B66AF4-791B-4B8A-80A7-BEB9B5B7EEED}" dt="2020-02-20T02:22:11.995" v="856" actId="47"/>
        <pc:sldMkLst>
          <pc:docMk/>
          <pc:sldMk cId="3075745771" sldId="1468"/>
        </pc:sldMkLst>
      </pc:sldChg>
      <pc:sldChg chg="addSp modSp add modTransition modAnim">
        <pc:chgData name="Roth, Dan" userId="18da4c67-dd89-43a7-9856-8592f867a23c" providerId="ADAL" clId="{54B66AF4-791B-4B8A-80A7-BEB9B5B7EEED}" dt="2020-02-20T02:21:39.235" v="855"/>
        <pc:sldMkLst>
          <pc:docMk/>
          <pc:sldMk cId="2107718763" sldId="1469"/>
        </pc:sldMkLst>
        <pc:spChg chg="add mod">
          <ac:chgData name="Roth, Dan" userId="18da4c67-dd89-43a7-9856-8592f867a23c" providerId="ADAL" clId="{54B66AF4-791B-4B8A-80A7-BEB9B5B7EEED}" dt="2020-02-20T02:19:32.596" v="843" actId="1076"/>
          <ac:spMkLst>
            <pc:docMk/>
            <pc:sldMk cId="2107718763" sldId="1469"/>
            <ac:spMk id="27" creationId="{9935BBAA-6815-479F-B245-10B2F114B5F8}"/>
          </ac:spMkLst>
        </pc:spChg>
      </pc:sldChg>
      <pc:sldChg chg="add del modTransition">
        <pc:chgData name="Roth, Dan" userId="18da4c67-dd89-43a7-9856-8592f867a23c" providerId="ADAL" clId="{54B66AF4-791B-4B8A-80A7-BEB9B5B7EEED}" dt="2020-02-20T03:22:31.018" v="1890" actId="47"/>
        <pc:sldMkLst>
          <pc:docMk/>
          <pc:sldMk cId="3491302477" sldId="1470"/>
        </pc:sldMkLst>
      </pc:sldChg>
      <pc:sldChg chg="add">
        <pc:chgData name="Roth, Dan" userId="18da4c67-dd89-43a7-9856-8592f867a23c" providerId="ADAL" clId="{54B66AF4-791B-4B8A-80A7-BEB9B5B7EEED}" dt="2020-02-20T02:03:30.963" v="752"/>
        <pc:sldMkLst>
          <pc:docMk/>
          <pc:sldMk cId="3832762385" sldId="1471"/>
        </pc:sldMkLst>
      </pc:sldChg>
      <pc:sldChg chg="add modAnim">
        <pc:chgData name="Roth, Dan" userId="18da4c67-dd89-43a7-9856-8592f867a23c" providerId="ADAL" clId="{54B66AF4-791B-4B8A-80A7-BEB9B5B7EEED}" dt="2020-02-20T02:29:03.281" v="860"/>
        <pc:sldMkLst>
          <pc:docMk/>
          <pc:sldMk cId="2756479061" sldId="1472"/>
        </pc:sldMkLst>
      </pc:sldChg>
      <pc:sldChg chg="add del">
        <pc:chgData name="Roth, Dan" userId="18da4c67-dd89-43a7-9856-8592f867a23c" providerId="ADAL" clId="{54B66AF4-791B-4B8A-80A7-BEB9B5B7EEED}" dt="2020-02-20T02:50:57.968" v="1355" actId="47"/>
        <pc:sldMkLst>
          <pc:docMk/>
          <pc:sldMk cId="701760848" sldId="1473"/>
        </pc:sldMkLst>
      </pc:sldChg>
      <pc:sldChg chg="addSp delSp modSp add">
        <pc:chgData name="Roth, Dan" userId="18da4c67-dd89-43a7-9856-8592f867a23c" providerId="ADAL" clId="{54B66AF4-791B-4B8A-80A7-BEB9B5B7EEED}" dt="2020-02-20T03:42:04.350" v="1996" actId="12788"/>
        <pc:sldMkLst>
          <pc:docMk/>
          <pc:sldMk cId="1608324774" sldId="1473"/>
        </pc:sldMkLst>
        <pc:spChg chg="mod">
          <ac:chgData name="Roth, Dan" userId="18da4c67-dd89-43a7-9856-8592f867a23c" providerId="ADAL" clId="{54B66AF4-791B-4B8A-80A7-BEB9B5B7EEED}" dt="2020-02-20T03:42:04.350" v="1996" actId="12788"/>
          <ac:spMkLst>
            <pc:docMk/>
            <pc:sldMk cId="1608324774" sldId="1473"/>
            <ac:spMk id="9" creationId="{191AAB67-A119-431A-B2DC-208BD70ECE75}"/>
          </ac:spMkLst>
        </pc:spChg>
        <pc:spChg chg="mod">
          <ac:chgData name="Roth, Dan" userId="18da4c67-dd89-43a7-9856-8592f867a23c" providerId="ADAL" clId="{54B66AF4-791B-4B8A-80A7-BEB9B5B7EEED}" dt="2020-02-20T03:41:36.379" v="1994" actId="12788"/>
          <ac:spMkLst>
            <pc:docMk/>
            <pc:sldMk cId="1608324774" sldId="1473"/>
            <ac:spMk id="10" creationId="{00A42113-031B-429A-8AEB-4D657F78BEB3}"/>
          </ac:spMkLst>
        </pc:spChg>
        <pc:spChg chg="mod">
          <ac:chgData name="Roth, Dan" userId="18da4c67-dd89-43a7-9856-8592f867a23c" providerId="ADAL" clId="{54B66AF4-791B-4B8A-80A7-BEB9B5B7EEED}" dt="2020-02-20T03:41:28.425" v="1993" actId="12788"/>
          <ac:spMkLst>
            <pc:docMk/>
            <pc:sldMk cId="1608324774" sldId="1473"/>
            <ac:spMk id="11" creationId="{5223C905-26DB-4262-B46A-8A02BDC4CA37}"/>
          </ac:spMkLst>
        </pc:spChg>
        <pc:spChg chg="del">
          <ac:chgData name="Roth, Dan" userId="18da4c67-dd89-43a7-9856-8592f867a23c" providerId="ADAL" clId="{54B66AF4-791B-4B8A-80A7-BEB9B5B7EEED}" dt="2020-02-20T03:40:30.458" v="1978" actId="478"/>
          <ac:spMkLst>
            <pc:docMk/>
            <pc:sldMk cId="1608324774" sldId="1473"/>
            <ac:spMk id="12" creationId="{63AF2AA5-EAF2-44C8-B55D-D6C8D30F9C90}"/>
          </ac:spMkLst>
        </pc:spChg>
        <pc:picChg chg="mod">
          <ac:chgData name="Roth, Dan" userId="18da4c67-dd89-43a7-9856-8592f867a23c" providerId="ADAL" clId="{54B66AF4-791B-4B8A-80A7-BEB9B5B7EEED}" dt="2020-02-20T03:42:04.350" v="1996" actId="12788"/>
          <ac:picMkLst>
            <pc:docMk/>
            <pc:sldMk cId="1608324774" sldId="1473"/>
            <ac:picMk id="5" creationId="{A2241010-A948-48B8-AAAB-22C598800B91}"/>
          </ac:picMkLst>
        </pc:picChg>
        <pc:picChg chg="mod">
          <ac:chgData name="Roth, Dan" userId="18da4c67-dd89-43a7-9856-8592f867a23c" providerId="ADAL" clId="{54B66AF4-791B-4B8A-80A7-BEB9B5B7EEED}" dt="2020-02-20T03:41:36.379" v="1994" actId="12788"/>
          <ac:picMkLst>
            <pc:docMk/>
            <pc:sldMk cId="1608324774" sldId="1473"/>
            <ac:picMk id="7" creationId="{E60C86A6-B1D7-42DF-A30D-C5FD810B7A50}"/>
          </ac:picMkLst>
        </pc:picChg>
        <pc:picChg chg="mod">
          <ac:chgData name="Roth, Dan" userId="18da4c67-dd89-43a7-9856-8592f867a23c" providerId="ADAL" clId="{54B66AF4-791B-4B8A-80A7-BEB9B5B7EEED}" dt="2020-02-20T03:41:28.425" v="1993" actId="12788"/>
          <ac:picMkLst>
            <pc:docMk/>
            <pc:sldMk cId="1608324774" sldId="1473"/>
            <ac:picMk id="8" creationId="{4BFB9FD7-C9D0-4EF4-B6A5-7B75AD08966E}"/>
          </ac:picMkLst>
        </pc:picChg>
        <pc:picChg chg="add mod">
          <ac:chgData name="Roth, Dan" userId="18da4c67-dd89-43a7-9856-8592f867a23c" providerId="ADAL" clId="{54B66AF4-791B-4B8A-80A7-BEB9B5B7EEED}" dt="2020-02-20T03:41:50.488" v="1995" actId="553"/>
          <ac:picMkLst>
            <pc:docMk/>
            <pc:sldMk cId="1608324774" sldId="1473"/>
            <ac:picMk id="14" creationId="{B99D915F-5984-4FD9-B55F-B4A5B9274C32}"/>
          </ac:picMkLst>
        </pc:picChg>
      </pc:sldChg>
      <pc:sldChg chg="add del">
        <pc:chgData name="Roth, Dan" userId="18da4c67-dd89-43a7-9856-8592f867a23c" providerId="ADAL" clId="{54B66AF4-791B-4B8A-80A7-BEB9B5B7EEED}" dt="2020-02-20T02:46:06.522" v="1120" actId="47"/>
        <pc:sldMkLst>
          <pc:docMk/>
          <pc:sldMk cId="3409675893" sldId="1473"/>
        </pc:sldMkLst>
      </pc:sldChg>
      <pc:sldChg chg="add">
        <pc:chgData name="Roth, Dan" userId="18da4c67-dd89-43a7-9856-8592f867a23c" providerId="ADAL" clId="{54B66AF4-791B-4B8A-80A7-BEB9B5B7EEED}" dt="2020-02-20T03:37:40.644" v="1907"/>
        <pc:sldMkLst>
          <pc:docMk/>
          <pc:sldMk cId="1547407052" sldId="1474"/>
        </pc:sldMkLst>
      </pc:sldChg>
      <pc:sldChg chg="delSp modSp add del">
        <pc:chgData name="Roth, Dan" userId="18da4c67-dd89-43a7-9856-8592f867a23c" providerId="ADAL" clId="{54B66AF4-791B-4B8A-80A7-BEB9B5B7EEED}" dt="2020-02-20T02:46:03.198" v="1119" actId="47"/>
        <pc:sldMkLst>
          <pc:docMk/>
          <pc:sldMk cId="2843971826" sldId="1474"/>
        </pc:sldMkLst>
        <pc:spChg chg="del">
          <ac:chgData name="Roth, Dan" userId="18da4c67-dd89-43a7-9856-8592f867a23c" providerId="ADAL" clId="{54B66AF4-791B-4B8A-80A7-BEB9B5B7EEED}" dt="2020-02-20T02:43:04.112" v="1088" actId="478"/>
          <ac:spMkLst>
            <pc:docMk/>
            <pc:sldMk cId="2843971826" sldId="1474"/>
            <ac:spMk id="8" creationId="{4E6CB34B-C893-CD46-87A5-7ACD7ACD4C38}"/>
          </ac:spMkLst>
        </pc:spChg>
        <pc:picChg chg="mod">
          <ac:chgData name="Roth, Dan" userId="18da4c67-dd89-43a7-9856-8592f867a23c" providerId="ADAL" clId="{54B66AF4-791B-4B8A-80A7-BEB9B5B7EEED}" dt="2020-02-20T02:43:28.502" v="1112" actId="1076"/>
          <ac:picMkLst>
            <pc:docMk/>
            <pc:sldMk cId="2843971826" sldId="1474"/>
            <ac:picMk id="6" creationId="{77139157-F974-B74B-9D57-1774C9419AC0}"/>
          </ac:picMkLst>
        </pc:picChg>
      </pc:sldChg>
      <pc:sldChg chg="addSp modSp add modAnim">
        <pc:chgData name="Roth, Dan" userId="18da4c67-dd89-43a7-9856-8592f867a23c" providerId="ADAL" clId="{54B66AF4-791B-4B8A-80A7-BEB9B5B7EEED}" dt="2020-02-20T03:49:44.557" v="2233" actId="404"/>
        <pc:sldMkLst>
          <pc:docMk/>
          <pc:sldMk cId="3963797984" sldId="1475"/>
        </pc:sldMkLst>
        <pc:spChg chg="mod">
          <ac:chgData name="Roth, Dan" userId="18da4c67-dd89-43a7-9856-8592f867a23c" providerId="ADAL" clId="{54B66AF4-791B-4B8A-80A7-BEB9B5B7EEED}" dt="2020-02-20T03:49:44.557" v="2233" actId="404"/>
          <ac:spMkLst>
            <pc:docMk/>
            <pc:sldMk cId="3963797984" sldId="1475"/>
            <ac:spMk id="2" creationId="{684932F5-6258-4598-9787-617116AC08F8}"/>
          </ac:spMkLst>
        </pc:spChg>
        <pc:spChg chg="add mod">
          <ac:chgData name="Roth, Dan" userId="18da4c67-dd89-43a7-9856-8592f867a23c" providerId="ADAL" clId="{54B66AF4-791B-4B8A-80A7-BEB9B5B7EEED}" dt="2020-02-20T03:47:58.397" v="2213" actId="20577"/>
          <ac:spMkLst>
            <pc:docMk/>
            <pc:sldMk cId="3963797984" sldId="1475"/>
            <ac:spMk id="7" creationId="{C684605A-D33E-4C4C-855C-F1D9BB156D90}"/>
          </ac:spMkLst>
        </pc:spChg>
      </pc:sldChg>
      <pc:sldChg chg="add ord modTransition">
        <pc:chgData name="Roth, Dan" userId="18da4c67-dd89-43a7-9856-8592f867a23c" providerId="ADAL" clId="{54B66AF4-791B-4B8A-80A7-BEB9B5B7EEED}" dt="2020-02-20T04:01:14.506" v="2352"/>
        <pc:sldMkLst>
          <pc:docMk/>
          <pc:sldMk cId="1896412730" sldId="1476"/>
        </pc:sldMkLst>
      </pc:sldChg>
      <pc:sldChg chg="modSp add del">
        <pc:chgData name="Roth, Dan" userId="18da4c67-dd89-43a7-9856-8592f867a23c" providerId="ADAL" clId="{54B66AF4-791B-4B8A-80A7-BEB9B5B7EEED}" dt="2020-02-20T03:57:02.900" v="2310" actId="47"/>
        <pc:sldMkLst>
          <pc:docMk/>
          <pc:sldMk cId="775421533" sldId="1477"/>
        </pc:sldMkLst>
        <pc:spChg chg="mod">
          <ac:chgData name="Roth, Dan" userId="18da4c67-dd89-43a7-9856-8592f867a23c" providerId="ADAL" clId="{54B66AF4-791B-4B8A-80A7-BEB9B5B7EEED}" dt="2020-02-20T03:53:56.641" v="2242" actId="14"/>
          <ac:spMkLst>
            <pc:docMk/>
            <pc:sldMk cId="775421533" sldId="1477"/>
            <ac:spMk id="10" creationId="{18540ABA-C994-4E09-A174-30E26C83BE1E}"/>
          </ac:spMkLst>
        </pc:spChg>
      </pc:sldChg>
      <pc:sldChg chg="add del">
        <pc:chgData name="Roth, Dan" userId="18da4c67-dd89-43a7-9856-8592f867a23c" providerId="ADAL" clId="{54B66AF4-791B-4B8A-80A7-BEB9B5B7EEED}" dt="2020-02-20T03:53:30.384" v="2240" actId="47"/>
        <pc:sldMkLst>
          <pc:docMk/>
          <pc:sldMk cId="1940118718" sldId="1478"/>
        </pc:sldMkLst>
      </pc:sldChg>
      <pc:sldChg chg="add">
        <pc:chgData name="Roth, Dan" userId="18da4c67-dd89-43a7-9856-8592f867a23c" providerId="ADAL" clId="{54B66AF4-791B-4B8A-80A7-BEB9B5B7EEED}" dt="2020-02-20T03:37:40.644" v="1907"/>
        <pc:sldMkLst>
          <pc:docMk/>
          <pc:sldMk cId="2919447387" sldId="1479"/>
        </pc:sldMkLst>
      </pc:sldChg>
      <pc:sldChg chg="addSp delSp modSp add delAnim modAnim">
        <pc:chgData name="Roth, Dan" userId="18da4c67-dd89-43a7-9856-8592f867a23c" providerId="ADAL" clId="{54B66AF4-791B-4B8A-80A7-BEB9B5B7EEED}" dt="2020-02-20T04:00:51.064" v="2350" actId="20577"/>
        <pc:sldMkLst>
          <pc:docMk/>
          <pc:sldMk cId="1810906243" sldId="1480"/>
        </pc:sldMkLst>
        <pc:spChg chg="mod">
          <ac:chgData name="Roth, Dan" userId="18da4c67-dd89-43a7-9856-8592f867a23c" providerId="ADAL" clId="{54B66AF4-791B-4B8A-80A7-BEB9B5B7EEED}" dt="2020-02-20T04:00:51.064" v="2350" actId="20577"/>
          <ac:spMkLst>
            <pc:docMk/>
            <pc:sldMk cId="1810906243" sldId="1480"/>
            <ac:spMk id="3" creationId="{00000000-0000-0000-0000-000000000000}"/>
          </ac:spMkLst>
        </pc:spChg>
        <pc:spChg chg="del mod">
          <ac:chgData name="Roth, Dan" userId="18da4c67-dd89-43a7-9856-8592f867a23c" providerId="ADAL" clId="{54B66AF4-791B-4B8A-80A7-BEB9B5B7EEED}" dt="2020-02-20T03:59:14.528" v="2319" actId="478"/>
          <ac:spMkLst>
            <pc:docMk/>
            <pc:sldMk cId="1810906243" sldId="1480"/>
            <ac:spMk id="18" creationId="{A0016B72-2BB1-409D-8FC7-8188D99A9BCA}"/>
          </ac:spMkLst>
        </pc:spChg>
        <pc:picChg chg="add del">
          <ac:chgData name="Roth, Dan" userId="18da4c67-dd89-43a7-9856-8592f867a23c" providerId="ADAL" clId="{54B66AF4-791B-4B8A-80A7-BEB9B5B7EEED}" dt="2020-02-20T03:59:39.707" v="2321" actId="478"/>
          <ac:picMkLst>
            <pc:docMk/>
            <pc:sldMk cId="1810906243" sldId="1480"/>
            <ac:picMk id="9" creationId="{4A9CC375-C086-42EE-A537-0E93126EA81C}"/>
          </ac:picMkLst>
        </pc:picChg>
      </pc:sldChg>
      <pc:sldChg chg="modSp add">
        <pc:chgData name="Roth, Dan" userId="18da4c67-dd89-43a7-9856-8592f867a23c" providerId="ADAL" clId="{54B66AF4-791B-4B8A-80A7-BEB9B5B7EEED}" dt="2020-02-20T20:41:31.219" v="3369" actId="20577"/>
        <pc:sldMkLst>
          <pc:docMk/>
          <pc:sldMk cId="3753857572" sldId="1481"/>
        </pc:sldMkLst>
        <pc:spChg chg="mod">
          <ac:chgData name="Roth, Dan" userId="18da4c67-dd89-43a7-9856-8592f867a23c" providerId="ADAL" clId="{54B66AF4-791B-4B8A-80A7-BEB9B5B7EEED}" dt="2020-02-20T20:41:31.219" v="3369" actId="20577"/>
          <ac:spMkLst>
            <pc:docMk/>
            <pc:sldMk cId="3753857572" sldId="1481"/>
            <ac:spMk id="2" creationId="{428C9577-E57F-4DE9-B34F-8113095262ED}"/>
          </ac:spMkLst>
        </pc:spChg>
        <pc:spChg chg="mod">
          <ac:chgData name="Roth, Dan" userId="18da4c67-dd89-43a7-9856-8592f867a23c" providerId="ADAL" clId="{54B66AF4-791B-4B8A-80A7-BEB9B5B7EEED}" dt="2020-02-20T03:58:19.666" v="2317" actId="113"/>
          <ac:spMkLst>
            <pc:docMk/>
            <pc:sldMk cId="3753857572" sldId="1481"/>
            <ac:spMk id="3" creationId="{EDB222B4-B6FB-4208-AA21-E3422014F21C}"/>
          </ac:spMkLst>
        </pc:spChg>
      </pc:sldChg>
      <pc:sldChg chg="modSp add modAnim modNotesTx">
        <pc:chgData name="Roth, Dan" userId="18da4c67-dd89-43a7-9856-8592f867a23c" providerId="ADAL" clId="{54B66AF4-791B-4B8A-80A7-BEB9B5B7EEED}" dt="2020-02-20T15:36:39.916" v="3133"/>
        <pc:sldMkLst>
          <pc:docMk/>
          <pc:sldMk cId="2899251258" sldId="1482"/>
        </pc:sldMkLst>
        <pc:spChg chg="mod">
          <ac:chgData name="Roth, Dan" userId="18da4c67-dd89-43a7-9856-8592f867a23c" providerId="ADAL" clId="{54B66AF4-791B-4B8A-80A7-BEB9B5B7EEED}" dt="2020-02-20T15:29:06.618" v="2881" actId="404"/>
          <ac:spMkLst>
            <pc:docMk/>
            <pc:sldMk cId="2899251258" sldId="1482"/>
            <ac:spMk id="3" creationId="{00000000-0000-0000-0000-000000000000}"/>
          </ac:spMkLst>
        </pc:spChg>
        <pc:spChg chg="mod">
          <ac:chgData name="Roth, Dan" userId="18da4c67-dd89-43a7-9856-8592f867a23c" providerId="ADAL" clId="{54B66AF4-791B-4B8A-80A7-BEB9B5B7EEED}" dt="2020-02-20T15:35:07.276" v="2976" actId="1036"/>
          <ac:spMkLst>
            <pc:docMk/>
            <pc:sldMk cId="2899251258" sldId="1482"/>
            <ac:spMk id="5" creationId="{00000000-0000-0000-0000-000000000000}"/>
          </ac:spMkLst>
        </pc:spChg>
      </pc:sldChg>
      <pc:sldChg chg="modSp add">
        <pc:chgData name="Roth, Dan" userId="18da4c67-dd89-43a7-9856-8592f867a23c" providerId="ADAL" clId="{54B66AF4-791B-4B8A-80A7-BEB9B5B7EEED}" dt="2020-02-20T18:12:47.107" v="3239" actId="1076"/>
        <pc:sldMkLst>
          <pc:docMk/>
          <pc:sldMk cId="3035659400" sldId="1483"/>
        </pc:sldMkLst>
        <pc:spChg chg="mod">
          <ac:chgData name="Roth, Dan" userId="18da4c67-dd89-43a7-9856-8592f867a23c" providerId="ADAL" clId="{54B66AF4-791B-4B8A-80A7-BEB9B5B7EEED}" dt="2020-02-20T18:12:38.648" v="3238" actId="20577"/>
          <ac:spMkLst>
            <pc:docMk/>
            <pc:sldMk cId="3035659400" sldId="1483"/>
            <ac:spMk id="3" creationId="{00000000-0000-0000-0000-000000000000}"/>
          </ac:spMkLst>
        </pc:spChg>
        <pc:spChg chg="mod">
          <ac:chgData name="Roth, Dan" userId="18da4c67-dd89-43a7-9856-8592f867a23c" providerId="ADAL" clId="{54B66AF4-791B-4B8A-80A7-BEB9B5B7EEED}" dt="2020-02-20T18:12:47.107" v="3239" actId="1076"/>
          <ac:spMkLst>
            <pc:docMk/>
            <pc:sldMk cId="3035659400" sldId="1483"/>
            <ac:spMk id="6" creationId="{56842954-844F-46B4-812E-9F65ED9EF3A8}"/>
          </ac:spMkLst>
        </pc:spChg>
        <pc:spChg chg="mod">
          <ac:chgData name="Roth, Dan" userId="18da4c67-dd89-43a7-9856-8592f867a23c" providerId="ADAL" clId="{54B66AF4-791B-4B8A-80A7-BEB9B5B7EEED}" dt="2020-02-20T18:01:47.098" v="3234" actId="1036"/>
          <ac:spMkLst>
            <pc:docMk/>
            <pc:sldMk cId="3035659400" sldId="1483"/>
            <ac:spMk id="7" creationId="{F9A9FE0E-5225-4B9B-9B77-830AD1109F9D}"/>
          </ac:spMkLst>
        </pc:spChg>
      </pc:sldChg>
      <pc:sldChg chg="add del">
        <pc:chgData name="Roth, Dan" userId="18da4c67-dd89-43a7-9856-8592f867a23c" providerId="ADAL" clId="{54B66AF4-791B-4B8A-80A7-BEB9B5B7EEED}" dt="2020-02-20T19:01:12.482" v="3363" actId="47"/>
        <pc:sldMkLst>
          <pc:docMk/>
          <pc:sldMk cId="485518083" sldId="1484"/>
        </pc:sldMkLst>
      </pc:sldChg>
      <pc:sldChg chg="add">
        <pc:chgData name="Roth, Dan" userId="18da4c67-dd89-43a7-9856-8592f867a23c" providerId="ADAL" clId="{54B66AF4-791B-4B8A-80A7-BEB9B5B7EEED}" dt="2020-02-20T18:45:16.029" v="3359"/>
        <pc:sldMkLst>
          <pc:docMk/>
          <pc:sldMk cId="336906767" sldId="1485"/>
        </pc:sldMkLst>
      </pc:sldChg>
      <pc:sldChg chg="add">
        <pc:chgData name="Roth, Dan" userId="18da4c67-dd89-43a7-9856-8592f867a23c" providerId="ADAL" clId="{54B66AF4-791B-4B8A-80A7-BEB9B5B7EEED}" dt="2020-02-20T18:45:16.029" v="3359"/>
        <pc:sldMkLst>
          <pc:docMk/>
          <pc:sldMk cId="1938899173" sldId="1486"/>
        </pc:sldMkLst>
      </pc:sldChg>
      <pc:sldChg chg="add">
        <pc:chgData name="Roth, Dan" userId="18da4c67-dd89-43a7-9856-8592f867a23c" providerId="ADAL" clId="{54B66AF4-791B-4B8A-80A7-BEB9B5B7EEED}" dt="2020-02-20T18:45:16.029" v="3359"/>
        <pc:sldMkLst>
          <pc:docMk/>
          <pc:sldMk cId="1211736785" sldId="1487"/>
        </pc:sldMkLst>
      </pc:sldChg>
      <pc:sldChg chg="add">
        <pc:chgData name="Roth, Dan" userId="18da4c67-dd89-43a7-9856-8592f867a23c" providerId="ADAL" clId="{54B66AF4-791B-4B8A-80A7-BEB9B5B7EEED}" dt="2020-02-20T18:45:16.029" v="3359"/>
        <pc:sldMkLst>
          <pc:docMk/>
          <pc:sldMk cId="876510807" sldId="1488"/>
        </pc:sldMkLst>
      </pc:sldChg>
      <pc:sldChg chg="add">
        <pc:chgData name="Roth, Dan" userId="18da4c67-dd89-43a7-9856-8592f867a23c" providerId="ADAL" clId="{54B66AF4-791B-4B8A-80A7-BEB9B5B7EEED}" dt="2020-02-20T18:45:16.029" v="3359"/>
        <pc:sldMkLst>
          <pc:docMk/>
          <pc:sldMk cId="2210853665" sldId="1489"/>
        </pc:sldMkLst>
      </pc:sldChg>
      <pc:sldChg chg="add">
        <pc:chgData name="Roth, Dan" userId="18da4c67-dd89-43a7-9856-8592f867a23c" providerId="ADAL" clId="{54B66AF4-791B-4B8A-80A7-BEB9B5B7EEED}" dt="2020-02-20T18:45:16.029" v="3359"/>
        <pc:sldMkLst>
          <pc:docMk/>
          <pc:sldMk cId="1240148918" sldId="1490"/>
        </pc:sldMkLst>
      </pc:sldChg>
      <pc:sldChg chg="modSp add">
        <pc:chgData name="Roth, Dan" userId="18da4c67-dd89-43a7-9856-8592f867a23c" providerId="ADAL" clId="{54B66AF4-791B-4B8A-80A7-BEB9B5B7EEED}" dt="2020-02-20T21:59:31.452" v="3377" actId="20577"/>
        <pc:sldMkLst>
          <pc:docMk/>
          <pc:sldMk cId="1937686663" sldId="1491"/>
        </pc:sldMkLst>
        <pc:spChg chg="mod">
          <ac:chgData name="Roth, Dan" userId="18da4c67-dd89-43a7-9856-8592f867a23c" providerId="ADAL" clId="{54B66AF4-791B-4B8A-80A7-BEB9B5B7EEED}" dt="2020-02-20T21:59:31.452" v="3377" actId="20577"/>
          <ac:spMkLst>
            <pc:docMk/>
            <pc:sldMk cId="1937686663" sldId="1491"/>
            <ac:spMk id="2" creationId="{0DE6A7E8-0865-4697-A790-E493FDBD2B42}"/>
          </ac:spMkLst>
        </pc:spChg>
      </pc:sldChg>
      <pc:sldMasterChg chg="modSldLayout">
        <pc:chgData name="Roth, Dan" userId="18da4c67-dd89-43a7-9856-8592f867a23c" providerId="ADAL" clId="{54B66AF4-791B-4B8A-80A7-BEB9B5B7EEED}" dt="2020-02-20T04:23:15.421" v="2717"/>
        <pc:sldMasterMkLst>
          <pc:docMk/>
          <pc:sldMasterMk cId="139450675" sldId="2147483660"/>
        </pc:sldMasterMkLst>
        <pc:sldLayoutChg chg="setBg">
          <pc:chgData name="Roth, Dan" userId="18da4c67-dd89-43a7-9856-8592f867a23c" providerId="ADAL" clId="{54B66AF4-791B-4B8A-80A7-BEB9B5B7EEED}" dt="2020-02-20T04:23:15.421" v="2717"/>
          <pc:sldLayoutMkLst>
            <pc:docMk/>
            <pc:sldMasterMk cId="139450675" sldId="2147483660"/>
            <pc:sldLayoutMk cId="458895491" sldId="2147483663"/>
          </pc:sldLayoutMkLst>
        </pc:sldLayoutChg>
      </pc:sldMasterChg>
    </pc:docChg>
  </pc:docChgLst>
  <pc:docChgLst>
    <pc:chgData name="Roth, Dan" userId="18da4c67-dd89-43a7-9856-8592f867a23c" providerId="ADAL" clId="{8B4A4EF9-F815-4445-A2F2-B048F84CEDD9}"/>
    <pc:docChg chg="undo custSel modSld">
      <pc:chgData name="Roth, Dan" userId="18da4c67-dd89-43a7-9856-8592f867a23c" providerId="ADAL" clId="{8B4A4EF9-F815-4445-A2F2-B048F84CEDD9}" dt="2020-02-19T12:23:36.366" v="43" actId="20577"/>
      <pc:docMkLst>
        <pc:docMk/>
      </pc:docMkLst>
      <pc:sldChg chg="modSp">
        <pc:chgData name="Roth, Dan" userId="18da4c67-dd89-43a7-9856-8592f867a23c" providerId="ADAL" clId="{8B4A4EF9-F815-4445-A2F2-B048F84CEDD9}" dt="2020-02-19T12:23:36.366" v="43" actId="20577"/>
        <pc:sldMkLst>
          <pc:docMk/>
          <pc:sldMk cId="144345531" sldId="385"/>
        </pc:sldMkLst>
        <pc:spChg chg="mod">
          <ac:chgData name="Roth, Dan" userId="18da4c67-dd89-43a7-9856-8592f867a23c" providerId="ADAL" clId="{8B4A4EF9-F815-4445-A2F2-B048F84CEDD9}" dt="2020-02-19T12:23:36.366" v="43" actId="20577"/>
          <ac:spMkLst>
            <pc:docMk/>
            <pc:sldMk cId="144345531" sldId="385"/>
            <ac:spMk id="50178" creationId="{00000000-0000-0000-0000-000000000000}"/>
          </ac:spMkLst>
        </pc:spChg>
        <pc:spChg chg="mod">
          <ac:chgData name="Roth, Dan" userId="18da4c67-dd89-43a7-9856-8592f867a23c" providerId="ADAL" clId="{8B4A4EF9-F815-4445-A2F2-B048F84CEDD9}" dt="2020-02-19T12:22:36.667" v="0" actId="20577"/>
          <ac:spMkLst>
            <pc:docMk/>
            <pc:sldMk cId="144345531" sldId="385"/>
            <ac:spMk id="50180" creationId="{00000000-0000-0000-0000-000000000000}"/>
          </ac:spMkLst>
        </pc:spChg>
      </pc:sldChg>
    </pc:docChg>
  </pc:docChgLst>
  <pc:docChgLst>
    <pc:chgData name="Roth, Dan" userId="18da4c67-dd89-43a7-9856-8592f867a23c" providerId="ADAL" clId="{A87088B6-BAFD-4686-94F5-E902E839EE54}"/>
    <pc:docChg chg="delSld modSection">
      <pc:chgData name="Roth, Dan" userId="18da4c67-dd89-43a7-9856-8592f867a23c" providerId="ADAL" clId="{A87088B6-BAFD-4686-94F5-E902E839EE54}" dt="2019-11-17T06:08:31.270" v="0" actId="47"/>
      <pc:docMkLst>
        <pc:docMk/>
      </pc:docMkLst>
      <pc:sldChg chg="del">
        <pc:chgData name="Roth, Dan" userId="18da4c67-dd89-43a7-9856-8592f867a23c" providerId="ADAL" clId="{A87088B6-BAFD-4686-94F5-E902E839EE54}" dt="2019-11-17T06:08:31.270" v="0" actId="47"/>
        <pc:sldMkLst>
          <pc:docMk/>
          <pc:sldMk cId="473047621" sldId="650"/>
        </pc:sldMkLst>
      </pc:sldChg>
      <pc:sldChg chg="del">
        <pc:chgData name="Roth, Dan" userId="18da4c67-dd89-43a7-9856-8592f867a23c" providerId="ADAL" clId="{A87088B6-BAFD-4686-94F5-E902E839EE54}" dt="2019-11-17T06:08:31.270" v="0" actId="47"/>
        <pc:sldMkLst>
          <pc:docMk/>
          <pc:sldMk cId="2818696265" sldId="1395"/>
        </pc:sldMkLst>
      </pc:sldChg>
      <pc:sldChg chg="del">
        <pc:chgData name="Roth, Dan" userId="18da4c67-dd89-43a7-9856-8592f867a23c" providerId="ADAL" clId="{A87088B6-BAFD-4686-94F5-E902E839EE54}" dt="2019-11-17T06:08:31.270" v="0" actId="47"/>
        <pc:sldMkLst>
          <pc:docMk/>
          <pc:sldMk cId="1003870591" sldId="1396"/>
        </pc:sldMkLst>
      </pc:sldChg>
      <pc:sldChg chg="del">
        <pc:chgData name="Roth, Dan" userId="18da4c67-dd89-43a7-9856-8592f867a23c" providerId="ADAL" clId="{A87088B6-BAFD-4686-94F5-E902E839EE54}" dt="2019-11-17T06:08:31.270" v="0" actId="47"/>
        <pc:sldMkLst>
          <pc:docMk/>
          <pc:sldMk cId="1387528241" sldId="1397"/>
        </pc:sldMkLst>
      </pc:sldChg>
      <pc:sldChg chg="del">
        <pc:chgData name="Roth, Dan" userId="18da4c67-dd89-43a7-9856-8592f867a23c" providerId="ADAL" clId="{A87088B6-BAFD-4686-94F5-E902E839EE54}" dt="2019-11-17T06:08:31.270" v="0" actId="47"/>
        <pc:sldMkLst>
          <pc:docMk/>
          <pc:sldMk cId="2058776668" sldId="1398"/>
        </pc:sldMkLst>
      </pc:sldChg>
      <pc:sldChg chg="del">
        <pc:chgData name="Roth, Dan" userId="18da4c67-dd89-43a7-9856-8592f867a23c" providerId="ADAL" clId="{A87088B6-BAFD-4686-94F5-E902E839EE54}" dt="2019-11-17T06:08:31.270" v="0" actId="47"/>
        <pc:sldMkLst>
          <pc:docMk/>
          <pc:sldMk cId="667283528" sldId="1399"/>
        </pc:sldMkLst>
      </pc:sldChg>
      <pc:sldChg chg="del">
        <pc:chgData name="Roth, Dan" userId="18da4c67-dd89-43a7-9856-8592f867a23c" providerId="ADAL" clId="{A87088B6-BAFD-4686-94F5-E902E839EE54}" dt="2019-11-17T06:08:31.270" v="0" actId="47"/>
        <pc:sldMkLst>
          <pc:docMk/>
          <pc:sldMk cId="2362856364" sldId="1403"/>
        </pc:sldMkLst>
      </pc:sldChg>
    </pc:docChg>
  </pc:docChgLst>
  <pc:docChgLst>
    <pc:chgData name="Roth, Dan" userId="18da4c67-dd89-43a7-9856-8592f867a23c" providerId="ADAL" clId="{E9CF8E17-B2FD-4E76-B019-46C8A0BA3BF1}"/>
    <pc:docChg chg="mod delSld modSection">
      <pc:chgData name="Roth, Dan" userId="18da4c67-dd89-43a7-9856-8592f867a23c" providerId="ADAL" clId="{E9CF8E17-B2FD-4E76-B019-46C8A0BA3BF1}" dt="2020-03-28T15:10:32.820" v="3"/>
      <pc:docMkLst>
        <pc:docMk/>
      </pc:docMkLst>
      <pc:sldChg chg="del">
        <pc:chgData name="Roth, Dan" userId="18da4c67-dd89-43a7-9856-8592f867a23c" providerId="ADAL" clId="{E9CF8E17-B2FD-4E76-B019-46C8A0BA3BF1}" dt="2020-03-28T15:08:46.402" v="1" actId="47"/>
        <pc:sldMkLst>
          <pc:docMk/>
          <pc:sldMk cId="296393412" sldId="816"/>
        </pc:sldMkLst>
      </pc:sldChg>
      <pc:sldChg chg="del">
        <pc:chgData name="Roth, Dan" userId="18da4c67-dd89-43a7-9856-8592f867a23c" providerId="ADAL" clId="{E9CF8E17-B2FD-4E76-B019-46C8A0BA3BF1}" dt="2020-03-28T15:08:46.402" v="1" actId="47"/>
        <pc:sldMkLst>
          <pc:docMk/>
          <pc:sldMk cId="2568224833" sldId="817"/>
        </pc:sldMkLst>
      </pc:sldChg>
      <pc:sldChg chg="del">
        <pc:chgData name="Roth, Dan" userId="18da4c67-dd89-43a7-9856-8592f867a23c" providerId="ADAL" clId="{E9CF8E17-B2FD-4E76-B019-46C8A0BA3BF1}" dt="2020-03-28T15:08:59.359" v="2" actId="47"/>
        <pc:sldMkLst>
          <pc:docMk/>
          <pc:sldMk cId="1717805384" sldId="1266"/>
        </pc:sldMkLst>
      </pc:sldChg>
      <pc:sldChg chg="del">
        <pc:chgData name="Roth, Dan" userId="18da4c67-dd89-43a7-9856-8592f867a23c" providerId="ADAL" clId="{E9CF8E17-B2FD-4E76-B019-46C8A0BA3BF1}" dt="2020-03-28T15:08:46.402" v="1" actId="47"/>
        <pc:sldMkLst>
          <pc:docMk/>
          <pc:sldMk cId="3180727816" sldId="1457"/>
        </pc:sldMkLst>
      </pc:sldChg>
      <pc:sldChg chg="del">
        <pc:chgData name="Roth, Dan" userId="18da4c67-dd89-43a7-9856-8592f867a23c" providerId="ADAL" clId="{E9CF8E17-B2FD-4E76-B019-46C8A0BA3BF1}" dt="2020-03-28T15:08:59.359" v="2" actId="47"/>
        <pc:sldMkLst>
          <pc:docMk/>
          <pc:sldMk cId="985396956" sldId="1481"/>
        </pc:sldMkLst>
      </pc:sldChg>
    </pc:docChg>
  </pc:docChgLst>
  <pc:docChgLst>
    <pc:chgData name="Roth, Dan" userId="18da4c67-dd89-43a7-9856-8592f867a23c" providerId="ADAL" clId="{2C0671EC-9D91-4E0B-A06A-58A2EE31ABEF}"/>
    <pc:docChg chg="undo custSel addSld delSld modSld sldOrd modSection">
      <pc:chgData name="Roth, Dan" userId="18da4c67-dd89-43a7-9856-8592f867a23c" providerId="ADAL" clId="{2C0671EC-9D91-4E0B-A06A-58A2EE31ABEF}" dt="2019-12-18T17:33:45.274" v="5823" actId="20577"/>
      <pc:docMkLst>
        <pc:docMk/>
      </pc:docMkLst>
      <pc:sldChg chg="delSp">
        <pc:chgData name="Roth, Dan" userId="18da4c67-dd89-43a7-9856-8592f867a23c" providerId="ADAL" clId="{2C0671EC-9D91-4E0B-A06A-58A2EE31ABEF}" dt="2019-12-06T03:45:53.472" v="2430" actId="478"/>
        <pc:sldMkLst>
          <pc:docMk/>
          <pc:sldMk cId="1742764243" sldId="268"/>
        </pc:sldMkLst>
        <pc:spChg chg="del">
          <ac:chgData name="Roth, Dan" userId="18da4c67-dd89-43a7-9856-8592f867a23c" providerId="ADAL" clId="{2C0671EC-9D91-4E0B-A06A-58A2EE31ABEF}" dt="2019-12-06T03:45:53.472" v="2430" actId="478"/>
          <ac:spMkLst>
            <pc:docMk/>
            <pc:sldMk cId="1742764243" sldId="268"/>
            <ac:spMk id="10" creationId="{9373247B-01F9-43E6-92D2-F46E9341C47A}"/>
          </ac:spMkLst>
        </pc:spChg>
      </pc:sldChg>
      <pc:sldChg chg="add del">
        <pc:chgData name="Roth, Dan" userId="18da4c67-dd89-43a7-9856-8592f867a23c" providerId="ADAL" clId="{2C0671EC-9D91-4E0B-A06A-58A2EE31ABEF}" dt="2019-12-06T07:15:59.473" v="5183" actId="47"/>
        <pc:sldMkLst>
          <pc:docMk/>
          <pc:sldMk cId="759346410" sldId="390"/>
        </pc:sldMkLst>
      </pc:sldChg>
      <pc:sldChg chg="add del">
        <pc:chgData name="Roth, Dan" userId="18da4c67-dd89-43a7-9856-8592f867a23c" providerId="ADAL" clId="{2C0671EC-9D91-4E0B-A06A-58A2EE31ABEF}" dt="2019-12-06T07:15:59.473" v="5183" actId="47"/>
        <pc:sldMkLst>
          <pc:docMk/>
          <pc:sldMk cId="407254810" sldId="391"/>
        </pc:sldMkLst>
      </pc:sldChg>
      <pc:sldChg chg="add del">
        <pc:chgData name="Roth, Dan" userId="18da4c67-dd89-43a7-9856-8592f867a23c" providerId="ADAL" clId="{2C0671EC-9D91-4E0B-A06A-58A2EE31ABEF}" dt="2019-12-06T07:15:59.473" v="5183" actId="47"/>
        <pc:sldMkLst>
          <pc:docMk/>
          <pc:sldMk cId="1131865264" sldId="393"/>
        </pc:sldMkLst>
      </pc:sldChg>
      <pc:sldChg chg="addSp delSp modSp del modAnim">
        <pc:chgData name="Roth, Dan" userId="18da4c67-dd89-43a7-9856-8592f867a23c" providerId="ADAL" clId="{2C0671EC-9D91-4E0B-A06A-58A2EE31ABEF}" dt="2019-12-13T14:53:41.805" v="5816" actId="47"/>
        <pc:sldMkLst>
          <pc:docMk/>
          <pc:sldMk cId="3323950716" sldId="410"/>
        </pc:sldMkLst>
        <pc:spChg chg="mod">
          <ac:chgData name="Roth, Dan" userId="18da4c67-dd89-43a7-9856-8592f867a23c" providerId="ADAL" clId="{2C0671EC-9D91-4E0B-A06A-58A2EE31ABEF}" dt="2019-12-06T03:43:39.113" v="2429" actId="1036"/>
          <ac:spMkLst>
            <pc:docMk/>
            <pc:sldMk cId="3323950716" sldId="410"/>
            <ac:spMk id="13" creationId="{00000000-0000-0000-0000-000000000000}"/>
          </ac:spMkLst>
        </pc:spChg>
        <pc:spChg chg="mod">
          <ac:chgData name="Roth, Dan" userId="18da4c67-dd89-43a7-9856-8592f867a23c" providerId="ADAL" clId="{2C0671EC-9D91-4E0B-A06A-58A2EE31ABEF}" dt="2019-12-05T16:54:34.354" v="574" actId="20577"/>
          <ac:spMkLst>
            <pc:docMk/>
            <pc:sldMk cId="3323950716" sldId="410"/>
            <ac:spMk id="17" creationId="{C90C6D30-FB57-4AAB-9543-A18FF4B92A90}"/>
          </ac:spMkLst>
        </pc:spChg>
        <pc:spChg chg="add del">
          <ac:chgData name="Roth, Dan" userId="18da4c67-dd89-43a7-9856-8592f867a23c" providerId="ADAL" clId="{2C0671EC-9D91-4E0B-A06A-58A2EE31ABEF}" dt="2019-12-05T16:28:45.227" v="1"/>
          <ac:spMkLst>
            <pc:docMk/>
            <pc:sldMk cId="3323950716" sldId="410"/>
            <ac:spMk id="18" creationId="{00000000-0000-0000-0000-000000000000}"/>
          </ac:spMkLst>
        </pc:spChg>
        <pc:spChg chg="add mod">
          <ac:chgData name="Roth, Dan" userId="18da4c67-dd89-43a7-9856-8592f867a23c" providerId="ADAL" clId="{2C0671EC-9D91-4E0B-A06A-58A2EE31ABEF}" dt="2019-12-05T16:33:25.654" v="14" actId="1076"/>
          <ac:spMkLst>
            <pc:docMk/>
            <pc:sldMk cId="3323950716" sldId="410"/>
            <ac:spMk id="24" creationId="{CB90339F-6CEC-41D0-967A-F6EFFB5453D4}"/>
          </ac:spMkLst>
        </pc:spChg>
        <pc:spChg chg="add mod">
          <ac:chgData name="Roth, Dan" userId="18da4c67-dd89-43a7-9856-8592f867a23c" providerId="ADAL" clId="{2C0671EC-9D91-4E0B-A06A-58A2EE31ABEF}" dt="2019-12-05T16:33:43.068" v="18" actId="1076"/>
          <ac:spMkLst>
            <pc:docMk/>
            <pc:sldMk cId="3323950716" sldId="410"/>
            <ac:spMk id="25" creationId="{D7685E18-9822-4AAC-9149-6187A578DD65}"/>
          </ac:spMkLst>
        </pc:spChg>
        <pc:spChg chg="add mod">
          <ac:chgData name="Roth, Dan" userId="18da4c67-dd89-43a7-9856-8592f867a23c" providerId="ADAL" clId="{2C0671EC-9D91-4E0B-A06A-58A2EE31ABEF}" dt="2019-12-05T16:36:14.301" v="198" actId="1037"/>
          <ac:spMkLst>
            <pc:docMk/>
            <pc:sldMk cId="3323950716" sldId="410"/>
            <ac:spMk id="26" creationId="{F801EBAD-D1B4-41EE-8CD3-774996EE3E47}"/>
          </ac:spMkLst>
        </pc:spChg>
        <pc:picChg chg="del">
          <ac:chgData name="Roth, Dan" userId="18da4c67-dd89-43a7-9856-8592f867a23c" providerId="ADAL" clId="{2C0671EC-9D91-4E0B-A06A-58A2EE31ABEF}" dt="2019-12-05T16:33:14.877" v="11" actId="478"/>
          <ac:picMkLst>
            <pc:docMk/>
            <pc:sldMk cId="3323950716" sldId="410"/>
            <ac:picMk id="21" creationId="{DBF021E2-F2CE-46D5-BF09-A592569CF203}"/>
          </ac:picMkLst>
        </pc:picChg>
        <pc:picChg chg="add del">
          <ac:chgData name="Roth, Dan" userId="18da4c67-dd89-43a7-9856-8592f867a23c" providerId="ADAL" clId="{2C0671EC-9D91-4E0B-A06A-58A2EE31ABEF}" dt="2019-12-05T16:28:45.227" v="1"/>
          <ac:picMkLst>
            <pc:docMk/>
            <pc:sldMk cId="3323950716" sldId="410"/>
            <ac:picMk id="22" creationId="{6F71AE4D-0297-464B-B1EB-C473317115D4}"/>
          </ac:picMkLst>
        </pc:picChg>
        <pc:picChg chg="add del mod">
          <ac:chgData name="Roth, Dan" userId="18da4c67-dd89-43a7-9856-8592f867a23c" providerId="ADAL" clId="{2C0671EC-9D91-4E0B-A06A-58A2EE31ABEF}" dt="2019-12-05T16:33:11.123" v="10" actId="478"/>
          <ac:picMkLst>
            <pc:docMk/>
            <pc:sldMk cId="3323950716" sldId="410"/>
            <ac:picMk id="23" creationId="{11035EA1-5B2B-492F-84CB-35298391B552}"/>
          </ac:picMkLst>
        </pc:picChg>
        <pc:picChg chg="del">
          <ac:chgData name="Roth, Dan" userId="18da4c67-dd89-43a7-9856-8592f867a23c" providerId="ADAL" clId="{2C0671EC-9D91-4E0B-A06A-58A2EE31ABEF}" dt="2019-12-05T16:33:06.807" v="9" actId="478"/>
          <ac:picMkLst>
            <pc:docMk/>
            <pc:sldMk cId="3323950716" sldId="410"/>
            <ac:picMk id="1026" creationId="{EFF9796C-4E2F-4380-A4D7-13B008D37CC4}"/>
          </ac:picMkLst>
        </pc:picChg>
      </pc:sldChg>
      <pc:sldChg chg="addSp modSp modAnim">
        <pc:chgData name="Roth, Dan" userId="18da4c67-dd89-43a7-9856-8592f867a23c" providerId="ADAL" clId="{2C0671EC-9D91-4E0B-A06A-58A2EE31ABEF}" dt="2019-12-06T04:29:31.002" v="3119" actId="404"/>
        <pc:sldMkLst>
          <pc:docMk/>
          <pc:sldMk cId="216908841" sldId="430"/>
        </pc:sldMkLst>
        <pc:spChg chg="mod">
          <ac:chgData name="Roth, Dan" userId="18da4c67-dd89-43a7-9856-8592f867a23c" providerId="ADAL" clId="{2C0671EC-9D91-4E0B-A06A-58A2EE31ABEF}" dt="2019-12-06T04:29:11.983" v="3116" actId="552"/>
          <ac:spMkLst>
            <pc:docMk/>
            <pc:sldMk cId="216908841" sldId="430"/>
            <ac:spMk id="4" creationId="{00000000-0000-0000-0000-000000000000}"/>
          </ac:spMkLst>
        </pc:spChg>
        <pc:spChg chg="mod">
          <ac:chgData name="Roth, Dan" userId="18da4c67-dd89-43a7-9856-8592f867a23c" providerId="ADAL" clId="{2C0671EC-9D91-4E0B-A06A-58A2EE31ABEF}" dt="2019-12-05T21:58:12.284" v="1306" actId="6549"/>
          <ac:spMkLst>
            <pc:docMk/>
            <pc:sldMk cId="216908841" sldId="430"/>
            <ac:spMk id="5" creationId="{45C66110-64DD-4CE7-B8DF-6EC293F0889F}"/>
          </ac:spMkLst>
        </pc:spChg>
        <pc:spChg chg="add mod">
          <ac:chgData name="Roth, Dan" userId="18da4c67-dd89-43a7-9856-8592f867a23c" providerId="ADAL" clId="{2C0671EC-9D91-4E0B-A06A-58A2EE31ABEF}" dt="2019-12-06T04:29:31.002" v="3119" actId="404"/>
          <ac:spMkLst>
            <pc:docMk/>
            <pc:sldMk cId="216908841" sldId="430"/>
            <ac:spMk id="50" creationId="{119F132E-30E6-4324-B84B-3F500BFBCC1F}"/>
          </ac:spMkLst>
        </pc:spChg>
      </pc:sldChg>
      <pc:sldChg chg="modSp modAnim">
        <pc:chgData name="Roth, Dan" userId="18da4c67-dd89-43a7-9856-8592f867a23c" providerId="ADAL" clId="{2C0671EC-9D91-4E0B-A06A-58A2EE31ABEF}" dt="2019-12-06T04:41:54.081" v="3134"/>
        <pc:sldMkLst>
          <pc:docMk/>
          <pc:sldMk cId="1613931512" sldId="437"/>
        </pc:sldMkLst>
        <pc:spChg chg="mod">
          <ac:chgData name="Roth, Dan" userId="18da4c67-dd89-43a7-9856-8592f867a23c" providerId="ADAL" clId="{2C0671EC-9D91-4E0B-A06A-58A2EE31ABEF}" dt="2019-12-05T22:02:11.251" v="1339" actId="20577"/>
          <ac:spMkLst>
            <pc:docMk/>
            <pc:sldMk cId="1613931512" sldId="437"/>
            <ac:spMk id="3" creationId="{6A4692F0-E04E-46C4-8BEB-E50EC94A923B}"/>
          </ac:spMkLst>
        </pc:spChg>
      </pc:sldChg>
      <pc:sldChg chg="modSp">
        <pc:chgData name="Roth, Dan" userId="18da4c67-dd89-43a7-9856-8592f867a23c" providerId="ADAL" clId="{2C0671EC-9D91-4E0B-A06A-58A2EE31ABEF}" dt="2019-12-05T22:03:40.363" v="1353" actId="20577"/>
        <pc:sldMkLst>
          <pc:docMk/>
          <pc:sldMk cId="3071081106" sldId="448"/>
        </pc:sldMkLst>
        <pc:spChg chg="mod">
          <ac:chgData name="Roth, Dan" userId="18da4c67-dd89-43a7-9856-8592f867a23c" providerId="ADAL" clId="{2C0671EC-9D91-4E0B-A06A-58A2EE31ABEF}" dt="2019-12-05T22:03:40.363" v="1353" actId="20577"/>
          <ac:spMkLst>
            <pc:docMk/>
            <pc:sldMk cId="3071081106" sldId="448"/>
            <ac:spMk id="3" creationId="{00000000-0000-0000-0000-000000000000}"/>
          </ac:spMkLst>
        </pc:spChg>
      </pc:sldChg>
      <pc:sldChg chg="addSp modSp modAnim">
        <pc:chgData name="Roth, Dan" userId="18da4c67-dd89-43a7-9856-8592f867a23c" providerId="ADAL" clId="{2C0671EC-9D91-4E0B-A06A-58A2EE31ABEF}" dt="2019-12-06T04:53:55.633" v="3230" actId="20577"/>
        <pc:sldMkLst>
          <pc:docMk/>
          <pc:sldMk cId="3672234010" sldId="456"/>
        </pc:sldMkLst>
        <pc:spChg chg="mod">
          <ac:chgData name="Roth, Dan" userId="18da4c67-dd89-43a7-9856-8592f867a23c" providerId="ADAL" clId="{2C0671EC-9D91-4E0B-A06A-58A2EE31ABEF}" dt="2019-12-05T22:05:21.915" v="1444" actId="20577"/>
          <ac:spMkLst>
            <pc:docMk/>
            <pc:sldMk cId="3672234010" sldId="456"/>
            <ac:spMk id="3" creationId="{00000000-0000-0000-0000-000000000000}"/>
          </ac:spMkLst>
        </pc:spChg>
        <pc:spChg chg="add mod">
          <ac:chgData name="Roth, Dan" userId="18da4c67-dd89-43a7-9856-8592f867a23c" providerId="ADAL" clId="{2C0671EC-9D91-4E0B-A06A-58A2EE31ABEF}" dt="2019-12-05T22:08:05.382" v="1458" actId="1035"/>
          <ac:spMkLst>
            <pc:docMk/>
            <pc:sldMk cId="3672234010" sldId="456"/>
            <ac:spMk id="6" creationId="{00A78284-F62A-4CA0-AE61-474E0FC87957}"/>
          </ac:spMkLst>
        </pc:spChg>
        <pc:spChg chg="add mod">
          <ac:chgData name="Roth, Dan" userId="18da4c67-dd89-43a7-9856-8592f867a23c" providerId="ADAL" clId="{2C0671EC-9D91-4E0B-A06A-58A2EE31ABEF}" dt="2019-12-06T04:53:55.633" v="3230" actId="20577"/>
          <ac:spMkLst>
            <pc:docMk/>
            <pc:sldMk cId="3672234010" sldId="456"/>
            <ac:spMk id="7" creationId="{23915AD6-0031-423F-BDAC-CE829BBE24EF}"/>
          </ac:spMkLst>
        </pc:spChg>
        <pc:graphicFrameChg chg="modGraphic">
          <ac:chgData name="Roth, Dan" userId="18da4c67-dd89-43a7-9856-8592f867a23c" providerId="ADAL" clId="{2C0671EC-9D91-4E0B-A06A-58A2EE31ABEF}" dt="2019-12-06T04:50:34.364" v="3156" actId="20577"/>
          <ac:graphicFrameMkLst>
            <pc:docMk/>
            <pc:sldMk cId="3672234010" sldId="456"/>
            <ac:graphicFrameMk id="4" creationId="{3C78FF00-D755-4A8F-936C-5605ADF618FE}"/>
          </ac:graphicFrameMkLst>
        </pc:graphicFrameChg>
      </pc:sldChg>
      <pc:sldChg chg="addSp delSp modSp delAnim modAnim">
        <pc:chgData name="Roth, Dan" userId="18da4c67-dd89-43a7-9856-8592f867a23c" providerId="ADAL" clId="{2C0671EC-9D91-4E0B-A06A-58A2EE31ABEF}" dt="2019-12-06T03:55:24.592" v="2716"/>
        <pc:sldMkLst>
          <pc:docMk/>
          <pc:sldMk cId="3861621921" sldId="464"/>
        </pc:sldMkLst>
        <pc:spChg chg="del mod">
          <ac:chgData name="Roth, Dan" userId="18da4c67-dd89-43a7-9856-8592f867a23c" providerId="ADAL" clId="{2C0671EC-9D91-4E0B-A06A-58A2EE31ABEF}" dt="2019-12-06T03:54:01.328" v="2700" actId="478"/>
          <ac:spMkLst>
            <pc:docMk/>
            <pc:sldMk cId="3861621921" sldId="464"/>
            <ac:spMk id="2" creationId="{00000000-0000-0000-0000-000000000000}"/>
          </ac:spMkLst>
        </pc:spChg>
        <pc:spChg chg="add del mod">
          <ac:chgData name="Roth, Dan" userId="18da4c67-dd89-43a7-9856-8592f867a23c" providerId="ADAL" clId="{2C0671EC-9D91-4E0B-A06A-58A2EE31ABEF}" dt="2019-12-06T03:53:56.700" v="2699" actId="478"/>
          <ac:spMkLst>
            <pc:docMk/>
            <pc:sldMk cId="3861621921" sldId="464"/>
            <ac:spMk id="3" creationId="{AA7E3420-57EE-41F2-A1B4-EE85BB91015D}"/>
          </ac:spMkLst>
        </pc:spChg>
        <pc:spChg chg="add del mod">
          <ac:chgData name="Roth, Dan" userId="18da4c67-dd89-43a7-9856-8592f867a23c" providerId="ADAL" clId="{2C0671EC-9D91-4E0B-A06A-58A2EE31ABEF}" dt="2019-12-06T03:54:43.998" v="2714" actId="6549"/>
          <ac:spMkLst>
            <pc:docMk/>
            <pc:sldMk cId="3861621921" sldId="464"/>
            <ac:spMk id="830467" creationId="{00000000-0000-0000-0000-000000000000}"/>
          </ac:spMkLst>
        </pc:spChg>
      </pc:sldChg>
      <pc:sldChg chg="addSp delSp modSp modAnim">
        <pc:chgData name="Roth, Dan" userId="18da4c67-dd89-43a7-9856-8592f867a23c" providerId="ADAL" clId="{2C0671EC-9D91-4E0B-A06A-58A2EE31ABEF}" dt="2019-12-06T16:20:37.051" v="5814"/>
        <pc:sldMkLst>
          <pc:docMk/>
          <pc:sldMk cId="3519590558" sldId="498"/>
        </pc:sldMkLst>
        <pc:spChg chg="mod">
          <ac:chgData name="Roth, Dan" userId="18da4c67-dd89-43a7-9856-8592f867a23c" providerId="ADAL" clId="{2C0671EC-9D91-4E0B-A06A-58A2EE31ABEF}" dt="2019-12-06T14:07:38.372" v="5704" actId="15"/>
          <ac:spMkLst>
            <pc:docMk/>
            <pc:sldMk cId="3519590558" sldId="498"/>
            <ac:spMk id="3" creationId="{00000000-0000-0000-0000-000000000000}"/>
          </ac:spMkLst>
        </pc:spChg>
        <pc:spChg chg="del mod">
          <ac:chgData name="Roth, Dan" userId="18da4c67-dd89-43a7-9856-8592f867a23c" providerId="ADAL" clId="{2C0671EC-9D91-4E0B-A06A-58A2EE31ABEF}" dt="2019-12-06T13:46:09.117" v="5311" actId="478"/>
          <ac:spMkLst>
            <pc:docMk/>
            <pc:sldMk cId="3519590558" sldId="498"/>
            <ac:spMk id="4" creationId="{2F2D5C98-F0F2-4584-ACC9-C139268B14AE}"/>
          </ac:spMkLst>
        </pc:spChg>
        <pc:spChg chg="mod">
          <ac:chgData name="Roth, Dan" userId="18da4c67-dd89-43a7-9856-8592f867a23c" providerId="ADAL" clId="{2C0671EC-9D91-4E0B-A06A-58A2EE31ABEF}" dt="2019-12-06T16:10:42.390" v="5797" actId="1035"/>
          <ac:spMkLst>
            <pc:docMk/>
            <pc:sldMk cId="3519590558" sldId="498"/>
            <ac:spMk id="5" creationId="{00000000-0000-0000-0000-000000000000}"/>
          </ac:spMkLst>
        </pc:spChg>
        <pc:spChg chg="add mod">
          <ac:chgData name="Roth, Dan" userId="18da4c67-dd89-43a7-9856-8592f867a23c" providerId="ADAL" clId="{2C0671EC-9D91-4E0B-A06A-58A2EE31ABEF}" dt="2019-12-06T16:10:42.390" v="5797" actId="1035"/>
          <ac:spMkLst>
            <pc:docMk/>
            <pc:sldMk cId="3519590558" sldId="498"/>
            <ac:spMk id="18" creationId="{A0016B72-2BB1-409D-8FC7-8188D99A9BCA}"/>
          </ac:spMkLst>
        </pc:spChg>
        <pc:picChg chg="mod">
          <ac:chgData name="Roth, Dan" userId="18da4c67-dd89-43a7-9856-8592f867a23c" providerId="ADAL" clId="{2C0671EC-9D91-4E0B-A06A-58A2EE31ABEF}" dt="2019-12-06T13:46:27.851" v="5329" actId="555"/>
          <ac:picMkLst>
            <pc:docMk/>
            <pc:sldMk cId="3519590558" sldId="498"/>
            <ac:picMk id="6" creationId="{2311C665-656F-4B4B-9982-DDA8925D61DC}"/>
          </ac:picMkLst>
        </pc:picChg>
        <pc:picChg chg="mod">
          <ac:chgData name="Roth, Dan" userId="18da4c67-dd89-43a7-9856-8592f867a23c" providerId="ADAL" clId="{2C0671EC-9D91-4E0B-A06A-58A2EE31ABEF}" dt="2019-12-06T13:46:27.851" v="5329" actId="555"/>
          <ac:picMkLst>
            <pc:docMk/>
            <pc:sldMk cId="3519590558" sldId="498"/>
            <ac:picMk id="7" creationId="{B550C7AF-4307-4878-B9E9-6F5B0BE083EC}"/>
          </ac:picMkLst>
        </pc:picChg>
        <pc:picChg chg="add mod">
          <ac:chgData name="Roth, Dan" userId="18da4c67-dd89-43a7-9856-8592f867a23c" providerId="ADAL" clId="{2C0671EC-9D91-4E0B-A06A-58A2EE31ABEF}" dt="2019-12-06T13:46:52.141" v="5345" actId="1035"/>
          <ac:picMkLst>
            <pc:docMk/>
            <pc:sldMk cId="3519590558" sldId="498"/>
            <ac:picMk id="8" creationId="{9C984C9C-ACEA-4A66-99FF-DF70BFDF8D79}"/>
          </ac:picMkLst>
        </pc:picChg>
        <pc:picChg chg="add mod">
          <ac:chgData name="Roth, Dan" userId="18da4c67-dd89-43a7-9856-8592f867a23c" providerId="ADAL" clId="{2C0671EC-9D91-4E0B-A06A-58A2EE31ABEF}" dt="2019-12-06T13:46:52.141" v="5345" actId="1035"/>
          <ac:picMkLst>
            <pc:docMk/>
            <pc:sldMk cId="3519590558" sldId="498"/>
            <ac:picMk id="9" creationId="{4A9CC375-C086-42EE-A537-0E93126EA81C}"/>
          </ac:picMkLst>
        </pc:picChg>
        <pc:picChg chg="mod">
          <ac:chgData name="Roth, Dan" userId="18da4c67-dd89-43a7-9856-8592f867a23c" providerId="ADAL" clId="{2C0671EC-9D91-4E0B-A06A-58A2EE31ABEF}" dt="2019-12-06T13:46:27.851" v="5329" actId="555"/>
          <ac:picMkLst>
            <pc:docMk/>
            <pc:sldMk cId="3519590558" sldId="498"/>
            <ac:picMk id="10" creationId="{7E543AD5-B694-4D71-BDD2-FA3674CDE53E}"/>
          </ac:picMkLst>
        </pc:picChg>
        <pc:picChg chg="add mod">
          <ac:chgData name="Roth, Dan" userId="18da4c67-dd89-43a7-9856-8592f867a23c" providerId="ADAL" clId="{2C0671EC-9D91-4E0B-A06A-58A2EE31ABEF}" dt="2019-12-06T13:46:52.141" v="5345" actId="1035"/>
          <ac:picMkLst>
            <pc:docMk/>
            <pc:sldMk cId="3519590558" sldId="498"/>
            <ac:picMk id="11" creationId="{D6B9403D-EED4-403F-BADA-F8704397CD1C}"/>
          </ac:picMkLst>
        </pc:picChg>
        <pc:picChg chg="add mod">
          <ac:chgData name="Roth, Dan" userId="18da4c67-dd89-43a7-9856-8592f867a23c" providerId="ADAL" clId="{2C0671EC-9D91-4E0B-A06A-58A2EE31ABEF}" dt="2019-12-06T13:46:52.141" v="5345" actId="1035"/>
          <ac:picMkLst>
            <pc:docMk/>
            <pc:sldMk cId="3519590558" sldId="498"/>
            <ac:picMk id="12" creationId="{9274F4B2-140D-4563-A46E-B43CBCA00E3C}"/>
          </ac:picMkLst>
        </pc:picChg>
        <pc:picChg chg="add mod">
          <ac:chgData name="Roth, Dan" userId="18da4c67-dd89-43a7-9856-8592f867a23c" providerId="ADAL" clId="{2C0671EC-9D91-4E0B-A06A-58A2EE31ABEF}" dt="2019-12-06T13:46:52.141" v="5345" actId="1035"/>
          <ac:picMkLst>
            <pc:docMk/>
            <pc:sldMk cId="3519590558" sldId="498"/>
            <ac:picMk id="13" creationId="{7980A159-4F6A-4F5F-A473-A212A6DF65D1}"/>
          </ac:picMkLst>
        </pc:picChg>
        <pc:picChg chg="add mod">
          <ac:chgData name="Roth, Dan" userId="18da4c67-dd89-43a7-9856-8592f867a23c" providerId="ADAL" clId="{2C0671EC-9D91-4E0B-A06A-58A2EE31ABEF}" dt="2019-12-06T13:46:52.141" v="5345" actId="1035"/>
          <ac:picMkLst>
            <pc:docMk/>
            <pc:sldMk cId="3519590558" sldId="498"/>
            <ac:picMk id="14" creationId="{B8CC48FF-80E7-4DF3-9696-B2E4F28F5B03}"/>
          </ac:picMkLst>
        </pc:picChg>
        <pc:picChg chg="mod">
          <ac:chgData name="Roth, Dan" userId="18da4c67-dd89-43a7-9856-8592f867a23c" providerId="ADAL" clId="{2C0671EC-9D91-4E0B-A06A-58A2EE31ABEF}" dt="2019-12-06T13:46:27.851" v="5329" actId="555"/>
          <ac:picMkLst>
            <pc:docMk/>
            <pc:sldMk cId="3519590558" sldId="498"/>
            <ac:picMk id="1026" creationId="{5BEE5730-7653-41DA-87D1-28B1D92C9DA5}"/>
          </ac:picMkLst>
        </pc:picChg>
        <pc:picChg chg="mod">
          <ac:chgData name="Roth, Dan" userId="18da4c67-dd89-43a7-9856-8592f867a23c" providerId="ADAL" clId="{2C0671EC-9D91-4E0B-A06A-58A2EE31ABEF}" dt="2019-12-06T13:46:27.851" v="5329" actId="555"/>
          <ac:picMkLst>
            <pc:docMk/>
            <pc:sldMk cId="3519590558" sldId="498"/>
            <ac:picMk id="1028" creationId="{EDCF6BA3-FB66-443A-A26D-C3EF0AEEB7DC}"/>
          </ac:picMkLst>
        </pc:picChg>
        <pc:picChg chg="add mod">
          <ac:chgData name="Roth, Dan" userId="18da4c67-dd89-43a7-9856-8592f867a23c" providerId="ADAL" clId="{2C0671EC-9D91-4E0B-A06A-58A2EE31ABEF}" dt="2019-12-06T13:46:52.141" v="5345" actId="1035"/>
          <ac:picMkLst>
            <pc:docMk/>
            <pc:sldMk cId="3519590558" sldId="498"/>
            <ac:picMk id="1030" creationId="{3E828043-3ED9-4DA9-8CF4-448FEAC7EE25}"/>
          </ac:picMkLst>
        </pc:picChg>
      </pc:sldChg>
      <pc:sldChg chg="addSp modSp modAnim modNotesTx">
        <pc:chgData name="Roth, Dan" userId="18da4c67-dd89-43a7-9856-8592f867a23c" providerId="ADAL" clId="{2C0671EC-9D91-4E0B-A06A-58A2EE31ABEF}" dt="2019-12-05T22:12:48.842" v="1535" actId="20577"/>
        <pc:sldMkLst>
          <pc:docMk/>
          <pc:sldMk cId="3010260867" sldId="517"/>
        </pc:sldMkLst>
        <pc:spChg chg="mod">
          <ac:chgData name="Roth, Dan" userId="18da4c67-dd89-43a7-9856-8592f867a23c" providerId="ADAL" clId="{2C0671EC-9D91-4E0B-A06A-58A2EE31ABEF}" dt="2019-12-05T16:51:01.819" v="508" actId="113"/>
          <ac:spMkLst>
            <pc:docMk/>
            <pc:sldMk cId="3010260867" sldId="517"/>
            <ac:spMk id="6" creationId="{00000000-0000-0000-0000-000000000000}"/>
          </ac:spMkLst>
        </pc:spChg>
        <pc:spChg chg="add mod">
          <ac:chgData name="Roth, Dan" userId="18da4c67-dd89-43a7-9856-8592f867a23c" providerId="ADAL" clId="{2C0671EC-9D91-4E0B-A06A-58A2EE31ABEF}" dt="2019-12-05T16:52:08.144" v="535" actId="113"/>
          <ac:spMkLst>
            <pc:docMk/>
            <pc:sldMk cId="3010260867" sldId="517"/>
            <ac:spMk id="8" creationId="{BA07EA9B-F72C-4AC8-A291-302A8299D9E7}"/>
          </ac:spMkLst>
        </pc:spChg>
        <pc:spChg chg="mod">
          <ac:chgData name="Roth, Dan" userId="18da4c67-dd89-43a7-9856-8592f867a23c" providerId="ADAL" clId="{2C0671EC-9D91-4E0B-A06A-58A2EE31ABEF}" dt="2019-12-05T16:52:44.716" v="559" actId="6549"/>
          <ac:spMkLst>
            <pc:docMk/>
            <pc:sldMk cId="3010260867" sldId="517"/>
            <ac:spMk id="9" creationId="{C329B03F-F15B-4DDF-A0BD-A087B6870306}"/>
          </ac:spMkLst>
        </pc:spChg>
      </pc:sldChg>
      <pc:sldChg chg="modSp">
        <pc:chgData name="Roth, Dan" userId="18da4c67-dd89-43a7-9856-8592f867a23c" providerId="ADAL" clId="{2C0671EC-9D91-4E0B-A06A-58A2EE31ABEF}" dt="2019-12-06T05:39:17.758" v="3261" actId="20577"/>
        <pc:sldMkLst>
          <pc:docMk/>
          <pc:sldMk cId="3543328734" sldId="560"/>
        </pc:sldMkLst>
        <pc:spChg chg="mod">
          <ac:chgData name="Roth, Dan" userId="18da4c67-dd89-43a7-9856-8592f867a23c" providerId="ADAL" clId="{2C0671EC-9D91-4E0B-A06A-58A2EE31ABEF}" dt="2019-12-06T05:39:17.758" v="3261" actId="20577"/>
          <ac:spMkLst>
            <pc:docMk/>
            <pc:sldMk cId="3543328734" sldId="560"/>
            <ac:spMk id="5" creationId="{00000000-0000-0000-0000-000000000000}"/>
          </ac:spMkLst>
        </pc:spChg>
      </pc:sldChg>
      <pc:sldChg chg="add">
        <pc:chgData name="Roth, Dan" userId="18da4c67-dd89-43a7-9856-8592f867a23c" providerId="ADAL" clId="{2C0671EC-9D91-4E0B-A06A-58A2EE31ABEF}" dt="2019-12-06T04:21:04.185" v="3003"/>
        <pc:sldMkLst>
          <pc:docMk/>
          <pc:sldMk cId="1240033753" sldId="577"/>
        </pc:sldMkLst>
      </pc:sldChg>
      <pc:sldChg chg="del modTransition">
        <pc:chgData name="Roth, Dan" userId="18da4c67-dd89-43a7-9856-8592f867a23c" providerId="ADAL" clId="{2C0671EC-9D91-4E0B-A06A-58A2EE31ABEF}" dt="2019-12-06T04:20:53.956" v="3002" actId="2696"/>
        <pc:sldMkLst>
          <pc:docMk/>
          <pc:sldMk cId="4220551772" sldId="577"/>
        </pc:sldMkLst>
      </pc:sldChg>
      <pc:sldChg chg="add">
        <pc:chgData name="Roth, Dan" userId="18da4c67-dd89-43a7-9856-8592f867a23c" providerId="ADAL" clId="{2C0671EC-9D91-4E0B-A06A-58A2EE31ABEF}" dt="2019-12-06T04:21:04.185" v="3003"/>
        <pc:sldMkLst>
          <pc:docMk/>
          <pc:sldMk cId="199954394" sldId="578"/>
        </pc:sldMkLst>
      </pc:sldChg>
      <pc:sldChg chg="del modTransition">
        <pc:chgData name="Roth, Dan" userId="18da4c67-dd89-43a7-9856-8592f867a23c" providerId="ADAL" clId="{2C0671EC-9D91-4E0B-A06A-58A2EE31ABEF}" dt="2019-12-06T04:20:53.956" v="3002" actId="2696"/>
        <pc:sldMkLst>
          <pc:docMk/>
          <pc:sldMk cId="1407935617" sldId="578"/>
        </pc:sldMkLst>
      </pc:sldChg>
      <pc:sldChg chg="add">
        <pc:chgData name="Roth, Dan" userId="18da4c67-dd89-43a7-9856-8592f867a23c" providerId="ADAL" clId="{2C0671EC-9D91-4E0B-A06A-58A2EE31ABEF}" dt="2019-12-06T04:21:04.185" v="3003"/>
        <pc:sldMkLst>
          <pc:docMk/>
          <pc:sldMk cId="1162239619" sldId="579"/>
        </pc:sldMkLst>
      </pc:sldChg>
      <pc:sldChg chg="del modTransition">
        <pc:chgData name="Roth, Dan" userId="18da4c67-dd89-43a7-9856-8592f867a23c" providerId="ADAL" clId="{2C0671EC-9D91-4E0B-A06A-58A2EE31ABEF}" dt="2019-12-06T04:20:53.956" v="3002" actId="2696"/>
        <pc:sldMkLst>
          <pc:docMk/>
          <pc:sldMk cId="2771402860" sldId="579"/>
        </pc:sldMkLst>
      </pc:sldChg>
      <pc:sldChg chg="modSp">
        <pc:chgData name="Roth, Dan" userId="18da4c67-dd89-43a7-9856-8592f867a23c" providerId="ADAL" clId="{2C0671EC-9D91-4E0B-A06A-58A2EE31ABEF}" dt="2019-12-06T05:23:16.700" v="3251" actId="20577"/>
        <pc:sldMkLst>
          <pc:docMk/>
          <pc:sldMk cId="1439283589" sldId="624"/>
        </pc:sldMkLst>
        <pc:spChg chg="mod">
          <ac:chgData name="Roth, Dan" userId="18da4c67-dd89-43a7-9856-8592f867a23c" providerId="ADAL" clId="{2C0671EC-9D91-4E0B-A06A-58A2EE31ABEF}" dt="2019-12-06T05:23:16.700" v="3251" actId="20577"/>
          <ac:spMkLst>
            <pc:docMk/>
            <pc:sldMk cId="1439283589" sldId="624"/>
            <ac:spMk id="18" creationId="{3DF212FA-13DF-964C-BB67-954846C1294A}"/>
          </ac:spMkLst>
        </pc:spChg>
      </pc:sldChg>
      <pc:sldChg chg="modSp">
        <pc:chgData name="Roth, Dan" userId="18da4c67-dd89-43a7-9856-8592f867a23c" providerId="ADAL" clId="{2C0671EC-9D91-4E0B-A06A-58A2EE31ABEF}" dt="2019-12-06T05:38:32.413" v="3255" actId="20577"/>
        <pc:sldMkLst>
          <pc:docMk/>
          <pc:sldMk cId="1972853996" sldId="677"/>
        </pc:sldMkLst>
        <pc:spChg chg="mod">
          <ac:chgData name="Roth, Dan" userId="18da4c67-dd89-43a7-9856-8592f867a23c" providerId="ADAL" clId="{2C0671EC-9D91-4E0B-A06A-58A2EE31ABEF}" dt="2019-12-06T05:38:32.413" v="3255" actId="20577"/>
          <ac:spMkLst>
            <pc:docMk/>
            <pc:sldMk cId="1972853996" sldId="677"/>
            <ac:spMk id="2" creationId="{00000000-0000-0000-0000-000000000000}"/>
          </ac:spMkLst>
        </pc:spChg>
      </pc:sldChg>
      <pc:sldChg chg="modAnim">
        <pc:chgData name="Roth, Dan" userId="18da4c67-dd89-43a7-9856-8592f867a23c" providerId="ADAL" clId="{2C0671EC-9D91-4E0B-A06A-58A2EE31ABEF}" dt="2019-12-06T04:41:00.219" v="3133"/>
        <pc:sldMkLst>
          <pc:docMk/>
          <pc:sldMk cId="2150309772" sldId="744"/>
        </pc:sldMkLst>
      </pc:sldChg>
      <pc:sldChg chg="add">
        <pc:chgData name="Roth, Dan" userId="18da4c67-dd89-43a7-9856-8592f867a23c" providerId="ADAL" clId="{2C0671EC-9D91-4E0B-A06A-58A2EE31ABEF}" dt="2019-12-05T23:02:12.566" v="2013"/>
        <pc:sldMkLst>
          <pc:docMk/>
          <pc:sldMk cId="446786440" sldId="765"/>
        </pc:sldMkLst>
      </pc:sldChg>
      <pc:sldChg chg="del">
        <pc:chgData name="Roth, Dan" userId="18da4c67-dd89-43a7-9856-8592f867a23c" providerId="ADAL" clId="{2C0671EC-9D91-4E0B-A06A-58A2EE31ABEF}" dt="2019-12-05T23:02:08.788" v="2012" actId="2696"/>
        <pc:sldMkLst>
          <pc:docMk/>
          <pc:sldMk cId="1940674571" sldId="765"/>
        </pc:sldMkLst>
      </pc:sldChg>
      <pc:sldChg chg="modAnim">
        <pc:chgData name="Roth, Dan" userId="18da4c67-dd89-43a7-9856-8592f867a23c" providerId="ADAL" clId="{2C0671EC-9D91-4E0B-A06A-58A2EE31ABEF}" dt="2019-12-06T04:38:54.284" v="3132"/>
        <pc:sldMkLst>
          <pc:docMk/>
          <pc:sldMk cId="514667872" sldId="784"/>
        </pc:sldMkLst>
      </pc:sldChg>
      <pc:sldChg chg="modAnim">
        <pc:chgData name="Roth, Dan" userId="18da4c67-dd89-43a7-9856-8592f867a23c" providerId="ADAL" clId="{2C0671EC-9D91-4E0B-A06A-58A2EE31ABEF}" dt="2019-12-06T04:35:16.066" v="3126"/>
        <pc:sldMkLst>
          <pc:docMk/>
          <pc:sldMk cId="3785013207" sldId="785"/>
        </pc:sldMkLst>
      </pc:sldChg>
      <pc:sldChg chg="modSp add modAnim">
        <pc:chgData name="Roth, Dan" userId="18da4c67-dd89-43a7-9856-8592f867a23c" providerId="ADAL" clId="{2C0671EC-9D91-4E0B-A06A-58A2EE31ABEF}" dt="2019-12-06T13:54:27.099" v="5549" actId="20577"/>
        <pc:sldMkLst>
          <pc:docMk/>
          <pc:sldMk cId="1098108280" sldId="815"/>
        </pc:sldMkLst>
        <pc:spChg chg="mod">
          <ac:chgData name="Roth, Dan" userId="18da4c67-dd89-43a7-9856-8592f867a23c" providerId="ADAL" clId="{2C0671EC-9D91-4E0B-A06A-58A2EE31ABEF}" dt="2019-12-05T23:33:47.779" v="2248" actId="6549"/>
          <ac:spMkLst>
            <pc:docMk/>
            <pc:sldMk cId="1098108280" sldId="815"/>
            <ac:spMk id="2" creationId="{1120F48B-D298-C644-8F3E-11CD12B15D9F}"/>
          </ac:spMkLst>
        </pc:spChg>
        <pc:spChg chg="mod">
          <ac:chgData name="Roth, Dan" userId="18da4c67-dd89-43a7-9856-8592f867a23c" providerId="ADAL" clId="{2C0671EC-9D91-4E0B-A06A-58A2EE31ABEF}" dt="2019-12-06T13:54:27.099" v="5549" actId="20577"/>
          <ac:spMkLst>
            <pc:docMk/>
            <pc:sldMk cId="1098108280" sldId="815"/>
            <ac:spMk id="3" creationId="{61CFEE04-C0A3-BE4E-B940-0354E2EFD92A}"/>
          </ac:spMkLst>
        </pc:spChg>
        <pc:spChg chg="mod">
          <ac:chgData name="Roth, Dan" userId="18da4c67-dd89-43a7-9856-8592f867a23c" providerId="ADAL" clId="{2C0671EC-9D91-4E0B-A06A-58A2EE31ABEF}" dt="2019-12-06T13:52:31.880" v="5437" actId="6549"/>
          <ac:spMkLst>
            <pc:docMk/>
            <pc:sldMk cId="1098108280" sldId="815"/>
            <ac:spMk id="14" creationId="{A96A9CD1-35CB-1F4B-8B40-31ADFD1A5D49}"/>
          </ac:spMkLst>
        </pc:spChg>
      </pc:sldChg>
      <pc:sldChg chg="add del">
        <pc:chgData name="Roth, Dan" userId="18da4c67-dd89-43a7-9856-8592f867a23c" providerId="ADAL" clId="{2C0671EC-9D91-4E0B-A06A-58A2EE31ABEF}" dt="2019-12-06T07:15:46.938" v="5182" actId="47"/>
        <pc:sldMkLst>
          <pc:docMk/>
          <pc:sldMk cId="1791227254" sldId="826"/>
        </pc:sldMkLst>
      </pc:sldChg>
      <pc:sldChg chg="add del">
        <pc:chgData name="Roth, Dan" userId="18da4c67-dd89-43a7-9856-8592f867a23c" providerId="ADAL" clId="{2C0671EC-9D91-4E0B-A06A-58A2EE31ABEF}" dt="2019-12-06T07:15:59.473" v="5183" actId="47"/>
        <pc:sldMkLst>
          <pc:docMk/>
          <pc:sldMk cId="4241829800" sldId="827"/>
        </pc:sldMkLst>
      </pc:sldChg>
      <pc:sldChg chg="add">
        <pc:chgData name="Roth, Dan" userId="18da4c67-dd89-43a7-9856-8592f867a23c" providerId="ADAL" clId="{2C0671EC-9D91-4E0B-A06A-58A2EE31ABEF}" dt="2019-12-06T04:36:21.697" v="3131"/>
        <pc:sldMkLst>
          <pc:docMk/>
          <pc:sldMk cId="947582538" sldId="829"/>
        </pc:sldMkLst>
      </pc:sldChg>
      <pc:sldChg chg="del modTransition">
        <pc:chgData name="Roth, Dan" userId="18da4c67-dd89-43a7-9856-8592f867a23c" providerId="ADAL" clId="{2C0671EC-9D91-4E0B-A06A-58A2EE31ABEF}" dt="2019-12-06T04:36:14.186" v="3130" actId="2696"/>
        <pc:sldMkLst>
          <pc:docMk/>
          <pc:sldMk cId="1658814612" sldId="829"/>
        </pc:sldMkLst>
      </pc:sldChg>
      <pc:sldChg chg="modSp add modAnim">
        <pc:chgData name="Roth, Dan" userId="18da4c67-dd89-43a7-9856-8592f867a23c" providerId="ADAL" clId="{2C0671EC-9D91-4E0B-A06A-58A2EE31ABEF}" dt="2019-12-06T13:53:02.110" v="5440"/>
        <pc:sldMkLst>
          <pc:docMk/>
          <pc:sldMk cId="218660089" sldId="831"/>
        </pc:sldMkLst>
        <pc:spChg chg="mod">
          <ac:chgData name="Roth, Dan" userId="18da4c67-dd89-43a7-9856-8592f867a23c" providerId="ADAL" clId="{2C0671EC-9D91-4E0B-A06A-58A2EE31ABEF}" dt="2019-12-06T05:59:55.632" v="3459" actId="14100"/>
          <ac:spMkLst>
            <pc:docMk/>
            <pc:sldMk cId="218660089" sldId="831"/>
            <ac:spMk id="42" creationId="{912EDC46-9D46-4B46-87B9-0C47667C1500}"/>
          </ac:spMkLst>
        </pc:spChg>
      </pc:sldChg>
      <pc:sldChg chg="addSp delSp modSp add addAnim delAnim modAnim">
        <pc:chgData name="Roth, Dan" userId="18da4c67-dd89-43a7-9856-8592f867a23c" providerId="ADAL" clId="{2C0671EC-9D91-4E0B-A06A-58A2EE31ABEF}" dt="2019-12-06T06:23:03.927" v="4164"/>
        <pc:sldMkLst>
          <pc:docMk/>
          <pc:sldMk cId="3533324032" sldId="832"/>
        </pc:sldMkLst>
        <pc:spChg chg="mod">
          <ac:chgData name="Roth, Dan" userId="18da4c67-dd89-43a7-9856-8592f867a23c" providerId="ADAL" clId="{2C0671EC-9D91-4E0B-A06A-58A2EE31ABEF}" dt="2019-12-06T06:11:36.218" v="3919" actId="20577"/>
          <ac:spMkLst>
            <pc:docMk/>
            <pc:sldMk cId="3533324032" sldId="832"/>
            <ac:spMk id="2" creationId="{491BC6E1-0288-4647-9C9E-217B74A64323}"/>
          </ac:spMkLst>
        </pc:spChg>
        <pc:spChg chg="del">
          <ac:chgData name="Roth, Dan" userId="18da4c67-dd89-43a7-9856-8592f867a23c" providerId="ADAL" clId="{2C0671EC-9D91-4E0B-A06A-58A2EE31ABEF}" dt="2019-12-06T06:03:00.394" v="3477" actId="478"/>
          <ac:spMkLst>
            <pc:docMk/>
            <pc:sldMk cId="3533324032" sldId="832"/>
            <ac:spMk id="3" creationId="{41AF3F18-0591-A144-B8C5-3F78B0FBB1B3}"/>
          </ac:spMkLst>
        </pc:spChg>
        <pc:spChg chg="add mod">
          <ac:chgData name="Roth, Dan" userId="18da4c67-dd89-43a7-9856-8592f867a23c" providerId="ADAL" clId="{2C0671EC-9D91-4E0B-A06A-58A2EE31ABEF}" dt="2019-12-06T06:08:33.656" v="3880" actId="1036"/>
          <ac:spMkLst>
            <pc:docMk/>
            <pc:sldMk cId="3533324032" sldId="832"/>
            <ac:spMk id="7" creationId="{324DCEB0-3029-4291-807A-D4971404762D}"/>
          </ac:spMkLst>
        </pc:spChg>
        <pc:spChg chg="add del mod">
          <ac:chgData name="Roth, Dan" userId="18da4c67-dd89-43a7-9856-8592f867a23c" providerId="ADAL" clId="{2C0671EC-9D91-4E0B-A06A-58A2EE31ABEF}" dt="2019-12-06T06:21:32.147" v="4081" actId="1035"/>
          <ac:spMkLst>
            <pc:docMk/>
            <pc:sldMk cId="3533324032" sldId="832"/>
            <ac:spMk id="8" creationId="{B969A9CA-0FE0-4EB9-B5C9-EA456435E951}"/>
          </ac:spMkLst>
        </pc:spChg>
        <pc:spChg chg="add del mod">
          <ac:chgData name="Roth, Dan" userId="18da4c67-dd89-43a7-9856-8592f867a23c" providerId="ADAL" clId="{2C0671EC-9D91-4E0B-A06A-58A2EE31ABEF}" dt="2019-12-06T06:20:51.036" v="4072" actId="478"/>
          <ac:spMkLst>
            <pc:docMk/>
            <pc:sldMk cId="3533324032" sldId="832"/>
            <ac:spMk id="9" creationId="{9AD2DA5B-E9D3-4364-841A-1DD676459451}"/>
          </ac:spMkLst>
        </pc:spChg>
        <pc:spChg chg="del">
          <ac:chgData name="Roth, Dan" userId="18da4c67-dd89-43a7-9856-8592f867a23c" providerId="ADAL" clId="{2C0671EC-9D91-4E0B-A06A-58A2EE31ABEF}" dt="2019-12-06T06:17:20.746" v="3941" actId="478"/>
          <ac:spMkLst>
            <pc:docMk/>
            <pc:sldMk cId="3533324032" sldId="832"/>
            <ac:spMk id="16" creationId="{86F8B16E-23CC-E646-9069-FEED887580C6}"/>
          </ac:spMkLst>
        </pc:spChg>
        <pc:spChg chg="del">
          <ac:chgData name="Roth, Dan" userId="18da4c67-dd89-43a7-9856-8592f867a23c" providerId="ADAL" clId="{2C0671EC-9D91-4E0B-A06A-58A2EE31ABEF}" dt="2019-12-06T06:17:17.318" v="3940" actId="478"/>
          <ac:spMkLst>
            <pc:docMk/>
            <pc:sldMk cId="3533324032" sldId="832"/>
            <ac:spMk id="17" creationId="{B0496A4F-7CEB-3941-BB04-E3B35CE6E983}"/>
          </ac:spMkLst>
        </pc:spChg>
        <pc:spChg chg="mod">
          <ac:chgData name="Roth, Dan" userId="18da4c67-dd89-43a7-9856-8592f867a23c" providerId="ADAL" clId="{2C0671EC-9D91-4E0B-A06A-58A2EE31ABEF}" dt="2019-12-06T06:09:12.317" v="3890" actId="20577"/>
          <ac:spMkLst>
            <pc:docMk/>
            <pc:sldMk cId="3533324032" sldId="832"/>
            <ac:spMk id="18" creationId="{877BB98F-6D02-E04A-9F00-2BB2E2A2CB65}"/>
          </ac:spMkLst>
        </pc:spChg>
        <pc:spChg chg="mod">
          <ac:chgData name="Roth, Dan" userId="18da4c67-dd89-43a7-9856-8592f867a23c" providerId="ADAL" clId="{2C0671EC-9D91-4E0B-A06A-58A2EE31ABEF}" dt="2019-12-06T06:09:19.455" v="3900" actId="20577"/>
          <ac:spMkLst>
            <pc:docMk/>
            <pc:sldMk cId="3533324032" sldId="832"/>
            <ac:spMk id="19" creationId="{2D82E369-0B53-A347-A97B-E36DF3C3BF54}"/>
          </ac:spMkLst>
        </pc:spChg>
        <pc:spChg chg="add mod">
          <ac:chgData name="Roth, Dan" userId="18da4c67-dd89-43a7-9856-8592f867a23c" providerId="ADAL" clId="{2C0671EC-9D91-4E0B-A06A-58A2EE31ABEF}" dt="2019-12-06T06:08:33.656" v="3880" actId="1036"/>
          <ac:spMkLst>
            <pc:docMk/>
            <pc:sldMk cId="3533324032" sldId="832"/>
            <ac:spMk id="20" creationId="{03F6B63A-ED63-4658-BDEC-63B89E611A01}"/>
          </ac:spMkLst>
        </pc:spChg>
        <pc:spChg chg="add mod">
          <ac:chgData name="Roth, Dan" userId="18da4c67-dd89-43a7-9856-8592f867a23c" providerId="ADAL" clId="{2C0671EC-9D91-4E0B-A06A-58A2EE31ABEF}" dt="2019-12-06T06:08:33.656" v="3880" actId="1036"/>
          <ac:spMkLst>
            <pc:docMk/>
            <pc:sldMk cId="3533324032" sldId="832"/>
            <ac:spMk id="21" creationId="{75C67B81-8F70-4EED-842F-DE7E9526FEB9}"/>
          </ac:spMkLst>
        </pc:spChg>
        <pc:spChg chg="add mod">
          <ac:chgData name="Roth, Dan" userId="18da4c67-dd89-43a7-9856-8592f867a23c" providerId="ADAL" clId="{2C0671EC-9D91-4E0B-A06A-58A2EE31ABEF}" dt="2019-12-06T06:08:33.656" v="3880" actId="1036"/>
          <ac:spMkLst>
            <pc:docMk/>
            <pc:sldMk cId="3533324032" sldId="832"/>
            <ac:spMk id="23" creationId="{D872D960-25D0-42C7-BEAC-7BE87B5D8C60}"/>
          </ac:spMkLst>
        </pc:spChg>
        <pc:spChg chg="add mod">
          <ac:chgData name="Roth, Dan" userId="18da4c67-dd89-43a7-9856-8592f867a23c" providerId="ADAL" clId="{2C0671EC-9D91-4E0B-A06A-58A2EE31ABEF}" dt="2019-12-06T06:08:33.656" v="3880" actId="1036"/>
          <ac:spMkLst>
            <pc:docMk/>
            <pc:sldMk cId="3533324032" sldId="832"/>
            <ac:spMk id="25" creationId="{9C158ECC-6377-4CE9-8C4A-4812BCD604E6}"/>
          </ac:spMkLst>
        </pc:spChg>
        <pc:spChg chg="add mod">
          <ac:chgData name="Roth, Dan" userId="18da4c67-dd89-43a7-9856-8592f867a23c" providerId="ADAL" clId="{2C0671EC-9D91-4E0B-A06A-58A2EE31ABEF}" dt="2019-12-06T06:08:33.656" v="3880" actId="1036"/>
          <ac:spMkLst>
            <pc:docMk/>
            <pc:sldMk cId="3533324032" sldId="832"/>
            <ac:spMk id="26" creationId="{AE1800D7-7168-4721-938D-AEBAB13B3567}"/>
          </ac:spMkLst>
        </pc:spChg>
        <pc:spChg chg="add mod">
          <ac:chgData name="Roth, Dan" userId="18da4c67-dd89-43a7-9856-8592f867a23c" providerId="ADAL" clId="{2C0671EC-9D91-4E0B-A06A-58A2EE31ABEF}" dt="2019-12-06T06:19:30.575" v="4017" actId="1076"/>
          <ac:spMkLst>
            <pc:docMk/>
            <pc:sldMk cId="3533324032" sldId="832"/>
            <ac:spMk id="28" creationId="{DB2E132D-BE48-4E6C-8335-1D622EE9CD40}"/>
          </ac:spMkLst>
        </pc:spChg>
        <pc:spChg chg="add mod">
          <ac:chgData name="Roth, Dan" userId="18da4c67-dd89-43a7-9856-8592f867a23c" providerId="ADAL" clId="{2C0671EC-9D91-4E0B-A06A-58A2EE31ABEF}" dt="2019-12-06T06:22:22.831" v="4161" actId="1036"/>
          <ac:spMkLst>
            <pc:docMk/>
            <pc:sldMk cId="3533324032" sldId="832"/>
            <ac:spMk id="29" creationId="{A7013359-479C-4343-B98E-9689ABD340A6}"/>
          </ac:spMkLst>
        </pc:spChg>
        <pc:picChg chg="add del mod">
          <ac:chgData name="Roth, Dan" userId="18da4c67-dd89-43a7-9856-8592f867a23c" providerId="ADAL" clId="{2C0671EC-9D91-4E0B-A06A-58A2EE31ABEF}" dt="2019-12-06T06:18:55.592" v="3993" actId="478"/>
          <ac:picMkLst>
            <pc:docMk/>
            <pc:sldMk cId="3533324032" sldId="832"/>
            <ac:picMk id="27" creationId="{D07EFCD9-4835-4251-AA44-02FA697BD80F}"/>
          </ac:picMkLst>
        </pc:picChg>
      </pc:sldChg>
      <pc:sldChg chg="add">
        <pc:chgData name="Roth, Dan" userId="18da4c67-dd89-43a7-9856-8592f867a23c" providerId="ADAL" clId="{2C0671EC-9D91-4E0B-A06A-58A2EE31ABEF}" dt="2019-12-05T23:26:54.234" v="2036"/>
        <pc:sldMkLst>
          <pc:docMk/>
          <pc:sldMk cId="4239971961" sldId="835"/>
        </pc:sldMkLst>
      </pc:sldChg>
      <pc:sldChg chg="modSp add">
        <pc:chgData name="Roth, Dan" userId="18da4c67-dd89-43a7-9856-8592f867a23c" providerId="ADAL" clId="{2C0671EC-9D91-4E0B-A06A-58A2EE31ABEF}" dt="2019-12-06T05:57:48.256" v="3342" actId="1037"/>
        <pc:sldMkLst>
          <pc:docMk/>
          <pc:sldMk cId="3834042898" sldId="836"/>
        </pc:sldMkLst>
        <pc:spChg chg="mod">
          <ac:chgData name="Roth, Dan" userId="18da4c67-dd89-43a7-9856-8592f867a23c" providerId="ADAL" clId="{2C0671EC-9D91-4E0B-A06A-58A2EE31ABEF}" dt="2019-12-06T05:57:43.476" v="3304" actId="14100"/>
          <ac:spMkLst>
            <pc:docMk/>
            <pc:sldMk cId="3834042898" sldId="836"/>
            <ac:spMk id="30" creationId="{AC0B167A-2E0F-3E48-9967-CB438C5BD858}"/>
          </ac:spMkLst>
        </pc:spChg>
        <pc:spChg chg="mod">
          <ac:chgData name="Roth, Dan" userId="18da4c67-dd89-43a7-9856-8592f867a23c" providerId="ADAL" clId="{2C0671EC-9D91-4E0B-A06A-58A2EE31ABEF}" dt="2019-12-06T05:57:48.256" v="3342" actId="1037"/>
          <ac:spMkLst>
            <pc:docMk/>
            <pc:sldMk cId="3834042898" sldId="836"/>
            <ac:spMk id="70" creationId="{19F33307-E25B-E94E-9D9B-568F59E940FF}"/>
          </ac:spMkLst>
        </pc:spChg>
        <pc:cxnChg chg="mod">
          <ac:chgData name="Roth, Dan" userId="18da4c67-dd89-43a7-9856-8592f867a23c" providerId="ADAL" clId="{2C0671EC-9D91-4E0B-A06A-58A2EE31ABEF}" dt="2019-12-06T05:57:43.476" v="3304" actId="14100"/>
          <ac:cxnSpMkLst>
            <pc:docMk/>
            <pc:sldMk cId="3834042898" sldId="836"/>
            <ac:cxnSpMk id="51" creationId="{247BC394-B23C-8848-A8E0-D54851EBB091}"/>
          </ac:cxnSpMkLst>
        </pc:cxnChg>
      </pc:sldChg>
      <pc:sldChg chg="add">
        <pc:chgData name="Roth, Dan" userId="18da4c67-dd89-43a7-9856-8592f867a23c" providerId="ADAL" clId="{2C0671EC-9D91-4E0B-A06A-58A2EE31ABEF}" dt="2019-12-05T23:26:54.234" v="2036"/>
        <pc:sldMkLst>
          <pc:docMk/>
          <pc:sldMk cId="1953890501" sldId="837"/>
        </pc:sldMkLst>
      </pc:sldChg>
      <pc:sldChg chg="add">
        <pc:chgData name="Roth, Dan" userId="18da4c67-dd89-43a7-9856-8592f867a23c" providerId="ADAL" clId="{2C0671EC-9D91-4E0B-A06A-58A2EE31ABEF}" dt="2019-12-05T23:26:54.234" v="2036"/>
        <pc:sldMkLst>
          <pc:docMk/>
          <pc:sldMk cId="2299947466" sldId="838"/>
        </pc:sldMkLst>
      </pc:sldChg>
      <pc:sldChg chg="modAnim">
        <pc:chgData name="Roth, Dan" userId="18da4c67-dd89-43a7-9856-8592f867a23c" providerId="ADAL" clId="{2C0671EC-9D91-4E0B-A06A-58A2EE31ABEF}" dt="2019-12-05T22:43:58.182" v="1625"/>
        <pc:sldMkLst>
          <pc:docMk/>
          <pc:sldMk cId="71500761" sldId="857"/>
        </pc:sldMkLst>
      </pc:sldChg>
      <pc:sldChg chg="modSp">
        <pc:chgData name="Roth, Dan" userId="18da4c67-dd89-43a7-9856-8592f867a23c" providerId="ADAL" clId="{2C0671EC-9D91-4E0B-A06A-58A2EE31ABEF}" dt="2019-12-06T05:38:57.165" v="3260" actId="20577"/>
        <pc:sldMkLst>
          <pc:docMk/>
          <pc:sldMk cId="514521299" sldId="860"/>
        </pc:sldMkLst>
        <pc:spChg chg="mod">
          <ac:chgData name="Roth, Dan" userId="18da4c67-dd89-43a7-9856-8592f867a23c" providerId="ADAL" clId="{2C0671EC-9D91-4E0B-A06A-58A2EE31ABEF}" dt="2019-12-06T05:38:57.165" v="3260" actId="20577"/>
          <ac:spMkLst>
            <pc:docMk/>
            <pc:sldMk cId="514521299" sldId="860"/>
            <ac:spMk id="2" creationId="{00000000-0000-0000-0000-000000000000}"/>
          </ac:spMkLst>
        </pc:spChg>
      </pc:sldChg>
      <pc:sldChg chg="modSp">
        <pc:chgData name="Roth, Dan" userId="18da4c67-dd89-43a7-9856-8592f867a23c" providerId="ADAL" clId="{2C0671EC-9D91-4E0B-A06A-58A2EE31ABEF}" dt="2019-12-05T16:55:21.115" v="575" actId="113"/>
        <pc:sldMkLst>
          <pc:docMk/>
          <pc:sldMk cId="2144188295" sldId="1263"/>
        </pc:sldMkLst>
        <pc:spChg chg="mod">
          <ac:chgData name="Roth, Dan" userId="18da4c67-dd89-43a7-9856-8592f867a23c" providerId="ADAL" clId="{2C0671EC-9D91-4E0B-A06A-58A2EE31ABEF}" dt="2019-12-05T16:55:21.115" v="575" actId="113"/>
          <ac:spMkLst>
            <pc:docMk/>
            <pc:sldMk cId="2144188295" sldId="1263"/>
            <ac:spMk id="9" creationId="{9421FAAC-903C-482F-BCF9-A8E83A62A525}"/>
          </ac:spMkLst>
        </pc:spChg>
      </pc:sldChg>
      <pc:sldChg chg="modSp modAnim">
        <pc:chgData name="Roth, Dan" userId="18da4c67-dd89-43a7-9856-8592f867a23c" providerId="ADAL" clId="{2C0671EC-9D91-4E0B-A06A-58A2EE31ABEF}" dt="2019-12-06T13:48:57.451" v="5433" actId="6549"/>
        <pc:sldMkLst>
          <pc:docMk/>
          <pc:sldMk cId="1717805384" sldId="1266"/>
        </pc:sldMkLst>
        <pc:spChg chg="mod">
          <ac:chgData name="Roth, Dan" userId="18da4c67-dd89-43a7-9856-8592f867a23c" providerId="ADAL" clId="{2C0671EC-9D91-4E0B-A06A-58A2EE31ABEF}" dt="2019-12-06T13:48:19.611" v="5405" actId="6549"/>
          <ac:spMkLst>
            <pc:docMk/>
            <pc:sldMk cId="1717805384" sldId="1266"/>
            <ac:spMk id="2" creationId="{00000000-0000-0000-0000-000000000000}"/>
          </ac:spMkLst>
        </pc:spChg>
        <pc:spChg chg="mod">
          <ac:chgData name="Roth, Dan" userId="18da4c67-dd89-43a7-9856-8592f867a23c" providerId="ADAL" clId="{2C0671EC-9D91-4E0B-A06A-58A2EE31ABEF}" dt="2019-12-06T13:48:57.451" v="5433" actId="6549"/>
          <ac:spMkLst>
            <pc:docMk/>
            <pc:sldMk cId="1717805384" sldId="1266"/>
            <ac:spMk id="3" creationId="{00000000-0000-0000-0000-000000000000}"/>
          </ac:spMkLst>
        </pc:spChg>
        <pc:spChg chg="mod">
          <ac:chgData name="Roth, Dan" userId="18da4c67-dd89-43a7-9856-8592f867a23c" providerId="ADAL" clId="{2C0671EC-9D91-4E0B-A06A-58A2EE31ABEF}" dt="2019-12-05T23:00:25.718" v="2011" actId="1076"/>
          <ac:spMkLst>
            <pc:docMk/>
            <pc:sldMk cId="1717805384" sldId="1266"/>
            <ac:spMk id="10" creationId="{47FAA58F-87A0-45E8-90DA-145DC1C85C7E}"/>
          </ac:spMkLst>
        </pc:spChg>
      </pc:sldChg>
      <pc:sldChg chg="modAnim">
        <pc:chgData name="Roth, Dan" userId="18da4c67-dd89-43a7-9856-8592f867a23c" providerId="ADAL" clId="{2C0671EC-9D91-4E0B-A06A-58A2EE31ABEF}" dt="2019-12-05T22:51:05.275" v="1638"/>
        <pc:sldMkLst>
          <pc:docMk/>
          <pc:sldMk cId="2527546393" sldId="1269"/>
        </pc:sldMkLst>
      </pc:sldChg>
      <pc:sldChg chg="modNotesTx">
        <pc:chgData name="Roth, Dan" userId="18da4c67-dd89-43a7-9856-8592f867a23c" providerId="ADAL" clId="{2C0671EC-9D91-4E0B-A06A-58A2EE31ABEF}" dt="2019-12-06T03:57:46.070" v="2736" actId="20577"/>
        <pc:sldMkLst>
          <pc:docMk/>
          <pc:sldMk cId="1434781963" sldId="1271"/>
        </pc:sldMkLst>
      </pc:sldChg>
      <pc:sldChg chg="addSp delSp modSp modAnim">
        <pc:chgData name="Roth, Dan" userId="18da4c67-dd89-43a7-9856-8592f867a23c" providerId="ADAL" clId="{2C0671EC-9D91-4E0B-A06A-58A2EE31ABEF}" dt="2019-12-06T04:05:46.657" v="2878" actId="1036"/>
        <pc:sldMkLst>
          <pc:docMk/>
          <pc:sldMk cId="1685955748" sldId="1272"/>
        </pc:sldMkLst>
        <pc:spChg chg="mod">
          <ac:chgData name="Roth, Dan" userId="18da4c67-dd89-43a7-9856-8592f867a23c" providerId="ADAL" clId="{2C0671EC-9D91-4E0B-A06A-58A2EE31ABEF}" dt="2019-12-06T04:02:49.504" v="2778" actId="20577"/>
          <ac:spMkLst>
            <pc:docMk/>
            <pc:sldMk cId="1685955748" sldId="1272"/>
            <ac:spMk id="3" creationId="{77A72FCE-525F-4150-80D3-EFA8F449A2A6}"/>
          </ac:spMkLst>
        </pc:spChg>
        <pc:picChg chg="add mod">
          <ac:chgData name="Roth, Dan" userId="18da4c67-dd89-43a7-9856-8592f867a23c" providerId="ADAL" clId="{2C0671EC-9D91-4E0B-A06A-58A2EE31ABEF}" dt="2019-12-06T03:59:15.315" v="2739" actId="1076"/>
          <ac:picMkLst>
            <pc:docMk/>
            <pc:sldMk cId="1685955748" sldId="1272"/>
            <ac:picMk id="5" creationId="{32D43388-9407-4692-BA8C-6644598BD34C}"/>
          </ac:picMkLst>
        </pc:picChg>
        <pc:picChg chg="add del">
          <ac:chgData name="Roth, Dan" userId="18da4c67-dd89-43a7-9856-8592f867a23c" providerId="ADAL" clId="{2C0671EC-9D91-4E0B-A06A-58A2EE31ABEF}" dt="2019-12-06T03:59:47.496" v="2763"/>
          <ac:picMkLst>
            <pc:docMk/>
            <pc:sldMk cId="1685955748" sldId="1272"/>
            <ac:picMk id="6" creationId="{0CE72CD6-6E87-47BD-97CA-AA4D7E1694AA}"/>
          </ac:picMkLst>
        </pc:picChg>
        <pc:picChg chg="add del">
          <ac:chgData name="Roth, Dan" userId="18da4c67-dd89-43a7-9856-8592f867a23c" providerId="ADAL" clId="{2C0671EC-9D91-4E0B-A06A-58A2EE31ABEF}" dt="2019-12-06T03:59:47.046" v="2762"/>
          <ac:picMkLst>
            <pc:docMk/>
            <pc:sldMk cId="1685955748" sldId="1272"/>
            <ac:picMk id="7" creationId="{0EF9D7B5-5904-4110-801A-C18992AB60D7}"/>
          </ac:picMkLst>
        </pc:picChg>
        <pc:picChg chg="add del">
          <ac:chgData name="Roth, Dan" userId="18da4c67-dd89-43a7-9856-8592f867a23c" providerId="ADAL" clId="{2C0671EC-9D91-4E0B-A06A-58A2EE31ABEF}" dt="2019-12-06T03:59:46.583" v="2761"/>
          <ac:picMkLst>
            <pc:docMk/>
            <pc:sldMk cId="1685955748" sldId="1272"/>
            <ac:picMk id="8" creationId="{1A762014-B1FB-478D-9417-C59E5FD6B356}"/>
          </ac:picMkLst>
        </pc:picChg>
        <pc:cxnChg chg="add mod">
          <ac:chgData name="Roth, Dan" userId="18da4c67-dd89-43a7-9856-8592f867a23c" providerId="ADAL" clId="{2C0671EC-9D91-4E0B-A06A-58A2EE31ABEF}" dt="2019-12-06T04:05:46.657" v="2878" actId="1036"/>
          <ac:cxnSpMkLst>
            <pc:docMk/>
            <pc:sldMk cId="1685955748" sldId="1272"/>
            <ac:cxnSpMk id="9" creationId="{1CBE0D73-4462-4E40-984A-3593D03FA7AB}"/>
          </ac:cxnSpMkLst>
        </pc:cxnChg>
      </pc:sldChg>
      <pc:sldChg chg="modSp ord">
        <pc:chgData name="Roth, Dan" userId="18da4c67-dd89-43a7-9856-8592f867a23c" providerId="ADAL" clId="{2C0671EC-9D91-4E0B-A06A-58A2EE31ABEF}" dt="2019-12-18T17:33:45.274" v="5823" actId="20577"/>
        <pc:sldMkLst>
          <pc:docMk/>
          <pc:sldMk cId="819782201" sldId="1273"/>
        </pc:sldMkLst>
        <pc:spChg chg="mod">
          <ac:chgData name="Roth, Dan" userId="18da4c67-dd89-43a7-9856-8592f867a23c" providerId="ADAL" clId="{2C0671EC-9D91-4E0B-A06A-58A2EE31ABEF}" dt="2019-12-18T17:33:45.274" v="5823" actId="20577"/>
          <ac:spMkLst>
            <pc:docMk/>
            <pc:sldMk cId="819782201" sldId="1273"/>
            <ac:spMk id="24" creationId="{687C43B7-A106-4249-BFB5-19F1D14D28E2}"/>
          </ac:spMkLst>
        </pc:spChg>
        <pc:spChg chg="mod">
          <ac:chgData name="Roth, Dan" userId="18da4c67-dd89-43a7-9856-8592f867a23c" providerId="ADAL" clId="{2C0671EC-9D91-4E0B-A06A-58A2EE31ABEF}" dt="2019-12-05T21:52:57.707" v="1297" actId="20577"/>
          <ac:spMkLst>
            <pc:docMk/>
            <pc:sldMk cId="819782201" sldId="1273"/>
            <ac:spMk id="27" creationId="{73991377-A8BB-451C-BBF1-5CDA57EB17C3}"/>
          </ac:spMkLst>
        </pc:spChg>
        <pc:spChg chg="mod">
          <ac:chgData name="Roth, Dan" userId="18da4c67-dd89-43a7-9856-8592f867a23c" providerId="ADAL" clId="{2C0671EC-9D91-4E0B-A06A-58A2EE31ABEF}" dt="2019-12-06T04:13:45.812" v="2949" actId="14100"/>
          <ac:spMkLst>
            <pc:docMk/>
            <pc:sldMk cId="819782201" sldId="1273"/>
            <ac:spMk id="61456" creationId="{00000000-0000-0000-0000-000000000000}"/>
          </ac:spMkLst>
        </pc:spChg>
        <pc:grpChg chg="mod">
          <ac:chgData name="Roth, Dan" userId="18da4c67-dd89-43a7-9856-8592f867a23c" providerId="ADAL" clId="{2C0671EC-9D91-4E0B-A06A-58A2EE31ABEF}" dt="2019-12-06T04:13:45.812" v="2949" actId="14100"/>
          <ac:grpSpMkLst>
            <pc:docMk/>
            <pc:sldMk cId="819782201" sldId="1273"/>
            <ac:grpSpMk id="754717" creationId="{00000000-0000-0000-0000-000000000000}"/>
          </ac:grpSpMkLst>
        </pc:grpChg>
      </pc:sldChg>
      <pc:sldChg chg="modSp">
        <pc:chgData name="Roth, Dan" userId="18da4c67-dd89-43a7-9856-8592f867a23c" providerId="ADAL" clId="{2C0671EC-9D91-4E0B-A06A-58A2EE31ABEF}" dt="2019-12-06T04:07:54.295" v="2887" actId="20577"/>
        <pc:sldMkLst>
          <pc:docMk/>
          <pc:sldMk cId="2482316728" sldId="1274"/>
        </pc:sldMkLst>
        <pc:spChg chg="mod">
          <ac:chgData name="Roth, Dan" userId="18da4c67-dd89-43a7-9856-8592f867a23c" providerId="ADAL" clId="{2C0671EC-9D91-4E0B-A06A-58A2EE31ABEF}" dt="2019-12-06T04:07:54.295" v="2887" actId="20577"/>
          <ac:spMkLst>
            <pc:docMk/>
            <pc:sldMk cId="2482316728" sldId="1274"/>
            <ac:spMk id="3" creationId="{00000000-0000-0000-0000-000000000000}"/>
          </ac:spMkLst>
        </pc:spChg>
      </pc:sldChg>
      <pc:sldChg chg="addSp modSp modAnim">
        <pc:chgData name="Roth, Dan" userId="18da4c67-dd89-43a7-9856-8592f867a23c" providerId="ADAL" clId="{2C0671EC-9D91-4E0B-A06A-58A2EE31ABEF}" dt="2019-12-06T07:19:43.226" v="5249"/>
        <pc:sldMkLst>
          <pc:docMk/>
          <pc:sldMk cId="1956819189" sldId="1276"/>
        </pc:sldMkLst>
        <pc:spChg chg="mod">
          <ac:chgData name="Roth, Dan" userId="18da4c67-dd89-43a7-9856-8592f867a23c" providerId="ADAL" clId="{2C0671EC-9D91-4E0B-A06A-58A2EE31ABEF}" dt="2019-12-06T07:19:32.483" v="5248" actId="6549"/>
          <ac:spMkLst>
            <pc:docMk/>
            <pc:sldMk cId="1956819189" sldId="1276"/>
            <ac:spMk id="3" creationId="{9D97316F-6B52-439C-9D56-2F01771FC364}"/>
          </ac:spMkLst>
        </pc:spChg>
        <pc:spChg chg="mod">
          <ac:chgData name="Roth, Dan" userId="18da4c67-dd89-43a7-9856-8592f867a23c" providerId="ADAL" clId="{2C0671EC-9D91-4E0B-A06A-58A2EE31ABEF}" dt="2019-12-05T21:40:20.896" v="881" actId="1076"/>
          <ac:spMkLst>
            <pc:docMk/>
            <pc:sldMk cId="1956819189" sldId="1276"/>
            <ac:spMk id="6" creationId="{FE5A9FF2-893A-4B16-B0A5-A2D26400EF83}"/>
          </ac:spMkLst>
        </pc:spChg>
        <pc:spChg chg="add mod">
          <ac:chgData name="Roth, Dan" userId="18da4c67-dd89-43a7-9856-8592f867a23c" providerId="ADAL" clId="{2C0671EC-9D91-4E0B-A06A-58A2EE31ABEF}" dt="2019-12-05T21:43:55.661" v="1030" actId="1076"/>
          <ac:spMkLst>
            <pc:docMk/>
            <pc:sldMk cId="1956819189" sldId="1276"/>
            <ac:spMk id="7" creationId="{7D9E541E-28FB-4D64-B273-74D8A7D26458}"/>
          </ac:spMkLst>
        </pc:spChg>
        <pc:picChg chg="mod">
          <ac:chgData name="Roth, Dan" userId="18da4c67-dd89-43a7-9856-8592f867a23c" providerId="ADAL" clId="{2C0671EC-9D91-4E0B-A06A-58A2EE31ABEF}" dt="2019-12-05T21:40:06.140" v="880" actId="14100"/>
          <ac:picMkLst>
            <pc:docMk/>
            <pc:sldMk cId="1956819189" sldId="1276"/>
            <ac:picMk id="5" creationId="{A2241010-A948-48B8-AAAB-22C598800B91}"/>
          </ac:picMkLst>
        </pc:picChg>
      </pc:sldChg>
      <pc:sldChg chg="modSp ord">
        <pc:chgData name="Roth, Dan" userId="18da4c67-dd89-43a7-9856-8592f867a23c" providerId="ADAL" clId="{2C0671EC-9D91-4E0B-A06A-58A2EE31ABEF}" dt="2019-12-06T04:30:44.306" v="3121"/>
        <pc:sldMkLst>
          <pc:docMk/>
          <pc:sldMk cId="1951640376" sldId="1277"/>
        </pc:sldMkLst>
        <pc:spChg chg="mod">
          <ac:chgData name="Roth, Dan" userId="18da4c67-dd89-43a7-9856-8592f867a23c" providerId="ADAL" clId="{2C0671EC-9D91-4E0B-A06A-58A2EE31ABEF}" dt="2019-12-06T04:23:58.348" v="3008" actId="5793"/>
          <ac:spMkLst>
            <pc:docMk/>
            <pc:sldMk cId="1951640376" sldId="1277"/>
            <ac:spMk id="3" creationId="{00000000-0000-0000-0000-000000000000}"/>
          </ac:spMkLst>
        </pc:spChg>
      </pc:sldChg>
      <pc:sldChg chg="modSp">
        <pc:chgData name="Roth, Dan" userId="18da4c67-dd89-43a7-9856-8592f867a23c" providerId="ADAL" clId="{2C0671EC-9D91-4E0B-A06A-58A2EE31ABEF}" dt="2019-12-06T06:31:14.815" v="4518" actId="554"/>
        <pc:sldMkLst>
          <pc:docMk/>
          <pc:sldMk cId="1285764961" sldId="1283"/>
        </pc:sldMkLst>
        <pc:picChg chg="mod">
          <ac:chgData name="Roth, Dan" userId="18da4c67-dd89-43a7-9856-8592f867a23c" providerId="ADAL" clId="{2C0671EC-9D91-4E0B-A06A-58A2EE31ABEF}" dt="2019-12-06T06:31:14.815" v="4518" actId="554"/>
          <ac:picMkLst>
            <pc:docMk/>
            <pc:sldMk cId="1285764961" sldId="1283"/>
            <ac:picMk id="5" creationId="{84A85705-15E1-4CBD-B10C-1F99F60257FF}"/>
          </ac:picMkLst>
        </pc:picChg>
        <pc:picChg chg="mod">
          <ac:chgData name="Roth, Dan" userId="18da4c67-dd89-43a7-9856-8592f867a23c" providerId="ADAL" clId="{2C0671EC-9D91-4E0B-A06A-58A2EE31ABEF}" dt="2019-12-06T06:31:14.815" v="4518" actId="554"/>
          <ac:picMkLst>
            <pc:docMk/>
            <pc:sldMk cId="1285764961" sldId="1283"/>
            <ac:picMk id="6" creationId="{A1D1B728-9452-4C61-BD55-30D541CF3DCC}"/>
          </ac:picMkLst>
        </pc:picChg>
      </pc:sldChg>
      <pc:sldChg chg="del">
        <pc:chgData name="Roth, Dan" userId="18da4c67-dd89-43a7-9856-8592f867a23c" providerId="ADAL" clId="{2C0671EC-9D91-4E0B-A06A-58A2EE31ABEF}" dt="2019-12-05T22:36:45.740" v="1620" actId="47"/>
        <pc:sldMkLst>
          <pc:docMk/>
          <pc:sldMk cId="4236429995" sldId="1284"/>
        </pc:sldMkLst>
      </pc:sldChg>
      <pc:sldChg chg="addSp delSp modSp ord delAnim modAnim">
        <pc:chgData name="Roth, Dan" userId="18da4c67-dd89-43a7-9856-8592f867a23c" providerId="ADAL" clId="{2C0671EC-9D91-4E0B-A06A-58A2EE31ABEF}" dt="2019-12-06T13:57:25.622" v="5570" actId="1035"/>
        <pc:sldMkLst>
          <pc:docMk/>
          <pc:sldMk cId="3135463179" sldId="1291"/>
        </pc:sldMkLst>
        <pc:spChg chg="mod">
          <ac:chgData name="Roth, Dan" userId="18da4c67-dd89-43a7-9856-8592f867a23c" providerId="ADAL" clId="{2C0671EC-9D91-4E0B-A06A-58A2EE31ABEF}" dt="2019-12-06T06:24:23.782" v="4187" actId="20577"/>
          <ac:spMkLst>
            <pc:docMk/>
            <pc:sldMk cId="3135463179" sldId="1291"/>
            <ac:spMk id="2" creationId="{B962084F-57A8-4C86-B8E3-01A17A35B1CC}"/>
          </ac:spMkLst>
        </pc:spChg>
        <pc:spChg chg="mod">
          <ac:chgData name="Roth, Dan" userId="18da4c67-dd89-43a7-9856-8592f867a23c" providerId="ADAL" clId="{2C0671EC-9D91-4E0B-A06A-58A2EE31ABEF}" dt="2019-12-06T06:37:56.267" v="4825" actId="14100"/>
          <ac:spMkLst>
            <pc:docMk/>
            <pc:sldMk cId="3135463179" sldId="1291"/>
            <ac:spMk id="3" creationId="{9D97316F-6B52-439C-9D56-2F01771FC364}"/>
          </ac:spMkLst>
        </pc:spChg>
        <pc:spChg chg="add del">
          <ac:chgData name="Roth, Dan" userId="18da4c67-dd89-43a7-9856-8592f867a23c" providerId="ADAL" clId="{2C0671EC-9D91-4E0B-A06A-58A2EE31ABEF}" dt="2019-12-06T06:27:58.021" v="4394" actId="478"/>
          <ac:spMkLst>
            <pc:docMk/>
            <pc:sldMk cId="3135463179" sldId="1291"/>
            <ac:spMk id="6" creationId="{D197B787-28B7-4832-BAEE-4DCC7F13FD9C}"/>
          </ac:spMkLst>
        </pc:spChg>
        <pc:spChg chg="add mod">
          <ac:chgData name="Roth, Dan" userId="18da4c67-dd89-43a7-9856-8592f867a23c" providerId="ADAL" clId="{2C0671EC-9D91-4E0B-A06A-58A2EE31ABEF}" dt="2019-12-06T06:28:06.089" v="4396" actId="1076"/>
          <ac:spMkLst>
            <pc:docMk/>
            <pc:sldMk cId="3135463179" sldId="1291"/>
            <ac:spMk id="9" creationId="{191AAB67-A119-431A-B2DC-208BD70ECE75}"/>
          </ac:spMkLst>
        </pc:spChg>
        <pc:spChg chg="add mod">
          <ac:chgData name="Roth, Dan" userId="18da4c67-dd89-43a7-9856-8592f867a23c" providerId="ADAL" clId="{2C0671EC-9D91-4E0B-A06A-58A2EE31ABEF}" dt="2019-12-06T13:57:25.622" v="5570" actId="1035"/>
          <ac:spMkLst>
            <pc:docMk/>
            <pc:sldMk cId="3135463179" sldId="1291"/>
            <ac:spMk id="10" creationId="{00A42113-031B-429A-8AEB-4D657F78BEB3}"/>
          </ac:spMkLst>
        </pc:spChg>
        <pc:spChg chg="add mod">
          <ac:chgData name="Roth, Dan" userId="18da4c67-dd89-43a7-9856-8592f867a23c" providerId="ADAL" clId="{2C0671EC-9D91-4E0B-A06A-58A2EE31ABEF}" dt="2019-12-06T13:57:25.622" v="5570" actId="1035"/>
          <ac:spMkLst>
            <pc:docMk/>
            <pc:sldMk cId="3135463179" sldId="1291"/>
            <ac:spMk id="11" creationId="{5223C905-26DB-4262-B46A-8A02BDC4CA37}"/>
          </ac:spMkLst>
        </pc:spChg>
        <pc:spChg chg="add mod">
          <ac:chgData name="Roth, Dan" userId="18da4c67-dd89-43a7-9856-8592f867a23c" providerId="ADAL" clId="{2C0671EC-9D91-4E0B-A06A-58A2EE31ABEF}" dt="2019-12-06T06:37:12.391" v="4822" actId="6549"/>
          <ac:spMkLst>
            <pc:docMk/>
            <pc:sldMk cId="3135463179" sldId="1291"/>
            <ac:spMk id="12" creationId="{63AF2AA5-EAF2-44C8-B55D-D6C8D30F9C90}"/>
          </ac:spMkLst>
        </pc:spChg>
        <pc:spChg chg="add mod ord">
          <ac:chgData name="Roth, Dan" userId="18da4c67-dd89-43a7-9856-8592f867a23c" providerId="ADAL" clId="{2C0671EC-9D91-4E0B-A06A-58A2EE31ABEF}" dt="2019-12-06T06:38:31.811" v="4830" actId="167"/>
          <ac:spMkLst>
            <pc:docMk/>
            <pc:sldMk cId="3135463179" sldId="1291"/>
            <ac:spMk id="13" creationId="{A5106718-BB4C-4EFA-8B5D-94EA116F0F4F}"/>
          </ac:spMkLst>
        </pc:spChg>
        <pc:picChg chg="mod">
          <ac:chgData name="Roth, Dan" userId="18da4c67-dd89-43a7-9856-8592f867a23c" providerId="ADAL" clId="{2C0671EC-9D91-4E0B-A06A-58A2EE31ABEF}" dt="2019-12-06T06:26:37.243" v="4244" actId="1076"/>
          <ac:picMkLst>
            <pc:docMk/>
            <pc:sldMk cId="3135463179" sldId="1291"/>
            <ac:picMk id="5" creationId="{A2241010-A948-48B8-AAAB-22C598800B91}"/>
          </ac:picMkLst>
        </pc:picChg>
        <pc:picChg chg="add mod">
          <ac:chgData name="Roth, Dan" userId="18da4c67-dd89-43a7-9856-8592f867a23c" providerId="ADAL" clId="{2C0671EC-9D91-4E0B-A06A-58A2EE31ABEF}" dt="2019-12-06T13:57:07.225" v="5567" actId="554"/>
          <ac:picMkLst>
            <pc:docMk/>
            <pc:sldMk cId="3135463179" sldId="1291"/>
            <ac:picMk id="7" creationId="{E60C86A6-B1D7-42DF-A30D-C5FD810B7A50}"/>
          </ac:picMkLst>
        </pc:picChg>
        <pc:picChg chg="add mod">
          <ac:chgData name="Roth, Dan" userId="18da4c67-dd89-43a7-9856-8592f867a23c" providerId="ADAL" clId="{2C0671EC-9D91-4E0B-A06A-58A2EE31ABEF}" dt="2019-12-06T13:57:07.225" v="5567" actId="554"/>
          <ac:picMkLst>
            <pc:docMk/>
            <pc:sldMk cId="3135463179" sldId="1291"/>
            <ac:picMk id="8" creationId="{4BFB9FD7-C9D0-4EF4-B6A5-7B75AD08966E}"/>
          </ac:picMkLst>
        </pc:picChg>
      </pc:sldChg>
      <pc:sldChg chg="del">
        <pc:chgData name="Roth, Dan" userId="18da4c67-dd89-43a7-9856-8592f867a23c" providerId="ADAL" clId="{2C0671EC-9D91-4E0B-A06A-58A2EE31ABEF}" dt="2019-12-06T04:56:14.446" v="3231" actId="2696"/>
        <pc:sldMkLst>
          <pc:docMk/>
          <pc:sldMk cId="923125021" sldId="1400"/>
        </pc:sldMkLst>
      </pc:sldChg>
      <pc:sldChg chg="add">
        <pc:chgData name="Roth, Dan" userId="18da4c67-dd89-43a7-9856-8592f867a23c" providerId="ADAL" clId="{2C0671EC-9D91-4E0B-A06A-58A2EE31ABEF}" dt="2019-12-06T04:56:21.853" v="3232"/>
        <pc:sldMkLst>
          <pc:docMk/>
          <pc:sldMk cId="2143679928" sldId="1400"/>
        </pc:sldMkLst>
      </pc:sldChg>
      <pc:sldChg chg="del">
        <pc:chgData name="Roth, Dan" userId="18da4c67-dd89-43a7-9856-8592f867a23c" providerId="ADAL" clId="{2C0671EC-9D91-4E0B-A06A-58A2EE31ABEF}" dt="2019-12-05T22:11:19.897" v="1487" actId="47"/>
        <pc:sldMkLst>
          <pc:docMk/>
          <pc:sldMk cId="3026417490" sldId="1401"/>
        </pc:sldMkLst>
      </pc:sldChg>
      <pc:sldChg chg="add">
        <pc:chgData name="Roth, Dan" userId="18da4c67-dd89-43a7-9856-8592f867a23c" providerId="ADAL" clId="{2C0671EC-9D91-4E0B-A06A-58A2EE31ABEF}" dt="2019-12-06T06:40:35.041" v="4841"/>
        <pc:sldMkLst>
          <pc:docMk/>
          <pc:sldMk cId="2421096757" sldId="1402"/>
        </pc:sldMkLst>
      </pc:sldChg>
      <pc:sldChg chg="modSp del ord modAnim">
        <pc:chgData name="Roth, Dan" userId="18da4c67-dd89-43a7-9856-8592f867a23c" providerId="ADAL" clId="{2C0671EC-9D91-4E0B-A06A-58A2EE31ABEF}" dt="2019-12-06T06:40:26.169" v="4840" actId="2696"/>
        <pc:sldMkLst>
          <pc:docMk/>
          <pc:sldMk cId="3635769924" sldId="1402"/>
        </pc:sldMkLst>
        <pc:spChg chg="mod">
          <ac:chgData name="Roth, Dan" userId="18da4c67-dd89-43a7-9856-8592f867a23c" providerId="ADAL" clId="{2C0671EC-9D91-4E0B-A06A-58A2EE31ABEF}" dt="2019-12-05T23:38:21.327" v="2368" actId="6549"/>
          <ac:spMkLst>
            <pc:docMk/>
            <pc:sldMk cId="3635769924" sldId="1402"/>
            <ac:spMk id="2" creationId="{F69850EB-924D-40F2-AB7F-840831AE4CEC}"/>
          </ac:spMkLst>
        </pc:spChg>
        <pc:spChg chg="mod">
          <ac:chgData name="Roth, Dan" userId="18da4c67-dd89-43a7-9856-8592f867a23c" providerId="ADAL" clId="{2C0671EC-9D91-4E0B-A06A-58A2EE31ABEF}" dt="2019-12-05T23:39:24.444" v="2416" actId="6549"/>
          <ac:spMkLst>
            <pc:docMk/>
            <pc:sldMk cId="3635769924" sldId="1402"/>
            <ac:spMk id="3" creationId="{81D9A304-90FE-4779-83AC-56E4550BC0FC}"/>
          </ac:spMkLst>
        </pc:spChg>
      </pc:sldChg>
      <pc:sldChg chg="del">
        <pc:chgData name="Roth, Dan" userId="18da4c67-dd89-43a7-9856-8592f867a23c" providerId="ADAL" clId="{2C0671EC-9D91-4E0B-A06A-58A2EE31ABEF}" dt="2019-12-05T23:02:08.788" v="2012" actId="2696"/>
        <pc:sldMkLst>
          <pc:docMk/>
          <pc:sldMk cId="558400769" sldId="1404"/>
        </pc:sldMkLst>
      </pc:sldChg>
      <pc:sldChg chg="modSp add ord">
        <pc:chgData name="Roth, Dan" userId="18da4c67-dd89-43a7-9856-8592f867a23c" providerId="ADAL" clId="{2C0671EC-9D91-4E0B-A06A-58A2EE31ABEF}" dt="2019-12-06T06:44:08.058" v="4902" actId="313"/>
        <pc:sldMkLst>
          <pc:docMk/>
          <pc:sldMk cId="1817554850" sldId="1404"/>
        </pc:sldMkLst>
        <pc:spChg chg="mod">
          <ac:chgData name="Roth, Dan" userId="18da4c67-dd89-43a7-9856-8592f867a23c" providerId="ADAL" clId="{2C0671EC-9D91-4E0B-A06A-58A2EE31ABEF}" dt="2019-12-06T06:43:22.218" v="4886" actId="20577"/>
          <ac:spMkLst>
            <pc:docMk/>
            <pc:sldMk cId="1817554850" sldId="1404"/>
            <ac:spMk id="2" creationId="{684932F5-6258-4598-9787-617116AC08F8}"/>
          </ac:spMkLst>
        </pc:spChg>
        <pc:spChg chg="mod">
          <ac:chgData name="Roth, Dan" userId="18da4c67-dd89-43a7-9856-8592f867a23c" providerId="ADAL" clId="{2C0671EC-9D91-4E0B-A06A-58A2EE31ABEF}" dt="2019-12-06T06:44:08.058" v="4902" actId="313"/>
          <ac:spMkLst>
            <pc:docMk/>
            <pc:sldMk cId="1817554850" sldId="1404"/>
            <ac:spMk id="4" creationId="{1B9E5602-F6C8-4BF6-9FD5-A6DD0F90DC72}"/>
          </ac:spMkLst>
        </pc:spChg>
      </pc:sldChg>
      <pc:sldChg chg="add">
        <pc:chgData name="Roth, Dan" userId="18da4c67-dd89-43a7-9856-8592f867a23c" providerId="ADAL" clId="{2C0671EC-9D91-4E0B-A06A-58A2EE31ABEF}" dt="2019-12-06T04:21:04.185" v="3003"/>
        <pc:sldMkLst>
          <pc:docMk/>
          <pc:sldMk cId="1066942996" sldId="1405"/>
        </pc:sldMkLst>
      </pc:sldChg>
      <pc:sldChg chg="del modTransition">
        <pc:chgData name="Roth, Dan" userId="18da4c67-dd89-43a7-9856-8592f867a23c" providerId="ADAL" clId="{2C0671EC-9D91-4E0B-A06A-58A2EE31ABEF}" dt="2019-12-06T04:20:53.956" v="3002" actId="2696"/>
        <pc:sldMkLst>
          <pc:docMk/>
          <pc:sldMk cId="3942757365" sldId="1405"/>
        </pc:sldMkLst>
      </pc:sldChg>
      <pc:sldChg chg="addSp modSp modAnim">
        <pc:chgData name="Roth, Dan" userId="18da4c67-dd89-43a7-9856-8592f867a23c" providerId="ADAL" clId="{2C0671EC-9D91-4E0B-A06A-58A2EE31ABEF}" dt="2019-12-06T04:10:04.211" v="2928" actId="20577"/>
        <pc:sldMkLst>
          <pc:docMk/>
          <pc:sldMk cId="568115708" sldId="1406"/>
        </pc:sldMkLst>
        <pc:spChg chg="mod">
          <ac:chgData name="Roth, Dan" userId="18da4c67-dd89-43a7-9856-8592f867a23c" providerId="ADAL" clId="{2C0671EC-9D91-4E0B-A06A-58A2EE31ABEF}" dt="2019-12-05T21:11:44.734" v="706" actId="20577"/>
          <ac:spMkLst>
            <pc:docMk/>
            <pc:sldMk cId="568115708" sldId="1406"/>
            <ac:spMk id="3" creationId="{27FBF72F-7B58-4769-B5EF-E898653ACE43}"/>
          </ac:spMkLst>
        </pc:spChg>
        <pc:spChg chg="mod">
          <ac:chgData name="Roth, Dan" userId="18da4c67-dd89-43a7-9856-8592f867a23c" providerId="ADAL" clId="{2C0671EC-9D91-4E0B-A06A-58A2EE31ABEF}" dt="2019-12-06T04:10:04.211" v="2928" actId="20577"/>
          <ac:spMkLst>
            <pc:docMk/>
            <pc:sldMk cId="568115708" sldId="1406"/>
            <ac:spMk id="6" creationId="{023FB418-9198-4701-A311-518902F1E8E1}"/>
          </ac:spMkLst>
        </pc:spChg>
        <pc:spChg chg="add mod">
          <ac:chgData name="Roth, Dan" userId="18da4c67-dd89-43a7-9856-8592f867a23c" providerId="ADAL" clId="{2C0671EC-9D91-4E0B-A06A-58A2EE31ABEF}" dt="2019-12-05T21:37:12.367" v="870" actId="408"/>
          <ac:spMkLst>
            <pc:docMk/>
            <pc:sldMk cId="568115708" sldId="1406"/>
            <ac:spMk id="10" creationId="{C35ACE2F-5E97-4EE7-B56A-7C06F78F012B}"/>
          </ac:spMkLst>
        </pc:spChg>
        <pc:picChg chg="mod">
          <ac:chgData name="Roth, Dan" userId="18da4c67-dd89-43a7-9856-8592f867a23c" providerId="ADAL" clId="{2C0671EC-9D91-4E0B-A06A-58A2EE31ABEF}" dt="2019-12-05T21:37:12.367" v="870" actId="408"/>
          <ac:picMkLst>
            <pc:docMk/>
            <pc:sldMk cId="568115708" sldId="1406"/>
            <ac:picMk id="7" creationId="{3389A7C3-F599-46AA-A1DB-7029568788A7}"/>
          </ac:picMkLst>
        </pc:picChg>
        <pc:picChg chg="mod">
          <ac:chgData name="Roth, Dan" userId="18da4c67-dd89-43a7-9856-8592f867a23c" providerId="ADAL" clId="{2C0671EC-9D91-4E0B-A06A-58A2EE31ABEF}" dt="2019-12-05T21:37:12.367" v="870" actId="408"/>
          <ac:picMkLst>
            <pc:docMk/>
            <pc:sldMk cId="568115708" sldId="1406"/>
            <ac:picMk id="27" creationId="{0CDADACE-264C-4BCC-A248-6050BEF49C22}"/>
          </ac:picMkLst>
        </pc:picChg>
      </pc:sldChg>
      <pc:sldChg chg="addSp modSp add del modAnim">
        <pc:chgData name="Roth, Dan" userId="18da4c67-dd89-43a7-9856-8592f867a23c" providerId="ADAL" clId="{2C0671EC-9D91-4E0B-A06A-58A2EE31ABEF}" dt="2019-12-06T07:21:06.589" v="5252" actId="47"/>
        <pc:sldMkLst>
          <pc:docMk/>
          <pc:sldMk cId="545923697" sldId="1407"/>
        </pc:sldMkLst>
        <pc:cxnChg chg="add mod">
          <ac:chgData name="Roth, Dan" userId="18da4c67-dd89-43a7-9856-8592f867a23c" providerId="ADAL" clId="{2C0671EC-9D91-4E0B-A06A-58A2EE31ABEF}" dt="2019-12-05T22:11:10.942" v="1486" actId="1035"/>
          <ac:cxnSpMkLst>
            <pc:docMk/>
            <pc:sldMk cId="545923697" sldId="1407"/>
            <ac:cxnSpMk id="8" creationId="{2491638A-4C0B-4FB2-9E94-06DFD6AE3B64}"/>
          </ac:cxnSpMkLst>
        </pc:cxnChg>
      </pc:sldChg>
      <pc:sldChg chg="addSp delSp modSp add del modAnim">
        <pc:chgData name="Roth, Dan" userId="18da4c67-dd89-43a7-9856-8592f867a23c" providerId="ADAL" clId="{2C0671EC-9D91-4E0B-A06A-58A2EE31ABEF}" dt="2019-12-06T07:23:23.809" v="5259" actId="47"/>
        <pc:sldMkLst>
          <pc:docMk/>
          <pc:sldMk cId="3468503158" sldId="1408"/>
        </pc:sldMkLst>
        <pc:spChg chg="mod">
          <ac:chgData name="Roth, Dan" userId="18da4c67-dd89-43a7-9856-8592f867a23c" providerId="ADAL" clId="{2C0671EC-9D91-4E0B-A06A-58A2EE31ABEF}" dt="2019-12-05T22:34:53.082" v="1593" actId="1035"/>
          <ac:spMkLst>
            <pc:docMk/>
            <pc:sldMk cId="3468503158" sldId="1408"/>
            <ac:spMk id="7" creationId="{7D9E541E-28FB-4D64-B273-74D8A7D26458}"/>
          </ac:spMkLst>
        </pc:spChg>
        <pc:spChg chg="add del">
          <ac:chgData name="Roth, Dan" userId="18da4c67-dd89-43a7-9856-8592f867a23c" providerId="ADAL" clId="{2C0671EC-9D91-4E0B-A06A-58A2EE31ABEF}" dt="2019-12-05T22:33:55.337" v="1542"/>
          <ac:spMkLst>
            <pc:docMk/>
            <pc:sldMk cId="3468503158" sldId="1408"/>
            <ac:spMk id="9" creationId="{19FE8DB6-84ED-4EEA-AB76-2341D9B24A9F}"/>
          </ac:spMkLst>
        </pc:spChg>
        <pc:spChg chg="add del mod">
          <ac:chgData name="Roth, Dan" userId="18da4c67-dd89-43a7-9856-8592f867a23c" providerId="ADAL" clId="{2C0671EC-9D91-4E0B-A06A-58A2EE31ABEF}" dt="2019-12-05T22:34:09.483" v="1546"/>
          <ac:spMkLst>
            <pc:docMk/>
            <pc:sldMk cId="3468503158" sldId="1408"/>
            <ac:spMk id="10" creationId="{02914996-56B6-492C-80DE-19D19B70FEC8}"/>
          </ac:spMkLst>
        </pc:spChg>
        <pc:spChg chg="add mod">
          <ac:chgData name="Roth, Dan" userId="18da4c67-dd89-43a7-9856-8592f867a23c" providerId="ADAL" clId="{2C0671EC-9D91-4E0B-A06A-58A2EE31ABEF}" dt="2019-12-05T22:35:34.206" v="1617" actId="208"/>
          <ac:spMkLst>
            <pc:docMk/>
            <pc:sldMk cId="3468503158" sldId="1408"/>
            <ac:spMk id="11" creationId="{AD6B5F82-15F2-437D-ACFD-0702566F2ACD}"/>
          </ac:spMkLst>
        </pc:spChg>
        <pc:spChg chg="add mod">
          <ac:chgData name="Roth, Dan" userId="18da4c67-dd89-43a7-9856-8592f867a23c" providerId="ADAL" clId="{2C0671EC-9D91-4E0B-A06A-58A2EE31ABEF}" dt="2019-12-05T22:36:24.492" v="1619" actId="1076"/>
          <ac:spMkLst>
            <pc:docMk/>
            <pc:sldMk cId="3468503158" sldId="1408"/>
            <ac:spMk id="12" creationId="{CB88B0E9-CE80-470E-A742-850AF971D02B}"/>
          </ac:spMkLst>
        </pc:spChg>
      </pc:sldChg>
      <pc:sldChg chg="modSp add del modAnim">
        <pc:chgData name="Roth, Dan" userId="18da4c67-dd89-43a7-9856-8592f867a23c" providerId="ADAL" clId="{2C0671EC-9D91-4E0B-A06A-58A2EE31ABEF}" dt="2019-12-06T07:24:02.457" v="5269" actId="47"/>
        <pc:sldMkLst>
          <pc:docMk/>
          <pc:sldMk cId="2539405537" sldId="1409"/>
        </pc:sldMkLst>
        <pc:spChg chg="mod">
          <ac:chgData name="Roth, Dan" userId="18da4c67-dd89-43a7-9856-8592f867a23c" providerId="ADAL" clId="{2C0671EC-9D91-4E0B-A06A-58A2EE31ABEF}" dt="2019-12-05T23:07:40.667" v="2015" actId="1076"/>
          <ac:spMkLst>
            <pc:docMk/>
            <pc:sldMk cId="2539405537" sldId="1409"/>
            <ac:spMk id="12" creationId="{CB88B0E9-CE80-470E-A742-850AF971D02B}"/>
          </ac:spMkLst>
        </pc:spChg>
      </pc:sldChg>
      <pc:sldChg chg="modSp add">
        <pc:chgData name="Roth, Dan" userId="18da4c67-dd89-43a7-9856-8592f867a23c" providerId="ADAL" clId="{2C0671EC-9D91-4E0B-A06A-58A2EE31ABEF}" dt="2019-12-05T23:27:29.574" v="2066" actId="404"/>
        <pc:sldMkLst>
          <pc:docMk/>
          <pc:sldMk cId="2719464733" sldId="1410"/>
        </pc:sldMkLst>
        <pc:spChg chg="mod">
          <ac:chgData name="Roth, Dan" userId="18da4c67-dd89-43a7-9856-8592f867a23c" providerId="ADAL" clId="{2C0671EC-9D91-4E0B-A06A-58A2EE31ABEF}" dt="2019-12-05T23:27:29.574" v="2066" actId="404"/>
          <ac:spMkLst>
            <pc:docMk/>
            <pc:sldMk cId="2719464733" sldId="1410"/>
            <ac:spMk id="2" creationId="{79143E0D-5A65-E549-9082-4CE58F70075F}"/>
          </ac:spMkLst>
        </pc:spChg>
      </pc:sldChg>
      <pc:sldChg chg="add">
        <pc:chgData name="Roth, Dan" userId="18da4c67-dd89-43a7-9856-8592f867a23c" providerId="ADAL" clId="{2C0671EC-9D91-4E0B-A06A-58A2EE31ABEF}" dt="2019-12-06T04:35:51.036" v="3129"/>
        <pc:sldMkLst>
          <pc:docMk/>
          <pc:sldMk cId="1258220423" sldId="1411"/>
        </pc:sldMkLst>
      </pc:sldChg>
      <pc:sldChg chg="add del modTransition">
        <pc:chgData name="Roth, Dan" userId="18da4c67-dd89-43a7-9856-8592f867a23c" providerId="ADAL" clId="{2C0671EC-9D91-4E0B-A06A-58A2EE31ABEF}" dt="2019-12-06T04:35:42.692" v="3128" actId="2696"/>
        <pc:sldMkLst>
          <pc:docMk/>
          <pc:sldMk cId="2051080122" sldId="1411"/>
        </pc:sldMkLst>
      </pc:sldChg>
      <pc:sldChg chg="add del">
        <pc:chgData name="Roth, Dan" userId="18da4c67-dd89-43a7-9856-8592f867a23c" providerId="ADAL" clId="{2C0671EC-9D91-4E0B-A06A-58A2EE31ABEF}" dt="2019-12-06T07:15:59.473" v="5183" actId="47"/>
        <pc:sldMkLst>
          <pc:docMk/>
          <pc:sldMk cId="210687105" sldId="1412"/>
        </pc:sldMkLst>
      </pc:sldChg>
      <pc:sldChg chg="add">
        <pc:chgData name="Roth, Dan" userId="18da4c67-dd89-43a7-9856-8592f867a23c" providerId="ADAL" clId="{2C0671EC-9D91-4E0B-A06A-58A2EE31ABEF}" dt="2019-12-06T06:05:00.629" v="3482"/>
        <pc:sldMkLst>
          <pc:docMk/>
          <pc:sldMk cId="4121234546" sldId="1413"/>
        </pc:sldMkLst>
      </pc:sldChg>
      <pc:sldChg chg="add del">
        <pc:chgData name="Roth, Dan" userId="18da4c67-dd89-43a7-9856-8592f867a23c" providerId="ADAL" clId="{2C0671EC-9D91-4E0B-A06A-58A2EE31ABEF}" dt="2019-12-06T06:41:26.649" v="4842" actId="2696"/>
        <pc:sldMkLst>
          <pc:docMk/>
          <pc:sldMk cId="3144847202" sldId="1414"/>
        </pc:sldMkLst>
      </pc:sldChg>
      <pc:sldChg chg="add">
        <pc:chgData name="Roth, Dan" userId="18da4c67-dd89-43a7-9856-8592f867a23c" providerId="ADAL" clId="{2C0671EC-9D91-4E0B-A06A-58A2EE31ABEF}" dt="2019-12-06T06:41:31.833" v="4843"/>
        <pc:sldMkLst>
          <pc:docMk/>
          <pc:sldMk cId="3546678120" sldId="1414"/>
        </pc:sldMkLst>
      </pc:sldChg>
      <pc:sldChg chg="add">
        <pc:chgData name="Roth, Dan" userId="18da4c67-dd89-43a7-9856-8592f867a23c" providerId="ADAL" clId="{2C0671EC-9D91-4E0B-A06A-58A2EE31ABEF}" dt="2019-12-06T06:41:31.833" v="4843"/>
        <pc:sldMkLst>
          <pc:docMk/>
          <pc:sldMk cId="2443174614" sldId="1415"/>
        </pc:sldMkLst>
      </pc:sldChg>
      <pc:sldChg chg="add del">
        <pc:chgData name="Roth, Dan" userId="18da4c67-dd89-43a7-9856-8592f867a23c" providerId="ADAL" clId="{2C0671EC-9D91-4E0B-A06A-58A2EE31ABEF}" dt="2019-12-06T06:41:26.649" v="4842" actId="2696"/>
        <pc:sldMkLst>
          <pc:docMk/>
          <pc:sldMk cId="3812875130" sldId="1415"/>
        </pc:sldMkLst>
      </pc:sldChg>
      <pc:sldChg chg="modSp add del">
        <pc:chgData name="Roth, Dan" userId="18da4c67-dd89-43a7-9856-8592f867a23c" providerId="ADAL" clId="{2C0671EC-9D91-4E0B-A06A-58A2EE31ABEF}" dt="2019-12-06T06:44:58.738" v="4903" actId="47"/>
        <pc:sldMkLst>
          <pc:docMk/>
          <pc:sldMk cId="130344279" sldId="1416"/>
        </pc:sldMkLst>
        <pc:spChg chg="mod">
          <ac:chgData name="Roth, Dan" userId="18da4c67-dd89-43a7-9856-8592f867a23c" providerId="ADAL" clId="{2C0671EC-9D91-4E0B-A06A-58A2EE31ABEF}" dt="2019-12-06T06:42:21.948" v="4882" actId="404"/>
          <ac:spMkLst>
            <pc:docMk/>
            <pc:sldMk cId="130344279" sldId="1416"/>
            <ac:spMk id="2" creationId="{84AE68C9-FAEC-4D1F-AD8A-4DA9A24F6D17}"/>
          </ac:spMkLst>
        </pc:spChg>
      </pc:sldChg>
      <pc:sldChg chg="modSp add">
        <pc:chgData name="Roth, Dan" userId="18da4c67-dd89-43a7-9856-8592f867a23c" providerId="ADAL" clId="{2C0671EC-9D91-4E0B-A06A-58A2EE31ABEF}" dt="2019-12-06T06:45:20.160" v="4924" actId="20577"/>
        <pc:sldMkLst>
          <pc:docMk/>
          <pc:sldMk cId="4173487015" sldId="1417"/>
        </pc:sldMkLst>
        <pc:spChg chg="mod">
          <ac:chgData name="Roth, Dan" userId="18da4c67-dd89-43a7-9856-8592f867a23c" providerId="ADAL" clId="{2C0671EC-9D91-4E0B-A06A-58A2EE31ABEF}" dt="2019-12-06T06:45:20.160" v="4924" actId="20577"/>
          <ac:spMkLst>
            <pc:docMk/>
            <pc:sldMk cId="4173487015" sldId="1417"/>
            <ac:spMk id="2" creationId="{84AE68C9-FAEC-4D1F-AD8A-4DA9A24F6D17}"/>
          </ac:spMkLst>
        </pc:spChg>
      </pc:sldChg>
      <pc:sldChg chg="addSp delSp modSp add modAnim">
        <pc:chgData name="Roth, Dan" userId="18da4c67-dd89-43a7-9856-8592f867a23c" providerId="ADAL" clId="{2C0671EC-9D91-4E0B-A06A-58A2EE31ABEF}" dt="2019-12-06T14:01:37.149" v="5695"/>
        <pc:sldMkLst>
          <pc:docMk/>
          <pc:sldMk cId="3657546533" sldId="1418"/>
        </pc:sldMkLst>
        <pc:spChg chg="mod">
          <ac:chgData name="Roth, Dan" userId="18da4c67-dd89-43a7-9856-8592f867a23c" providerId="ADAL" clId="{2C0671EC-9D91-4E0B-A06A-58A2EE31ABEF}" dt="2019-12-06T07:11:42.179" v="5071" actId="20577"/>
          <ac:spMkLst>
            <pc:docMk/>
            <pc:sldMk cId="3657546533" sldId="1418"/>
            <ac:spMk id="2" creationId="{84AE68C9-FAEC-4D1F-AD8A-4DA9A24F6D17}"/>
          </ac:spMkLst>
        </pc:spChg>
        <pc:spChg chg="add del mod">
          <ac:chgData name="Roth, Dan" userId="18da4c67-dd89-43a7-9856-8592f867a23c" providerId="ADAL" clId="{2C0671EC-9D91-4E0B-A06A-58A2EE31ABEF}" dt="2019-12-06T07:05:36.890" v="4925"/>
          <ac:spMkLst>
            <pc:docMk/>
            <pc:sldMk cId="3657546533" sldId="1418"/>
            <ac:spMk id="3" creationId="{473DE9DE-61AC-41B2-80B0-8D65935651F5}"/>
          </ac:spMkLst>
        </pc:spChg>
        <pc:spChg chg="add del mod">
          <ac:chgData name="Roth, Dan" userId="18da4c67-dd89-43a7-9856-8592f867a23c" providerId="ADAL" clId="{2C0671EC-9D91-4E0B-A06A-58A2EE31ABEF}" dt="2019-12-06T07:05:36.890" v="4925"/>
          <ac:spMkLst>
            <pc:docMk/>
            <pc:sldMk cId="3657546533" sldId="1418"/>
            <ac:spMk id="5" creationId="{D83E6DA3-9484-486B-B6FE-08D95E6BBDE6}"/>
          </ac:spMkLst>
        </pc:spChg>
        <pc:spChg chg="add del mod">
          <ac:chgData name="Roth, Dan" userId="18da4c67-dd89-43a7-9856-8592f867a23c" providerId="ADAL" clId="{2C0671EC-9D91-4E0B-A06A-58A2EE31ABEF}" dt="2019-12-06T07:06:20.606" v="4932" actId="478"/>
          <ac:spMkLst>
            <pc:docMk/>
            <pc:sldMk cId="3657546533" sldId="1418"/>
            <ac:spMk id="6" creationId="{0E36B57C-3189-467F-B98C-35CC2272BA1D}"/>
          </ac:spMkLst>
        </pc:spChg>
        <pc:spChg chg="add del mod">
          <ac:chgData name="Roth, Dan" userId="18da4c67-dd89-43a7-9856-8592f867a23c" providerId="ADAL" clId="{2C0671EC-9D91-4E0B-A06A-58A2EE31ABEF}" dt="2019-12-06T07:06:36.348" v="4934"/>
          <ac:spMkLst>
            <pc:docMk/>
            <pc:sldMk cId="3657546533" sldId="1418"/>
            <ac:spMk id="7" creationId="{F3145CB4-F170-4741-88AD-E7E3D7DB5E4B}"/>
          </ac:spMkLst>
        </pc:spChg>
        <pc:spChg chg="add del mod">
          <ac:chgData name="Roth, Dan" userId="18da4c67-dd89-43a7-9856-8592f867a23c" providerId="ADAL" clId="{2C0671EC-9D91-4E0B-A06A-58A2EE31ABEF}" dt="2019-12-06T07:06:36.348" v="4934"/>
          <ac:spMkLst>
            <pc:docMk/>
            <pc:sldMk cId="3657546533" sldId="1418"/>
            <ac:spMk id="8" creationId="{C5FB28DE-636F-4E46-8E21-020A2D735CEB}"/>
          </ac:spMkLst>
        </pc:spChg>
        <pc:spChg chg="add del mod">
          <ac:chgData name="Roth, Dan" userId="18da4c67-dd89-43a7-9856-8592f867a23c" providerId="ADAL" clId="{2C0671EC-9D91-4E0B-A06A-58A2EE31ABEF}" dt="2019-12-06T07:06:36.348" v="4934"/>
          <ac:spMkLst>
            <pc:docMk/>
            <pc:sldMk cId="3657546533" sldId="1418"/>
            <ac:spMk id="9" creationId="{DD75BB1B-9307-4FE9-9616-AE0846AA09F3}"/>
          </ac:spMkLst>
        </pc:spChg>
        <pc:spChg chg="add mod">
          <ac:chgData name="Roth, Dan" userId="18da4c67-dd89-43a7-9856-8592f867a23c" providerId="ADAL" clId="{2C0671EC-9D91-4E0B-A06A-58A2EE31ABEF}" dt="2019-12-06T14:01:22.259" v="5693" actId="20577"/>
          <ac:spMkLst>
            <pc:docMk/>
            <pc:sldMk cId="3657546533" sldId="1418"/>
            <ac:spMk id="10" creationId="{18540ABA-C994-4E09-A174-30E26C83BE1E}"/>
          </ac:spMkLst>
        </pc:spChg>
        <pc:spChg chg="add del mod">
          <ac:chgData name="Roth, Dan" userId="18da4c67-dd89-43a7-9856-8592f867a23c" providerId="ADAL" clId="{2C0671EC-9D91-4E0B-A06A-58A2EE31ABEF}" dt="2019-12-06T07:07:07.184" v="4938" actId="478"/>
          <ac:spMkLst>
            <pc:docMk/>
            <pc:sldMk cId="3657546533" sldId="1418"/>
            <ac:spMk id="11" creationId="{00000000-0000-0000-0000-000000000000}"/>
          </ac:spMkLst>
        </pc:spChg>
      </pc:sldChg>
      <pc:sldChg chg="add del">
        <pc:chgData name="Roth, Dan" userId="18da4c67-dd89-43a7-9856-8592f867a23c" providerId="ADAL" clId="{2C0671EC-9D91-4E0B-A06A-58A2EE31ABEF}" dt="2019-12-06T06:05:05.693" v="3484"/>
        <pc:sldMkLst>
          <pc:docMk/>
          <pc:sldMk cId="198599349" sldId="1419"/>
        </pc:sldMkLst>
      </pc:sldChg>
      <pc:sldChg chg="add del">
        <pc:chgData name="Roth, Dan" userId="18da4c67-dd89-43a7-9856-8592f867a23c" providerId="ADAL" clId="{2C0671EC-9D91-4E0B-A06A-58A2EE31ABEF}" dt="2019-12-06T14:01:53.632" v="5696" actId="2696"/>
        <pc:sldMkLst>
          <pc:docMk/>
          <pc:sldMk cId="1049824808" sldId="1419"/>
        </pc:sldMkLst>
      </pc:sldChg>
      <pc:sldChg chg="add">
        <pc:chgData name="Roth, Dan" userId="18da4c67-dd89-43a7-9856-8592f867a23c" providerId="ADAL" clId="{2C0671EC-9D91-4E0B-A06A-58A2EE31ABEF}" dt="2019-12-06T14:01:59.142" v="5697"/>
        <pc:sldMkLst>
          <pc:docMk/>
          <pc:sldMk cId="2833784442" sldId="1419"/>
        </pc:sldMkLst>
      </pc:sldChg>
      <pc:sldChg chg="addSp add modAnim">
        <pc:chgData name="Roth, Dan" userId="18da4c67-dd89-43a7-9856-8592f867a23c" providerId="ADAL" clId="{2C0671EC-9D91-4E0B-A06A-58A2EE31ABEF}" dt="2019-12-06T07:21:15.681" v="5253"/>
        <pc:sldMkLst>
          <pc:docMk/>
          <pc:sldMk cId="2072929563" sldId="1420"/>
        </pc:sldMkLst>
        <pc:cxnChg chg="add">
          <ac:chgData name="Roth, Dan" userId="18da4c67-dd89-43a7-9856-8592f867a23c" providerId="ADAL" clId="{2C0671EC-9D91-4E0B-A06A-58A2EE31ABEF}" dt="2019-12-06T07:20:51.655" v="5251"/>
          <ac:cxnSpMkLst>
            <pc:docMk/>
            <pc:sldMk cId="2072929563" sldId="1420"/>
            <ac:cxnSpMk id="8" creationId="{54ABABD2-C2FD-4844-B2C4-8D1F0A6D0448}"/>
          </ac:cxnSpMkLst>
        </pc:cxnChg>
      </pc:sldChg>
      <pc:sldChg chg="add del">
        <pc:chgData name="Roth, Dan" userId="18da4c67-dd89-43a7-9856-8592f867a23c" providerId="ADAL" clId="{2C0671EC-9D91-4E0B-A06A-58A2EE31ABEF}" dt="2019-12-06T06:05:05.693" v="3484"/>
        <pc:sldMkLst>
          <pc:docMk/>
          <pc:sldMk cId="2594218731" sldId="1420"/>
        </pc:sldMkLst>
      </pc:sldChg>
      <pc:sldChg chg="addSp modSp add modAnim">
        <pc:chgData name="Roth, Dan" userId="18da4c67-dd89-43a7-9856-8592f867a23c" providerId="ADAL" clId="{2C0671EC-9D91-4E0B-A06A-58A2EE31ABEF}" dt="2019-12-06T07:22:56.246" v="5258" actId="1076"/>
        <pc:sldMkLst>
          <pc:docMk/>
          <pc:sldMk cId="2378263320" sldId="1421"/>
        </pc:sldMkLst>
        <pc:spChg chg="add">
          <ac:chgData name="Roth, Dan" userId="18da4c67-dd89-43a7-9856-8592f867a23c" providerId="ADAL" clId="{2C0671EC-9D91-4E0B-A06A-58A2EE31ABEF}" dt="2019-12-06T07:22:20.062" v="5255"/>
          <ac:spMkLst>
            <pc:docMk/>
            <pc:sldMk cId="2378263320" sldId="1421"/>
            <ac:spMk id="9" creationId="{CD2FAFFF-E001-48DE-B9A3-225957F7565A}"/>
          </ac:spMkLst>
        </pc:spChg>
        <pc:spChg chg="add mod">
          <ac:chgData name="Roth, Dan" userId="18da4c67-dd89-43a7-9856-8592f867a23c" providerId="ADAL" clId="{2C0671EC-9D91-4E0B-A06A-58A2EE31ABEF}" dt="2019-12-06T07:22:56.246" v="5258" actId="1076"/>
          <ac:spMkLst>
            <pc:docMk/>
            <pc:sldMk cId="2378263320" sldId="1421"/>
            <ac:spMk id="10" creationId="{EF5A51D7-9BCE-42A6-96B3-B41EF0EA2545}"/>
          </ac:spMkLst>
        </pc:spChg>
      </pc:sldChg>
      <pc:sldChg chg="add del">
        <pc:chgData name="Roth, Dan" userId="18da4c67-dd89-43a7-9856-8592f867a23c" providerId="ADAL" clId="{2C0671EC-9D91-4E0B-A06A-58A2EE31ABEF}" dt="2019-12-06T06:05:05.693" v="3484"/>
        <pc:sldMkLst>
          <pc:docMk/>
          <pc:sldMk cId="3101821911" sldId="1421"/>
        </pc:sldMkLst>
      </pc:sldChg>
      <pc:sldChg chg="delSp modSp add delAnim">
        <pc:chgData name="Roth, Dan" userId="18da4c67-dd89-43a7-9856-8592f867a23c" providerId="ADAL" clId="{2C0671EC-9D91-4E0B-A06A-58A2EE31ABEF}" dt="2019-12-06T13:49:40.429" v="5434" actId="478"/>
        <pc:sldMkLst>
          <pc:docMk/>
          <pc:sldMk cId="39706000" sldId="1422"/>
        </pc:sldMkLst>
        <pc:spChg chg="mod">
          <ac:chgData name="Roth, Dan" userId="18da4c67-dd89-43a7-9856-8592f867a23c" providerId="ADAL" clId="{2C0671EC-9D91-4E0B-A06A-58A2EE31ABEF}" dt="2019-12-06T07:23:54.172" v="5268" actId="1036"/>
          <ac:spMkLst>
            <pc:docMk/>
            <pc:sldMk cId="39706000" sldId="1422"/>
            <ac:spMk id="9" creationId="{CD2FAFFF-E001-48DE-B9A3-225957F7565A}"/>
          </ac:spMkLst>
        </pc:spChg>
        <pc:spChg chg="del">
          <ac:chgData name="Roth, Dan" userId="18da4c67-dd89-43a7-9856-8592f867a23c" providerId="ADAL" clId="{2C0671EC-9D91-4E0B-A06A-58A2EE31ABEF}" dt="2019-12-06T13:49:40.429" v="5434" actId="478"/>
          <ac:spMkLst>
            <pc:docMk/>
            <pc:sldMk cId="39706000" sldId="1422"/>
            <ac:spMk id="10" creationId="{EF5A51D7-9BCE-42A6-96B3-B41EF0EA2545}"/>
          </ac:spMkLst>
        </pc:spChg>
      </pc:sldChg>
      <pc:sldChg chg="add del">
        <pc:chgData name="Roth, Dan" userId="18da4c67-dd89-43a7-9856-8592f867a23c" providerId="ADAL" clId="{2C0671EC-9D91-4E0B-A06A-58A2EE31ABEF}" dt="2019-12-06T06:05:05.693" v="3484"/>
        <pc:sldMkLst>
          <pc:docMk/>
          <pc:sldMk cId="133203145" sldId="1422"/>
        </pc:sldMkLst>
      </pc:sldChg>
      <pc:sldChg chg="add del">
        <pc:chgData name="Roth, Dan" userId="18da4c67-dd89-43a7-9856-8592f867a23c" providerId="ADAL" clId="{2C0671EC-9D91-4E0B-A06A-58A2EE31ABEF}" dt="2019-12-06T06:05:05.693" v="3484"/>
        <pc:sldMkLst>
          <pc:docMk/>
          <pc:sldMk cId="3648984749" sldId="1423"/>
        </pc:sldMkLst>
      </pc:sldChg>
      <pc:sldChg chg="delSp add delAnim">
        <pc:chgData name="Roth, Dan" userId="18da4c67-dd89-43a7-9856-8592f867a23c" providerId="ADAL" clId="{2C0671EC-9D91-4E0B-A06A-58A2EE31ABEF}" dt="2019-12-13T14:54:05.283" v="5818" actId="478"/>
        <pc:sldMkLst>
          <pc:docMk/>
          <pc:sldMk cId="4087997763" sldId="1423"/>
        </pc:sldMkLst>
        <pc:spChg chg="del">
          <ac:chgData name="Roth, Dan" userId="18da4c67-dd89-43a7-9856-8592f867a23c" providerId="ADAL" clId="{2C0671EC-9D91-4E0B-A06A-58A2EE31ABEF}" dt="2019-12-13T14:54:05.283" v="5818" actId="478"/>
          <ac:spMkLst>
            <pc:docMk/>
            <pc:sldMk cId="4087997763" sldId="1423"/>
            <ac:spMk id="21" creationId="{67EF9C92-586A-4C20-9FA8-7D1F6BD00C74}"/>
          </ac:spMkLst>
        </pc:spChg>
        <pc:spChg chg="del">
          <ac:chgData name="Roth, Dan" userId="18da4c67-dd89-43a7-9856-8592f867a23c" providerId="ADAL" clId="{2C0671EC-9D91-4E0B-A06A-58A2EE31ABEF}" dt="2019-12-13T14:54:01.190" v="5817" actId="478"/>
          <ac:spMkLst>
            <pc:docMk/>
            <pc:sldMk cId="4087997763" sldId="1423"/>
            <ac:spMk id="22" creationId="{86AE5FF4-75B1-48C2-8E72-8B2785640579}"/>
          </ac:spMkLst>
        </pc:spChg>
      </pc:sldChg>
      <pc:sldChg chg="add del">
        <pc:chgData name="Roth, Dan" userId="18da4c67-dd89-43a7-9856-8592f867a23c" providerId="ADAL" clId="{2C0671EC-9D91-4E0B-A06A-58A2EE31ABEF}" dt="2019-12-06T06:05:05.693" v="3484"/>
        <pc:sldMkLst>
          <pc:docMk/>
          <pc:sldMk cId="385266012" sldId="1424"/>
        </pc:sldMkLst>
      </pc:sldChg>
      <pc:sldMasterChg chg="delSldLayout">
        <pc:chgData name="Roth, Dan" userId="18da4c67-dd89-43a7-9856-8592f867a23c" providerId="ADAL" clId="{2C0671EC-9D91-4E0B-A06A-58A2EE31ABEF}" dt="2019-12-06T04:56:14.446" v="3231" actId="2696"/>
        <pc:sldMasterMkLst>
          <pc:docMk/>
          <pc:sldMasterMk cId="139450675" sldId="2147483660"/>
        </pc:sldMasterMkLst>
        <pc:sldLayoutChg chg="del">
          <pc:chgData name="Roth, Dan" userId="18da4c67-dd89-43a7-9856-8592f867a23c" providerId="ADAL" clId="{2C0671EC-9D91-4E0B-A06A-58A2EE31ABEF}" dt="2019-12-06T04:56:14.446" v="3231" actId="2696"/>
          <pc:sldLayoutMkLst>
            <pc:docMk/>
            <pc:sldMasterMk cId="139450675" sldId="2147483660"/>
            <pc:sldLayoutMk cId="2116712023" sldId="2147483670"/>
          </pc:sldLayoutMkLst>
        </pc:sldLayoutChg>
      </pc:sldMasterChg>
    </pc:docChg>
  </pc:docChgLst>
  <pc:docChgLst>
    <pc:chgData name="Roth, Dan" userId="18da4c67-dd89-43a7-9856-8592f867a23c" providerId="ADAL" clId="{BF032CC8-7D9E-412C-A078-03E865E086A6}"/>
    <pc:docChg chg="custSel addSld delSld modSld sldOrd delSection modSection">
      <pc:chgData name="Roth, Dan" userId="18da4c67-dd89-43a7-9856-8592f867a23c" providerId="ADAL" clId="{BF032CC8-7D9E-412C-A078-03E865E086A6}" dt="2020-01-04T22:28:22.049" v="856" actId="17851"/>
      <pc:docMkLst>
        <pc:docMk/>
      </pc:docMkLst>
      <pc:sldChg chg="modSp">
        <pc:chgData name="Roth, Dan" userId="18da4c67-dd89-43a7-9856-8592f867a23c" providerId="ADAL" clId="{BF032CC8-7D9E-412C-A078-03E865E086A6}" dt="2019-12-03T05:14:28.971" v="36" actId="20577"/>
        <pc:sldMkLst>
          <pc:docMk/>
          <pc:sldMk cId="144345531" sldId="385"/>
        </pc:sldMkLst>
        <pc:spChg chg="mod">
          <ac:chgData name="Roth, Dan" userId="18da4c67-dd89-43a7-9856-8592f867a23c" providerId="ADAL" clId="{BF032CC8-7D9E-412C-A078-03E865E086A6}" dt="2019-12-03T05:14:28.971" v="36" actId="20577"/>
          <ac:spMkLst>
            <pc:docMk/>
            <pc:sldMk cId="144345531" sldId="385"/>
            <ac:spMk id="50178" creationId="{00000000-0000-0000-0000-000000000000}"/>
          </ac:spMkLst>
        </pc:spChg>
      </pc:sldChg>
      <pc:sldChg chg="addSp delSp modSp add modAnim">
        <pc:chgData name="Roth, Dan" userId="18da4c67-dd89-43a7-9856-8592f867a23c" providerId="ADAL" clId="{BF032CC8-7D9E-412C-A078-03E865E086A6}" dt="2019-12-05T05:39:08.001" v="853" actId="1076"/>
        <pc:sldMkLst>
          <pc:docMk/>
          <pc:sldMk cId="3323950716" sldId="410"/>
        </pc:sldMkLst>
        <pc:spChg chg="mod">
          <ac:chgData name="Roth, Dan" userId="18da4c67-dd89-43a7-9856-8592f867a23c" providerId="ADAL" clId="{BF032CC8-7D9E-412C-A078-03E865E086A6}" dt="2019-12-05T05:38:17.145" v="846" actId="14100"/>
          <ac:spMkLst>
            <pc:docMk/>
            <pc:sldMk cId="3323950716" sldId="410"/>
            <ac:spMk id="8" creationId="{00000000-0000-0000-0000-000000000000}"/>
          </ac:spMkLst>
        </pc:spChg>
        <pc:spChg chg="mod">
          <ac:chgData name="Roth, Dan" userId="18da4c67-dd89-43a7-9856-8592f867a23c" providerId="ADAL" clId="{BF032CC8-7D9E-412C-A078-03E865E086A6}" dt="2019-12-05T05:28:06.859" v="843" actId="122"/>
          <ac:spMkLst>
            <pc:docMk/>
            <pc:sldMk cId="3323950716" sldId="410"/>
            <ac:spMk id="9" creationId="{00000000-0000-0000-0000-000000000000}"/>
          </ac:spMkLst>
        </pc:spChg>
        <pc:spChg chg="add del mod">
          <ac:chgData name="Roth, Dan" userId="18da4c67-dd89-43a7-9856-8592f867a23c" providerId="ADAL" clId="{BF032CC8-7D9E-412C-A078-03E865E086A6}" dt="2019-12-05T05:22:49.201" v="721"/>
          <ac:spMkLst>
            <pc:docMk/>
            <pc:sldMk cId="3323950716" sldId="410"/>
            <ac:spMk id="16" creationId="{72AA009F-0FCD-415C-AC93-E8104D54E0DE}"/>
          </ac:spMkLst>
        </pc:spChg>
        <pc:spChg chg="add mod">
          <ac:chgData name="Roth, Dan" userId="18da4c67-dd89-43a7-9856-8592f867a23c" providerId="ADAL" clId="{BF032CC8-7D9E-412C-A078-03E865E086A6}" dt="2019-12-05T05:27:21.055" v="842" actId="20577"/>
          <ac:spMkLst>
            <pc:docMk/>
            <pc:sldMk cId="3323950716" sldId="410"/>
            <ac:spMk id="17" creationId="{C90C6D30-FB57-4AAB-9543-A18FF4B92A90}"/>
          </ac:spMkLst>
        </pc:spChg>
        <pc:spChg chg="add del">
          <ac:chgData name="Roth, Dan" userId="18da4c67-dd89-43a7-9856-8592f867a23c" providerId="ADAL" clId="{BF032CC8-7D9E-412C-A078-03E865E086A6}" dt="2019-12-05T05:22:49.201" v="721"/>
          <ac:spMkLst>
            <pc:docMk/>
            <pc:sldMk cId="3323950716" sldId="410"/>
            <ac:spMk id="18" creationId="{00000000-0000-0000-0000-000000000000}"/>
          </ac:spMkLst>
        </pc:spChg>
        <pc:spChg chg="add mod">
          <ac:chgData name="Roth, Dan" userId="18da4c67-dd89-43a7-9856-8592f867a23c" providerId="ADAL" clId="{BF032CC8-7D9E-412C-A078-03E865E086A6}" dt="2019-12-05T05:25:59.618" v="829" actId="120"/>
          <ac:spMkLst>
            <pc:docMk/>
            <pc:sldMk cId="3323950716" sldId="410"/>
            <ac:spMk id="20" creationId="{7431E69B-7DE0-4534-910A-2E62265ED450}"/>
          </ac:spMkLst>
        </pc:spChg>
        <pc:picChg chg="mod">
          <ac:chgData name="Roth, Dan" userId="18da4c67-dd89-43a7-9856-8592f867a23c" providerId="ADAL" clId="{BF032CC8-7D9E-412C-A078-03E865E086A6}" dt="2019-12-05T05:22:16.527" v="719" actId="12788"/>
          <ac:picMkLst>
            <pc:docMk/>
            <pc:sldMk cId="3323950716" sldId="410"/>
            <ac:picMk id="4" creationId="{00000000-0000-0000-0000-000000000000}"/>
          </ac:picMkLst>
        </pc:picChg>
        <pc:picChg chg="add mod">
          <ac:chgData name="Roth, Dan" userId="18da4c67-dd89-43a7-9856-8592f867a23c" providerId="ADAL" clId="{BF032CC8-7D9E-412C-A078-03E865E086A6}" dt="2019-12-05T05:39:08.001" v="853" actId="1076"/>
          <ac:picMkLst>
            <pc:docMk/>
            <pc:sldMk cId="3323950716" sldId="410"/>
            <ac:picMk id="21" creationId="{DBF021E2-F2CE-46D5-BF09-A592569CF203}"/>
          </ac:picMkLst>
        </pc:picChg>
        <pc:picChg chg="add mod">
          <ac:chgData name="Roth, Dan" userId="18da4c67-dd89-43a7-9856-8592f867a23c" providerId="ADAL" clId="{BF032CC8-7D9E-412C-A078-03E865E086A6}" dt="2019-12-05T05:38:37.704" v="850" actId="1076"/>
          <ac:picMkLst>
            <pc:docMk/>
            <pc:sldMk cId="3323950716" sldId="410"/>
            <ac:picMk id="1026" creationId="{EFF9796C-4E2F-4380-A4D7-13B008D37CC4}"/>
          </ac:picMkLst>
        </pc:picChg>
      </pc:sldChg>
      <pc:sldChg chg="del">
        <pc:chgData name="Roth, Dan" userId="18da4c67-dd89-43a7-9856-8592f867a23c" providerId="ADAL" clId="{BF032CC8-7D9E-412C-A078-03E865E086A6}" dt="2020-01-04T22:28:05.317" v="854" actId="47"/>
        <pc:sldMkLst>
          <pc:docMk/>
          <pc:sldMk cId="1240033753" sldId="577"/>
        </pc:sldMkLst>
      </pc:sldChg>
      <pc:sldChg chg="del">
        <pc:chgData name="Roth, Dan" userId="18da4c67-dd89-43a7-9856-8592f867a23c" providerId="ADAL" clId="{BF032CC8-7D9E-412C-A078-03E865E086A6}" dt="2020-01-04T22:28:05.317" v="854" actId="47"/>
        <pc:sldMkLst>
          <pc:docMk/>
          <pc:sldMk cId="199954394" sldId="578"/>
        </pc:sldMkLst>
      </pc:sldChg>
      <pc:sldChg chg="del">
        <pc:chgData name="Roth, Dan" userId="18da4c67-dd89-43a7-9856-8592f867a23c" providerId="ADAL" clId="{BF032CC8-7D9E-412C-A078-03E865E086A6}" dt="2020-01-04T22:28:05.317" v="854" actId="47"/>
        <pc:sldMkLst>
          <pc:docMk/>
          <pc:sldMk cId="1162239619" sldId="579"/>
        </pc:sldMkLst>
      </pc:sldChg>
      <pc:sldChg chg="modSp">
        <pc:chgData name="Roth, Dan" userId="18da4c67-dd89-43a7-9856-8592f867a23c" providerId="ADAL" clId="{BF032CC8-7D9E-412C-A078-03E865E086A6}" dt="2019-12-05T04:45:18.255" v="519" actId="5793"/>
        <pc:sldMkLst>
          <pc:docMk/>
          <pc:sldMk cId="2771402860" sldId="579"/>
        </pc:sldMkLst>
        <pc:spChg chg="mod">
          <ac:chgData name="Roth, Dan" userId="18da4c67-dd89-43a7-9856-8592f867a23c" providerId="ADAL" clId="{BF032CC8-7D9E-412C-A078-03E865E086A6}" dt="2019-12-05T04:45:18.255" v="519" actId="5793"/>
          <ac:spMkLst>
            <pc:docMk/>
            <pc:sldMk cId="2771402860" sldId="579"/>
            <ac:spMk id="11" creationId="{962141E8-39B9-49F0-94C3-5A672A50E6B1}"/>
          </ac:spMkLst>
        </pc:spChg>
      </pc:sldChg>
      <pc:sldChg chg="del">
        <pc:chgData name="Roth, Dan" userId="18da4c67-dd89-43a7-9856-8592f867a23c" providerId="ADAL" clId="{BF032CC8-7D9E-412C-A078-03E865E086A6}" dt="2020-01-04T22:28:05.317" v="854" actId="47"/>
        <pc:sldMkLst>
          <pc:docMk/>
          <pc:sldMk cId="947582538" sldId="829"/>
        </pc:sldMkLst>
      </pc:sldChg>
      <pc:sldChg chg="modSp">
        <pc:chgData name="Roth, Dan" userId="18da4c67-dd89-43a7-9856-8592f867a23c" providerId="ADAL" clId="{BF032CC8-7D9E-412C-A078-03E865E086A6}" dt="2019-12-05T04:40:58.566" v="513" actId="20577"/>
        <pc:sldMkLst>
          <pc:docMk/>
          <pc:sldMk cId="2144188295" sldId="1263"/>
        </pc:sldMkLst>
        <pc:spChg chg="mod">
          <ac:chgData name="Roth, Dan" userId="18da4c67-dd89-43a7-9856-8592f867a23c" providerId="ADAL" clId="{BF032CC8-7D9E-412C-A078-03E865E086A6}" dt="2019-12-05T04:40:58.566" v="513" actId="20577"/>
          <ac:spMkLst>
            <pc:docMk/>
            <pc:sldMk cId="2144188295" sldId="1263"/>
            <ac:spMk id="9" creationId="{9421FAAC-903C-482F-BCF9-A8E83A62A525}"/>
          </ac:spMkLst>
        </pc:spChg>
      </pc:sldChg>
      <pc:sldChg chg="addSp modSp ord modAnim">
        <pc:chgData name="Roth, Dan" userId="18da4c67-dd89-43a7-9856-8592f867a23c" providerId="ADAL" clId="{BF032CC8-7D9E-412C-A078-03E865E086A6}" dt="2019-12-05T05:16:00.602" v="673" actId="20577"/>
        <pc:sldMkLst>
          <pc:docMk/>
          <pc:sldMk cId="1956819189" sldId="1276"/>
        </pc:sldMkLst>
        <pc:spChg chg="mod">
          <ac:chgData name="Roth, Dan" userId="18da4c67-dd89-43a7-9856-8592f867a23c" providerId="ADAL" clId="{BF032CC8-7D9E-412C-A078-03E865E086A6}" dt="2019-12-05T05:16:00.602" v="673" actId="20577"/>
          <ac:spMkLst>
            <pc:docMk/>
            <pc:sldMk cId="1956819189" sldId="1276"/>
            <ac:spMk id="3" creationId="{9D97316F-6B52-439C-9D56-2F01771FC364}"/>
          </ac:spMkLst>
        </pc:spChg>
        <pc:spChg chg="add">
          <ac:chgData name="Roth, Dan" userId="18da4c67-dd89-43a7-9856-8592f867a23c" providerId="ADAL" clId="{BF032CC8-7D9E-412C-A078-03E865E086A6}" dt="2019-12-05T05:12:46.435" v="551"/>
          <ac:spMkLst>
            <pc:docMk/>
            <pc:sldMk cId="1956819189" sldId="1276"/>
            <ac:spMk id="6" creationId="{FE5A9FF2-893A-4B16-B0A5-A2D26400EF83}"/>
          </ac:spMkLst>
        </pc:spChg>
      </pc:sldChg>
      <pc:sldChg chg="del">
        <pc:chgData name="Roth, Dan" userId="18da4c67-dd89-43a7-9856-8592f867a23c" providerId="ADAL" clId="{BF032CC8-7D9E-412C-A078-03E865E086A6}" dt="2020-01-04T22:28:05.317" v="854" actId="47"/>
        <pc:sldMkLst>
          <pc:docMk/>
          <pc:sldMk cId="2143679928" sldId="1400"/>
        </pc:sldMkLst>
      </pc:sldChg>
      <pc:sldChg chg="del">
        <pc:chgData name="Roth, Dan" userId="18da4c67-dd89-43a7-9856-8592f867a23c" providerId="ADAL" clId="{BF032CC8-7D9E-412C-A078-03E865E086A6}" dt="2020-01-04T22:28:05.317" v="854" actId="47"/>
        <pc:sldMkLst>
          <pc:docMk/>
          <pc:sldMk cId="2421096757" sldId="1402"/>
        </pc:sldMkLst>
      </pc:sldChg>
      <pc:sldChg chg="del">
        <pc:chgData name="Roth, Dan" userId="18da4c67-dd89-43a7-9856-8592f867a23c" providerId="ADAL" clId="{BF032CC8-7D9E-412C-A078-03E865E086A6}" dt="2020-01-04T22:28:05.317" v="854" actId="47"/>
        <pc:sldMkLst>
          <pc:docMk/>
          <pc:sldMk cId="1066942996" sldId="1405"/>
        </pc:sldMkLst>
      </pc:sldChg>
      <pc:sldChg chg="addSp delSp modSp add ord modAnim">
        <pc:chgData name="Roth, Dan" userId="18da4c67-dd89-43a7-9856-8592f867a23c" providerId="ADAL" clId="{BF032CC8-7D9E-412C-A078-03E865E086A6}" dt="2019-12-05T05:08:47.480" v="550" actId="1076"/>
        <pc:sldMkLst>
          <pc:docMk/>
          <pc:sldMk cId="568115708" sldId="1406"/>
        </pc:sldMkLst>
        <pc:spChg chg="mod">
          <ac:chgData name="Roth, Dan" userId="18da4c67-dd89-43a7-9856-8592f867a23c" providerId="ADAL" clId="{BF032CC8-7D9E-412C-A078-03E865E086A6}" dt="2019-12-03T05:24:37.935" v="55" actId="20577"/>
          <ac:spMkLst>
            <pc:docMk/>
            <pc:sldMk cId="568115708" sldId="1406"/>
            <ac:spMk id="2" creationId="{ED422C5F-E9E7-4183-B627-E35D824FAA99}"/>
          </ac:spMkLst>
        </pc:spChg>
        <pc:spChg chg="mod">
          <ac:chgData name="Roth, Dan" userId="18da4c67-dd89-43a7-9856-8592f867a23c" providerId="ADAL" clId="{BF032CC8-7D9E-412C-A078-03E865E086A6}" dt="2019-12-05T04:53:44.511" v="527"/>
          <ac:spMkLst>
            <pc:docMk/>
            <pc:sldMk cId="568115708" sldId="1406"/>
            <ac:spMk id="3" creationId="{27FBF72F-7B58-4769-B5EF-E898653ACE43}"/>
          </ac:spMkLst>
        </pc:spChg>
        <pc:spChg chg="add mod">
          <ac:chgData name="Roth, Dan" userId="18da4c67-dd89-43a7-9856-8592f867a23c" providerId="ADAL" clId="{BF032CC8-7D9E-412C-A078-03E865E086A6}" dt="2019-12-05T04:59:13.430" v="533" actId="207"/>
          <ac:spMkLst>
            <pc:docMk/>
            <pc:sldMk cId="568115708" sldId="1406"/>
            <ac:spMk id="6" creationId="{023FB418-9198-4701-A311-518902F1E8E1}"/>
          </ac:spMkLst>
        </pc:spChg>
        <pc:grpChg chg="add del mod">
          <ac:chgData name="Roth, Dan" userId="18da4c67-dd89-43a7-9856-8592f867a23c" providerId="ADAL" clId="{BF032CC8-7D9E-412C-A078-03E865E086A6}" dt="2019-12-05T05:01:18.114" v="541"/>
          <ac:grpSpMkLst>
            <pc:docMk/>
            <pc:sldMk cId="568115708" sldId="1406"/>
            <ac:grpSpMk id="8" creationId="{18F12C0C-6904-4268-9D37-71C1873D2168}"/>
          </ac:grpSpMkLst>
        </pc:grpChg>
        <pc:grpChg chg="add del mod">
          <ac:chgData name="Roth, Dan" userId="18da4c67-dd89-43a7-9856-8592f867a23c" providerId="ADAL" clId="{BF032CC8-7D9E-412C-A078-03E865E086A6}" dt="2019-12-05T05:01:18.114" v="541"/>
          <ac:grpSpMkLst>
            <pc:docMk/>
            <pc:sldMk cId="568115708" sldId="1406"/>
            <ac:grpSpMk id="22" creationId="{7C082A3C-421D-4B23-AEB4-34C18EF3678A}"/>
          </ac:grpSpMkLst>
        </pc:grpChg>
        <pc:grpChg chg="add mod">
          <ac:chgData name="Roth, Dan" userId="18da4c67-dd89-43a7-9856-8592f867a23c" providerId="ADAL" clId="{BF032CC8-7D9E-412C-A078-03E865E086A6}" dt="2019-12-05T05:01:17.537" v="540" actId="164"/>
          <ac:grpSpMkLst>
            <pc:docMk/>
            <pc:sldMk cId="568115708" sldId="1406"/>
            <ac:grpSpMk id="25" creationId="{6425DF56-43D7-4734-9C2F-CBAEFAB68CF0}"/>
          </ac:grpSpMkLst>
        </pc:grpChg>
        <pc:picChg chg="add mod">
          <ac:chgData name="Roth, Dan" userId="18da4c67-dd89-43a7-9856-8592f867a23c" providerId="ADAL" clId="{BF032CC8-7D9E-412C-A078-03E865E086A6}" dt="2019-12-05T05:02:40.464" v="548" actId="208"/>
          <ac:picMkLst>
            <pc:docMk/>
            <pc:sldMk cId="568115708" sldId="1406"/>
            <ac:picMk id="5" creationId="{A3FFC64A-CCBE-473D-8562-A642EE3BB7BA}"/>
          </ac:picMkLst>
        </pc:picChg>
        <pc:picChg chg="add mod">
          <ac:chgData name="Roth, Dan" userId="18da4c67-dd89-43a7-9856-8592f867a23c" providerId="ADAL" clId="{BF032CC8-7D9E-412C-A078-03E865E086A6}" dt="2019-12-05T05:08:47.480" v="550" actId="1076"/>
          <ac:picMkLst>
            <pc:docMk/>
            <pc:sldMk cId="568115708" sldId="1406"/>
            <ac:picMk id="7" creationId="{3389A7C3-F599-46AA-A1DB-7029568788A7}"/>
          </ac:picMkLst>
        </pc:picChg>
        <pc:picChg chg="add">
          <ac:chgData name="Roth, Dan" userId="18da4c67-dd89-43a7-9856-8592f867a23c" providerId="ADAL" clId="{BF032CC8-7D9E-412C-A078-03E865E086A6}" dt="2019-12-05T05:02:01.080" v="542"/>
          <ac:picMkLst>
            <pc:docMk/>
            <pc:sldMk cId="568115708" sldId="1406"/>
            <ac:picMk id="26" creationId="{6EA90F34-1E49-4E9A-8462-F0C34D203658}"/>
          </ac:picMkLst>
        </pc:picChg>
        <pc:picChg chg="add">
          <ac:chgData name="Roth, Dan" userId="18da4c67-dd89-43a7-9856-8592f867a23c" providerId="ADAL" clId="{BF032CC8-7D9E-412C-A078-03E865E086A6}" dt="2019-12-05T05:07:39.480" v="549"/>
          <ac:picMkLst>
            <pc:docMk/>
            <pc:sldMk cId="568115708" sldId="1406"/>
            <ac:picMk id="27" creationId="{0CDADACE-264C-4BCC-A248-6050BEF49C22}"/>
          </ac:picMkLst>
        </pc:picChg>
      </pc:sldChg>
      <pc:sldChg chg="add">
        <pc:chgData name="Roth, Dan" userId="18da4c67-dd89-43a7-9856-8592f867a23c" providerId="ADAL" clId="{BF032CC8-7D9E-412C-A078-03E865E086A6}" dt="2019-12-05T04:36:44.402" v="509"/>
        <pc:sldMkLst>
          <pc:docMk/>
          <pc:sldMk cId="1502215516" sldId="1407"/>
        </pc:sldMkLst>
      </pc:sldChg>
      <pc:sldChg chg="del">
        <pc:chgData name="Roth, Dan" userId="18da4c67-dd89-43a7-9856-8592f867a23c" providerId="ADAL" clId="{BF032CC8-7D9E-412C-A078-03E865E086A6}" dt="2020-01-04T22:28:05.317" v="854" actId="47"/>
        <pc:sldMkLst>
          <pc:docMk/>
          <pc:sldMk cId="1258220423" sldId="1411"/>
        </pc:sldMkLst>
      </pc:sldChg>
      <pc:sldChg chg="del">
        <pc:chgData name="Roth, Dan" userId="18da4c67-dd89-43a7-9856-8592f867a23c" providerId="ADAL" clId="{BF032CC8-7D9E-412C-A078-03E865E086A6}" dt="2020-01-04T22:28:05.317" v="854" actId="47"/>
        <pc:sldMkLst>
          <pc:docMk/>
          <pc:sldMk cId="3546678120" sldId="1414"/>
        </pc:sldMkLst>
      </pc:sldChg>
      <pc:sldChg chg="del">
        <pc:chgData name="Roth, Dan" userId="18da4c67-dd89-43a7-9856-8592f867a23c" providerId="ADAL" clId="{BF032CC8-7D9E-412C-A078-03E865E086A6}" dt="2020-01-04T22:28:05.317" v="854" actId="47"/>
        <pc:sldMkLst>
          <pc:docMk/>
          <pc:sldMk cId="2443174614" sldId="1415"/>
        </pc:sldMkLst>
      </pc:sldChg>
      <pc:sldChg chg="del">
        <pc:chgData name="Roth, Dan" userId="18da4c67-dd89-43a7-9856-8592f867a23c" providerId="ADAL" clId="{BF032CC8-7D9E-412C-A078-03E865E086A6}" dt="2020-01-04T22:28:05.317" v="854" actId="47"/>
        <pc:sldMkLst>
          <pc:docMk/>
          <pc:sldMk cId="2833784442" sldId="1419"/>
        </pc:sldMkLst>
      </pc:sldChg>
      <pc:sldMasterChg chg="delSldLayout">
        <pc:chgData name="Roth, Dan" userId="18da4c67-dd89-43a7-9856-8592f867a23c" providerId="ADAL" clId="{BF032CC8-7D9E-412C-A078-03E865E086A6}" dt="2020-01-04T22:28:05.317" v="854" actId="47"/>
        <pc:sldMasterMkLst>
          <pc:docMk/>
          <pc:sldMasterMk cId="139450675" sldId="2147483660"/>
        </pc:sldMasterMkLst>
        <pc:sldLayoutChg chg="del">
          <pc:chgData name="Roth, Dan" userId="18da4c67-dd89-43a7-9856-8592f867a23c" providerId="ADAL" clId="{BF032CC8-7D9E-412C-A078-03E865E086A6}" dt="2020-01-04T22:28:05.317" v="854" actId="47"/>
          <pc:sldLayoutMkLst>
            <pc:docMk/>
            <pc:sldMasterMk cId="139450675" sldId="2147483660"/>
            <pc:sldLayoutMk cId="2440091011" sldId="2147483670"/>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After “grant”</a:t>
            </a:r>
          </a:p>
        </c:rich>
      </c:tx>
      <c:layout>
        <c:manualLayout>
          <c:xMode val="edge"/>
          <c:yMode val="edge"/>
          <c:x val="0.33328910836612802"/>
          <c:y val="2.585580333845249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After "bomb"</c:v>
                </c:pt>
              </c:strCache>
            </c:strRef>
          </c:tx>
          <c:spPr>
            <a:solidFill>
              <a:srgbClr val="665E8A"/>
            </a:solidFill>
            <a:ln>
              <a:noFill/>
            </a:ln>
            <a:effectLst/>
          </c:spPr>
          <c:invertIfNegative val="0"/>
          <c:cat>
            <c:strRef>
              <c:f>Sheet1!$A$2:$A$8</c:f>
              <c:strCache>
                <c:ptCount val="7"/>
                <c:pt idx="0">
                  <c:v>use</c:v>
                </c:pt>
                <c:pt idx="1">
                  <c:v>pay</c:v>
                </c:pt>
                <c:pt idx="2">
                  <c:v>include</c:v>
                </c:pt>
                <c:pt idx="3">
                  <c:v>leave</c:v>
                </c:pt>
                <c:pt idx="4">
                  <c:v>speak</c:v>
                </c:pt>
                <c:pt idx="5">
                  <c:v>help</c:v>
                </c:pt>
                <c:pt idx="6">
                  <c:v>work</c:v>
                </c:pt>
              </c:strCache>
            </c:strRef>
          </c:cat>
          <c:val>
            <c:numRef>
              <c:f>Sheet1!$B$2:$B$8</c:f>
              <c:numCache>
                <c:formatCode>General</c:formatCode>
                <c:ptCount val="7"/>
                <c:pt idx="0">
                  <c:v>5.1436105730303776</c:v>
                </c:pt>
                <c:pt idx="1">
                  <c:v>4.0867714384640701</c:v>
                </c:pt>
                <c:pt idx="2">
                  <c:v>3.5175167749121301</c:v>
                </c:pt>
                <c:pt idx="3">
                  <c:v>3.3459654574712721</c:v>
                </c:pt>
                <c:pt idx="4">
                  <c:v>3.2470772336105869</c:v>
                </c:pt>
                <c:pt idx="5">
                  <c:v>2.9676051447809439</c:v>
                </c:pt>
                <c:pt idx="6">
                  <c:v>2.879899158088242</c:v>
                </c:pt>
              </c:numCache>
            </c:numRef>
          </c:val>
          <c:extLst>
            <c:ext xmlns:c16="http://schemas.microsoft.com/office/drawing/2014/chart" uri="{C3380CC4-5D6E-409C-BE32-E72D297353CC}">
              <c16:uniqueId val="{00000000-6753-4F9D-9940-49A87F684650}"/>
            </c:ext>
          </c:extLst>
        </c:ser>
        <c:dLbls>
          <c:showLegendKey val="0"/>
          <c:showVal val="0"/>
          <c:showCatName val="0"/>
          <c:showSerName val="0"/>
          <c:showPercent val="0"/>
          <c:showBubbleSize val="0"/>
        </c:dLbls>
        <c:gapWidth val="15"/>
        <c:overlap val="-19"/>
        <c:axId val="-1916632784"/>
        <c:axId val="-1898747152"/>
      </c:barChart>
      <c:catAx>
        <c:axId val="-1916632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898747152"/>
        <c:crosses val="autoZero"/>
        <c:auto val="1"/>
        <c:lblAlgn val="ctr"/>
        <c:lblOffset val="100"/>
        <c:noMultiLvlLbl val="0"/>
      </c:catAx>
      <c:valAx>
        <c:axId val="-1898747152"/>
        <c:scaling>
          <c:orientation val="minMax"/>
        </c:scaling>
        <c:delete val="0"/>
        <c:axPos val="l"/>
        <c:majorGridlines>
          <c:spPr>
            <a:ln w="9525" cap="flat" cmpd="sng" algn="ctr">
              <a:solidFill>
                <a:schemeClr val="tx1">
                  <a:lumMod val="7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bg2"/>
                    </a:solidFill>
                    <a:latin typeface="Arial" panose="020B0604020202020204" pitchFamily="34" charset="0"/>
                    <a:ea typeface="+mn-ea"/>
                    <a:cs typeface="Arial" panose="020B0604020202020204" pitchFamily="34" charset="0"/>
                  </a:defRPr>
                </a:pPr>
                <a:r>
                  <a:rPr lang="en-US" sz="900">
                    <a:latin typeface="Arial" panose="020B0604020202020204" pitchFamily="34" charset="0"/>
                    <a:cs typeface="Arial" panose="020B0604020202020204" pitchFamily="34" charset="0"/>
                  </a:rPr>
                  <a:t>‰</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2"/>
                </a:solidFill>
                <a:latin typeface="+mj-lt"/>
                <a:ea typeface="+mn-ea"/>
                <a:cs typeface="Times New Roman" panose="02020603050405020304" pitchFamily="18" charset="0"/>
              </a:defRPr>
            </a:pPr>
            <a:endParaRPr lang="en-US"/>
          </a:p>
        </c:txPr>
        <c:crossAx val="-1916632784"/>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2"/>
          </a:solidFill>
          <a:latin typeface="Century Gothic" panose="020B0502020202020204" pitchFamily="34"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200" dirty="0">
                <a:solidFill>
                  <a:schemeClr val="tx1"/>
                </a:solidFill>
                <a:latin typeface="Arial" panose="020B0604020202020204" pitchFamily="34" charset="0"/>
                <a:cs typeface="Arial" panose="020B0604020202020204" pitchFamily="34" charset="0"/>
              </a:rPr>
              <a:t>Before “grant”</a:t>
            </a:r>
          </a:p>
        </c:rich>
      </c:tx>
      <c:layout>
        <c:manualLayout>
          <c:xMode val="edge"/>
          <c:yMode val="edge"/>
          <c:x val="0.307973241293372"/>
          <c:y val="2.725205901465569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Before "mourn"</c:v>
                </c:pt>
              </c:strCache>
            </c:strRef>
          </c:tx>
          <c:spPr>
            <a:solidFill>
              <a:srgbClr val="665E8A"/>
            </a:solidFill>
            <a:ln>
              <a:noFill/>
            </a:ln>
            <a:effectLst/>
          </c:spPr>
          <c:invertIfNegative val="0"/>
          <c:cat>
            <c:strRef>
              <c:f>Sheet1!$A$2:$A$8</c:f>
              <c:strCache>
                <c:ptCount val="7"/>
                <c:pt idx="0">
                  <c:v>seek</c:v>
                </c:pt>
                <c:pt idx="1">
                  <c:v>know</c:v>
                </c:pt>
                <c:pt idx="2">
                  <c:v>need</c:v>
                </c:pt>
                <c:pt idx="3">
                  <c:v>zone</c:v>
                </c:pt>
                <c:pt idx="4">
                  <c:v>request</c:v>
                </c:pt>
                <c:pt idx="5">
                  <c:v>involve</c:v>
                </c:pt>
                <c:pt idx="6">
                  <c:v>write</c:v>
                </c:pt>
              </c:strCache>
            </c:strRef>
          </c:cat>
          <c:val>
            <c:numRef>
              <c:f>Sheet1!$B$2:$B$8</c:f>
              <c:numCache>
                <c:formatCode>General</c:formatCode>
                <c:ptCount val="7"/>
                <c:pt idx="0">
                  <c:v>4.7958707102964206</c:v>
                </c:pt>
                <c:pt idx="1">
                  <c:v>2.9974300723258311</c:v>
                </c:pt>
                <c:pt idx="2">
                  <c:v>2.3578620064902331</c:v>
                </c:pt>
                <c:pt idx="3">
                  <c:v>1.989245217265162</c:v>
                </c:pt>
                <c:pt idx="4">
                  <c:v>1.989245217265162</c:v>
                </c:pt>
                <c:pt idx="5">
                  <c:v>1.989245217265162</c:v>
                </c:pt>
                <c:pt idx="6">
                  <c:v>1.9112457966326371</c:v>
                </c:pt>
              </c:numCache>
            </c:numRef>
          </c:val>
          <c:extLst>
            <c:ext xmlns:c16="http://schemas.microsoft.com/office/drawing/2014/chart" uri="{C3380CC4-5D6E-409C-BE32-E72D297353CC}">
              <c16:uniqueId val="{00000000-4E28-4560-83A1-4555CA6472B0}"/>
            </c:ext>
          </c:extLst>
        </c:ser>
        <c:dLbls>
          <c:showLegendKey val="0"/>
          <c:showVal val="0"/>
          <c:showCatName val="0"/>
          <c:showSerName val="0"/>
          <c:showPercent val="0"/>
          <c:showBubbleSize val="0"/>
        </c:dLbls>
        <c:gapWidth val="15"/>
        <c:overlap val="-19"/>
        <c:axId val="-1948643168"/>
        <c:axId val="-1900461616"/>
      </c:barChart>
      <c:catAx>
        <c:axId val="-194864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900461616"/>
        <c:crosses val="autoZero"/>
        <c:auto val="1"/>
        <c:lblAlgn val="ctr"/>
        <c:lblOffset val="100"/>
        <c:noMultiLvlLbl val="0"/>
      </c:catAx>
      <c:valAx>
        <c:axId val="-1900461616"/>
        <c:scaling>
          <c:orientation val="minMax"/>
        </c:scaling>
        <c:delete val="0"/>
        <c:axPos val="l"/>
        <c:majorGridlines>
          <c:spPr>
            <a:ln w="9525" cap="flat" cmpd="sng" algn="ctr">
              <a:solidFill>
                <a:schemeClr val="tx1">
                  <a:lumMod val="7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bg2"/>
                    </a:solidFill>
                    <a:latin typeface="Arial" panose="020B0604020202020204" pitchFamily="34" charset="0"/>
                    <a:ea typeface="+mn-ea"/>
                    <a:cs typeface="Arial" panose="020B0604020202020204" pitchFamily="34" charset="0"/>
                  </a:defRPr>
                </a:pPr>
                <a:r>
                  <a:rPr lang="en-US" sz="900">
                    <a:latin typeface="Arial" panose="020B0604020202020204" pitchFamily="34" charset="0"/>
                    <a:cs typeface="Arial" panose="020B0604020202020204" pitchFamily="34" charset="0"/>
                  </a:rPr>
                  <a:t>‰</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2"/>
                </a:solidFill>
                <a:latin typeface="+mj-lt"/>
                <a:ea typeface="+mn-ea"/>
                <a:cs typeface="Times New Roman" panose="02020603050405020304" pitchFamily="18" charset="0"/>
              </a:defRPr>
            </a:pPr>
            <a:endParaRPr lang="en-US"/>
          </a:p>
        </c:txPr>
        <c:crossAx val="-1948643168"/>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2"/>
          </a:solidFill>
          <a:latin typeface="Century Gothic" panose="020B0502020202020204" pitchFamily="34" charset="0"/>
          <a:cs typeface="Times New Roman" panose="02020603050405020304" pitchFamily="18"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61AF7-11D0-DF4A-ADFD-9C4B417023E5}"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DFA38-32CD-004A-B2D7-6BDBF10281FC}" type="slidenum">
              <a:rPr lang="en-US" smtClean="0"/>
              <a:t>‹#›</a:t>
            </a:fld>
            <a:endParaRPr lang="en-US"/>
          </a:p>
        </p:txBody>
      </p:sp>
    </p:spTree>
    <p:extLst>
      <p:ext uri="{BB962C8B-B14F-4D97-AF65-F5344CB8AC3E}">
        <p14:creationId xmlns:p14="http://schemas.microsoft.com/office/powerpoint/2010/main" val="98393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8A0B70F-415A-4074-B7C2-C623724F8537}" type="slidenum">
              <a:rPr lang="en-US" smtClean="0">
                <a:latin typeface="Times New Roman" pitchFamily="18" charset="0"/>
              </a:rPr>
              <a:pPr eaLnBrk="1" hangingPunct="1"/>
              <a:t>1</a:t>
            </a:fld>
            <a:endParaRPr lang="en-US">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4469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26</a:t>
            </a:fld>
            <a:endParaRPr lang="en-US"/>
          </a:p>
        </p:txBody>
      </p:sp>
    </p:spTree>
    <p:extLst>
      <p:ext uri="{BB962C8B-B14F-4D97-AF65-F5344CB8AC3E}">
        <p14:creationId xmlns:p14="http://schemas.microsoft.com/office/powerpoint/2010/main" val="1741452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27</a:t>
            </a:fld>
            <a:endParaRPr lang="en-US"/>
          </a:p>
        </p:txBody>
      </p:sp>
    </p:spTree>
    <p:extLst>
      <p:ext uri="{BB962C8B-B14F-4D97-AF65-F5344CB8AC3E}">
        <p14:creationId xmlns:p14="http://schemas.microsoft.com/office/powerpoint/2010/main" val="1457623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32</a:t>
            </a:fld>
            <a:endParaRPr lang="en-US"/>
          </a:p>
        </p:txBody>
      </p:sp>
    </p:spTree>
    <p:extLst>
      <p:ext uri="{BB962C8B-B14F-4D97-AF65-F5344CB8AC3E}">
        <p14:creationId xmlns:p14="http://schemas.microsoft.com/office/powerpoint/2010/main" val="149998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world view from Kairos: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 event </a:t>
            </a:r>
            <a:r>
              <a:rPr lang="en-US" dirty="0" err="1"/>
              <a:t>centerd</a:t>
            </a:r>
            <a:r>
              <a:rPr lang="en-US" dirty="0"/>
              <a:t> view of the world, where time is of crucial </a:t>
            </a:r>
            <a:r>
              <a:rPr lang="en-US" dirty="0" err="1"/>
              <a:t>impotance</a:t>
            </a:r>
            <a:r>
              <a:rPr lang="en-US" dirty="0"/>
              <a:t> – from temporal aspects of entities and social events at the bottom to temporal order of events all the way at the top to </a:t>
            </a:r>
            <a:r>
              <a:rPr lang="en-US" dirty="0" err="1"/>
              <a:t>asscoating</a:t>
            </a:r>
            <a:r>
              <a:rPr lang="en-US" dirty="0"/>
              <a:t>  duration, frequency and </a:t>
            </a:r>
            <a:r>
              <a:rPr lang="en-US" dirty="0" err="1"/>
              <a:t>abslute</a:t>
            </a:r>
            <a:r>
              <a:rPr lang="en-US" dirty="0"/>
              <a:t> time with events. </a:t>
            </a:r>
            <a:endParaRPr dirty="0"/>
          </a:p>
        </p:txBody>
      </p:sp>
      <p:sp>
        <p:nvSpPr>
          <p:cNvPr id="71" name="Google Shape;71;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Given two events, the order in which they occur on the timeline could give rise to two completely different interpretation of the what has happened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4F7D9C7A-1E92-449D-A064-B8AFA531E953}" type="slidenum">
              <a:rPr lang="en-US" altLang="en-US" smtClean="0"/>
              <a:pPr>
                <a:defRPr/>
              </a:pPr>
              <a:t>3</a:t>
            </a:fld>
            <a:endParaRPr lang="en-US" altLang="en-US"/>
          </a:p>
        </p:txBody>
      </p:sp>
    </p:spTree>
    <p:extLst>
      <p:ext uri="{BB962C8B-B14F-4D97-AF65-F5344CB8AC3E}">
        <p14:creationId xmlns:p14="http://schemas.microsoft.com/office/powerpoint/2010/main" val="405008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If we simply reverse the order of these events, we get a new story, which says that police used tear gas and then people were angry at the police. We can see that time is crucial if we want to understand what’s going on in a situation.</a:t>
            </a:r>
            <a:endParaRPr lang="en-US" dirty="0"/>
          </a:p>
        </p:txBody>
      </p:sp>
      <p:sp>
        <p:nvSpPr>
          <p:cNvPr id="4" name="Slide Number Placeholder 3"/>
          <p:cNvSpPr>
            <a:spLocks noGrp="1"/>
          </p:cNvSpPr>
          <p:nvPr>
            <p:ph type="sldNum" sz="quarter" idx="5"/>
          </p:nvPr>
        </p:nvSpPr>
        <p:spPr/>
        <p:txBody>
          <a:bodyPr/>
          <a:lstStyle/>
          <a:p>
            <a:pPr>
              <a:defRPr/>
            </a:pPr>
            <a:fld id="{4F7D9C7A-1E92-449D-A064-B8AFA531E953}" type="slidenum">
              <a:rPr lang="en-US" altLang="en-US" smtClean="0"/>
              <a:pPr>
                <a:defRPr/>
              </a:pPr>
              <a:t>4</a:t>
            </a:fld>
            <a:endParaRPr lang="en-US" altLang="en-US"/>
          </a:p>
        </p:txBody>
      </p:sp>
    </p:spTree>
    <p:extLst>
      <p:ext uri="{BB962C8B-B14F-4D97-AF65-F5344CB8AC3E}">
        <p14:creationId xmlns:p14="http://schemas.microsoft.com/office/powerpoint/2010/main" val="47787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But in natural language, we never have timestamps like here telling us which one is earlier and which one is later. That leads to “temporal relations”</a:t>
            </a:r>
            <a:endParaRPr lang="en-US" dirty="0"/>
          </a:p>
        </p:txBody>
      </p:sp>
      <p:sp>
        <p:nvSpPr>
          <p:cNvPr id="4" name="Slide Number Placeholder 3"/>
          <p:cNvSpPr>
            <a:spLocks noGrp="1"/>
          </p:cNvSpPr>
          <p:nvPr>
            <p:ph type="sldNum" sz="quarter" idx="5"/>
          </p:nvPr>
        </p:nvSpPr>
        <p:spPr/>
        <p:txBody>
          <a:bodyPr/>
          <a:lstStyle/>
          <a:p>
            <a:pPr>
              <a:defRPr/>
            </a:pPr>
            <a:fld id="{4F7D9C7A-1E92-449D-A064-B8AFA531E953}" type="slidenum">
              <a:rPr lang="en-US" altLang="en-US" smtClean="0"/>
              <a:pPr>
                <a:defRPr/>
              </a:pPr>
              <a:t>5</a:t>
            </a:fld>
            <a:endParaRPr lang="en-US" altLang="en-US"/>
          </a:p>
        </p:txBody>
      </p:sp>
    </p:spTree>
    <p:extLst>
      <p:ext uri="{BB962C8B-B14F-4D97-AF65-F5344CB8AC3E}">
        <p14:creationId xmlns:p14="http://schemas.microsoft.com/office/powerpoint/2010/main" val="346159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space is defined by these two  statements:</a:t>
            </a:r>
          </a:p>
          <a:p>
            <a:endParaRPr lang="en-US" dirty="0"/>
          </a:p>
          <a:p>
            <a:pPr marL="228600" indent="-228600">
              <a:buAutoNum type="arabicPeriod"/>
            </a:pPr>
            <a:r>
              <a:rPr lang="en-US" dirty="0"/>
              <a:t>How time is communicates in NL</a:t>
            </a:r>
          </a:p>
          <a:p>
            <a:pPr marL="228600" indent="-228600">
              <a:buAutoNum type="arabicPeriod"/>
            </a:pPr>
            <a:endParaRPr lang="en-US" dirty="0"/>
          </a:p>
          <a:p>
            <a:pPr marL="228600" indent="-228600">
              <a:buAutoNum type="arabicPeriod"/>
            </a:pPr>
            <a:endParaRPr lang="en-US" dirty="0"/>
          </a:p>
          <a:p>
            <a:pPr marL="228600" indent="-228600">
              <a:buAutoNum type="arabicPeriod"/>
            </a:pPr>
            <a:r>
              <a:rPr lang="en-US" dirty="0"/>
              <a:t>2. The </a:t>
            </a:r>
            <a:r>
              <a:rPr lang="en-US" dirty="0" err="1"/>
              <a:t>mmaping</a:t>
            </a:r>
            <a:r>
              <a:rPr lang="en-US" dirty="0"/>
              <a:t> to KR</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7</a:t>
            </a:fld>
            <a:endParaRPr lang="en-US"/>
          </a:p>
        </p:txBody>
      </p:sp>
    </p:spTree>
    <p:extLst>
      <p:ext uri="{BB962C8B-B14F-4D97-AF65-F5344CB8AC3E}">
        <p14:creationId xmlns:p14="http://schemas.microsoft.com/office/powerpoint/2010/main" val="1217697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22</a:t>
            </a:fld>
            <a:endParaRPr lang="en-US"/>
          </a:p>
        </p:txBody>
      </p:sp>
    </p:spTree>
    <p:extLst>
      <p:ext uri="{BB962C8B-B14F-4D97-AF65-F5344CB8AC3E}">
        <p14:creationId xmlns:p14="http://schemas.microsoft.com/office/powerpoint/2010/main" val="1447189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LDC’s current/planned approaches to Temporal annotation in the AIDA and KAIROS programs</a:t>
            </a:r>
          </a:p>
          <a:p>
            <a:endParaRPr lang="en-US" dirty="0"/>
          </a:p>
          <a:p>
            <a:r>
              <a:rPr lang="en-US" dirty="0"/>
              <a:t>For AIDA</a:t>
            </a:r>
          </a:p>
          <a:p>
            <a:pPr marL="171450" indent="-171450">
              <a:buFontTx/>
              <a:buChar char="-"/>
            </a:pPr>
            <a:r>
              <a:rPr lang="en-US" dirty="0"/>
              <a:t>We annotate start and and end dates (if known)</a:t>
            </a:r>
          </a:p>
          <a:p>
            <a:pPr marL="628650" lvl="1" indent="-171450">
              <a:buFontTx/>
              <a:buChar char="-"/>
            </a:pPr>
            <a:r>
              <a:rPr lang="en-US" dirty="0"/>
              <a:t>With a label to indicate the type of start or end information (e.g. “</a:t>
            </a:r>
            <a:r>
              <a:rPr lang="en-US" dirty="0" err="1"/>
              <a:t>starton</a:t>
            </a:r>
            <a:r>
              <a:rPr lang="en-US" dirty="0"/>
              <a:t>”, ”</a:t>
            </a:r>
            <a:r>
              <a:rPr lang="en-US" dirty="0" err="1"/>
              <a:t>endbfore</a:t>
            </a:r>
            <a:r>
              <a:rPr lang="en-US" dirty="0"/>
              <a:t>”, etc.)</a:t>
            </a:r>
          </a:p>
          <a:p>
            <a:pPr marL="628650" lvl="1" indent="-171450">
              <a:buFontTx/>
              <a:buChar char="-"/>
            </a:pPr>
            <a:r>
              <a:rPr lang="en-US" dirty="0"/>
              <a:t>These are normalized to YYYY-MM-DD format</a:t>
            </a:r>
          </a:p>
          <a:p>
            <a:pPr marL="171450" indent="-171450">
              <a:buFontTx/>
              <a:buChar char="-"/>
            </a:pPr>
            <a:r>
              <a:rPr lang="en-US" dirty="0"/>
              <a:t>Underspecified dates can be annotated</a:t>
            </a:r>
          </a:p>
          <a:p>
            <a:pPr marL="628650" lvl="1" indent="-171450">
              <a:buFontTx/>
              <a:buChar char="-"/>
            </a:pPr>
            <a:r>
              <a:rPr lang="en-US" dirty="0"/>
              <a:t>expressed with “X”s in the underspecified components</a:t>
            </a:r>
          </a:p>
          <a:p>
            <a:pPr marL="171450" indent="-171450">
              <a:buFontTx/>
              <a:buChar char="-"/>
            </a:pPr>
            <a:endParaRPr lang="en-US" dirty="0"/>
          </a:p>
          <a:p>
            <a:pPr marL="0" indent="0">
              <a:buFontTx/>
              <a:buNone/>
            </a:pPr>
            <a:r>
              <a:rPr lang="en-US" dirty="0"/>
              <a:t>For KAIROS</a:t>
            </a:r>
          </a:p>
          <a:p>
            <a:pPr marL="171450" indent="-171450">
              <a:buFontTx/>
              <a:buChar char="-"/>
            </a:pPr>
            <a:r>
              <a:rPr lang="en-US" dirty="0"/>
              <a:t>We plan to annotate start and end dates (if known) with a start or end type label (as in AIDA)</a:t>
            </a:r>
          </a:p>
          <a:p>
            <a:pPr marL="628650" lvl="1" indent="-171450">
              <a:buFontTx/>
              <a:buChar char="-"/>
            </a:pPr>
            <a:r>
              <a:rPr lang="en-US" dirty="0"/>
              <a:t>Normalized to YYYY-MM-DD format</a:t>
            </a:r>
          </a:p>
          <a:p>
            <a:pPr marL="171450" indent="-171450">
              <a:buFontTx/>
              <a:buChar char="-"/>
            </a:pPr>
            <a:r>
              <a:rPr lang="en-US" dirty="0"/>
              <a:t>We plan to also provide start and end times (if known) </a:t>
            </a:r>
          </a:p>
          <a:p>
            <a:pPr marL="628650" lvl="1" indent="-171450">
              <a:buFontTx/>
              <a:buChar char="-"/>
            </a:pPr>
            <a:r>
              <a:rPr lang="en-US" dirty="0"/>
              <a:t>Normalized in HH:MM:SS format</a:t>
            </a:r>
          </a:p>
          <a:p>
            <a:pPr marL="171450" indent="-171450">
              <a:buFontTx/>
              <a:buChar char="-"/>
            </a:pPr>
            <a:r>
              <a:rPr lang="en-US" dirty="0"/>
              <a:t>In addition, for KAIROS we plan to annotate durations (if known) for event/relation mentions</a:t>
            </a:r>
          </a:p>
          <a:p>
            <a:pPr marL="628650" lvl="1" indent="-171450">
              <a:buFontTx/>
              <a:buChar char="-"/>
            </a:pPr>
            <a:r>
              <a:rPr lang="en-US" dirty="0"/>
              <a:t>Units will be year, month, week, day, hour, minute, and second + Count of the unit (e.g. 2 weeks)</a:t>
            </a:r>
          </a:p>
          <a:p>
            <a:pPr marL="171450" lvl="0" indent="-171450">
              <a:buFontTx/>
              <a:buChar char="-"/>
            </a:pPr>
            <a:r>
              <a:rPr lang="en-US" dirty="0"/>
              <a:t>We also plan to annotate temporal relations between events</a:t>
            </a:r>
          </a:p>
          <a:p>
            <a:pPr marL="628650" lvl="1" indent="-171450">
              <a:buFontTx/>
              <a:buChar char="-"/>
            </a:pPr>
            <a:r>
              <a:rPr lang="en-US" dirty="0"/>
              <a:t>Note these are to-be-defined by the OWG</a:t>
            </a:r>
          </a:p>
          <a:p>
            <a:pPr marL="628650" lvl="1" indent="-171450">
              <a:buFontTx/>
              <a:buChar char="-"/>
            </a:pPr>
            <a:r>
              <a:rPr lang="en-US" dirty="0"/>
              <a:t>Also note we expect temporal relations to some overlap with other event-event relations (e.g. causal)</a:t>
            </a:r>
          </a:p>
          <a:p>
            <a:pPr marL="0" lvl="0" indent="0">
              <a:buFontTx/>
              <a:buNone/>
            </a:pPr>
            <a:endParaRPr lang="en-US" dirty="0"/>
          </a:p>
          <a:p>
            <a:pPr marL="0" lvl="0" indent="0">
              <a:buFontTx/>
              <a:buNone/>
            </a:pPr>
            <a:r>
              <a:rPr lang="en-US" dirty="0"/>
              <a:t>Some cross-program notes</a:t>
            </a:r>
          </a:p>
          <a:p>
            <a:pPr marL="171450" lvl="0" indent="-171450">
              <a:buFontTx/>
              <a:buChar char="-"/>
            </a:pPr>
            <a:r>
              <a:rPr lang="en-US" dirty="0"/>
              <a:t>Temporal annotations in both programs are based on full document context (including ”dateline” if available)</a:t>
            </a:r>
          </a:p>
          <a:p>
            <a:pPr marL="171450" lvl="0" indent="-171450">
              <a:buFontTx/>
              <a:buChar char="-"/>
            </a:pPr>
            <a:r>
              <a:rPr lang="en-US" dirty="0"/>
              <a:t>Most date references are coarse-grained</a:t>
            </a:r>
          </a:p>
          <a:p>
            <a:pPr marL="171450" lvl="0" indent="-171450">
              <a:buFontTx/>
              <a:buChar char="-"/>
            </a:pPr>
            <a:r>
              <a:rPr lang="en-US" dirty="0"/>
              <a:t>Document metadata that is not present in processed text is NOT currently used to inform annotation</a:t>
            </a:r>
          </a:p>
          <a:p>
            <a:pPr marL="171450" lvl="0" indent="-171450">
              <a:buFontTx/>
              <a:buChar char="-"/>
            </a:pPr>
            <a:r>
              <a:rPr lang="en-US" dirty="0"/>
              <a:t>Richer temporal annotation schemes can be applied (e.g. TIMEX2, </a:t>
            </a:r>
            <a:r>
              <a:rPr lang="en-US" dirty="0" err="1"/>
              <a:t>TimeML</a:t>
            </a:r>
            <a:r>
              <a:rPr lang="en-US" dirty="0"/>
              <a:t>, etc.)</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8CEC8C-B44D-4840-A1AE-B281963CD5B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813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25</a:t>
            </a:fld>
            <a:endParaRPr lang="en-US"/>
          </a:p>
        </p:txBody>
      </p:sp>
    </p:spTree>
    <p:extLst>
      <p:ext uri="{BB962C8B-B14F-4D97-AF65-F5344CB8AC3E}">
        <p14:creationId xmlns:p14="http://schemas.microsoft.com/office/powerpoint/2010/main" val="959524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3" y="2282884"/>
            <a:ext cx="10363200" cy="1362075"/>
          </a:xfrm>
        </p:spPr>
        <p:txBody>
          <a:bodyPr anchor="t"/>
          <a:lstStyle>
            <a:lvl1pPr algn="l">
              <a:defRPr sz="4000" b="0" i="0" cap="none" baseline="0">
                <a:latin typeface="Helvetica Light" charset="0"/>
                <a:ea typeface="Helvetica Light" charset="0"/>
                <a:cs typeface="Helvetica Light" charset="0"/>
              </a:defRPr>
            </a:lvl1pPr>
          </a:lstStyle>
          <a:p>
            <a:r>
              <a:rPr lang="en-US" dirty="0"/>
              <a:t>Click to edit master style</a:t>
            </a:r>
          </a:p>
        </p:txBody>
      </p:sp>
      <p:sp>
        <p:nvSpPr>
          <p:cNvPr id="3" name="Text Placeholder 2"/>
          <p:cNvSpPr>
            <a:spLocks noGrp="1"/>
          </p:cNvSpPr>
          <p:nvPr>
            <p:ph type="body" idx="1"/>
          </p:nvPr>
        </p:nvSpPr>
        <p:spPr>
          <a:xfrm>
            <a:off x="941313" y="3875910"/>
            <a:ext cx="10363200" cy="580231"/>
          </a:xfrm>
        </p:spPr>
        <p:txBody>
          <a:bodyPr anchor="b"/>
          <a:lstStyle>
            <a:lvl1pPr marL="0" indent="0">
              <a:buNone/>
              <a:defRPr sz="2800" b="0" i="0">
                <a:solidFill>
                  <a:schemeClr val="tx1">
                    <a:lumMod val="65000"/>
                    <a:lumOff val="35000"/>
                  </a:schemeClr>
                </a:solidFill>
                <a:latin typeface="Helvetica Light" charset="0"/>
                <a:ea typeface="Helvetica Light" charset="0"/>
                <a:cs typeface="Helvetica Light"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cxnSp>
        <p:nvCxnSpPr>
          <p:cNvPr id="7" name="Straight Connector 6"/>
          <p:cNvCxnSpPr/>
          <p:nvPr/>
        </p:nvCxnSpPr>
        <p:spPr>
          <a:xfrm>
            <a:off x="326572" y="1840197"/>
            <a:ext cx="11451771" cy="18079"/>
          </a:xfrm>
          <a:prstGeom prst="line">
            <a:avLst/>
          </a:prstGeom>
          <a:ln w="3175">
            <a:solidFill>
              <a:srgbClr val="093D6E"/>
            </a:solidFill>
          </a:ln>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72" y="921799"/>
            <a:ext cx="2452914" cy="84168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172" y="1045030"/>
            <a:ext cx="2223552" cy="616856"/>
          </a:xfrm>
          <a:prstGeom prst="rect">
            <a:avLst/>
          </a:prstGeom>
        </p:spPr>
      </p:pic>
    </p:spTree>
    <p:extLst>
      <p:ext uri="{BB962C8B-B14F-4D97-AF65-F5344CB8AC3E}">
        <p14:creationId xmlns:p14="http://schemas.microsoft.com/office/powerpoint/2010/main" val="8428358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0400" y="198438"/>
            <a:ext cx="7112000" cy="792162"/>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fontAlgn="base">
              <a:spcBef>
                <a:spcPct val="0"/>
              </a:spcBef>
              <a:spcAft>
                <a:spcPct val="0"/>
              </a:spcAft>
            </a:pPr>
            <a:endParaRPr lang="en-US" dirty="0">
              <a:solidFill>
                <a:srgbClr val="000000"/>
              </a:solidFill>
              <a:latin typeface="Gill Sans" charset="0"/>
              <a:ea typeface="MS PGothic" charset="0"/>
              <a:cs typeface="MS PGothic" charset="0"/>
              <a:sym typeface="Gill Sans" charset="0"/>
            </a:endParaRPr>
          </a:p>
        </p:txBody>
      </p:sp>
    </p:spTree>
    <p:extLst>
      <p:ext uri="{BB962C8B-B14F-4D97-AF65-F5344CB8AC3E}">
        <p14:creationId xmlns:p14="http://schemas.microsoft.com/office/powerpoint/2010/main" val="142815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bg2">
                  <a:lumMod val="25000"/>
                </a:schemeClr>
              </a:buClr>
              <a:defRPr>
                <a:latin typeface="+mn-lt"/>
              </a:defRPr>
            </a:lvl1pPr>
            <a:lvl2pPr>
              <a:buClr>
                <a:schemeClr val="bg2">
                  <a:lumMod val="25000"/>
                </a:schemeClr>
              </a:buClr>
              <a:defRPr>
                <a:latin typeface="+mn-lt"/>
              </a:defRPr>
            </a:lvl2pPr>
            <a:lvl3pPr>
              <a:buClr>
                <a:schemeClr val="bg2">
                  <a:lumMod val="25000"/>
                </a:schemeClr>
              </a:buClr>
              <a:defRPr>
                <a:latin typeface="+mn-lt"/>
              </a:defRPr>
            </a:lvl3pPr>
            <a:lvl4pPr>
              <a:buClr>
                <a:schemeClr val="bg2">
                  <a:lumMod val="25000"/>
                </a:schemeClr>
              </a:buClr>
              <a:defRPr>
                <a:latin typeface="+mn-lt"/>
              </a:defRPr>
            </a:lvl4pPr>
            <a:lvl5pPr>
              <a:buClr>
                <a:schemeClr val="bg2">
                  <a:lumMod val="25000"/>
                </a:schemeClr>
              </a:buCl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ftr" sz="quarter" idx="10"/>
          </p:nvPr>
        </p:nvSpPr>
        <p:spPr>
          <a:xfrm>
            <a:off x="5892800" y="6248400"/>
            <a:ext cx="5384800" cy="228600"/>
          </a:xfrm>
          <a:prstGeom prst="rect">
            <a:avLst/>
          </a:prstGeom>
        </p:spPr>
        <p:txBody>
          <a:bodyPr/>
          <a:lstStyle>
            <a:lvl1pPr>
              <a:defRPr/>
            </a:lvl1pPr>
          </a:lstStyle>
          <a:p>
            <a:endParaRPr lang="en-US"/>
          </a:p>
        </p:txBody>
      </p:sp>
      <p:sp>
        <p:nvSpPr>
          <p:cNvPr id="5" name="Rectangle 3"/>
          <p:cNvSpPr>
            <a:spLocks noGrp="1" noChangeArrowheads="1"/>
          </p:cNvSpPr>
          <p:nvPr>
            <p:ph type="sldNum" sz="quarter" idx="11"/>
          </p:nvPr>
        </p:nvSpPr>
        <p:spPr/>
        <p:txBody>
          <a:bodyPr/>
          <a:lstStyle>
            <a:lvl1pPr>
              <a:defRPr/>
            </a:lvl1pPr>
          </a:lstStyle>
          <a:p>
            <a:fld id="{BDF588C3-71D6-5D45-B118-1C664482E1C2}" type="slidenum">
              <a:rPr lang="en-US" smtClean="0"/>
              <a:t>‹#›</a:t>
            </a:fld>
            <a:endParaRPr lang="en-US"/>
          </a:p>
        </p:txBody>
      </p:sp>
    </p:spTree>
    <p:extLst>
      <p:ext uri="{BB962C8B-B14F-4D97-AF65-F5344CB8AC3E}">
        <p14:creationId xmlns:p14="http://schemas.microsoft.com/office/powerpoint/2010/main" val="7399617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62743"/>
            <a:ext cx="538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73624"/>
            <a:ext cx="538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p:cNvSpPr>
            <a:spLocks noGrp="1" noChangeArrowheads="1"/>
          </p:cNvSpPr>
          <p:nvPr>
            <p:ph type="ftr" sz="quarter" idx="10"/>
          </p:nvPr>
        </p:nvSpPr>
        <p:spPr>
          <a:xfrm>
            <a:off x="5892800" y="6248400"/>
            <a:ext cx="5384800" cy="228600"/>
          </a:xfrm>
          <a:prstGeom prst="rect">
            <a:avLst/>
          </a:prstGeom>
        </p:spPr>
        <p:txBody>
          <a:bodyPr/>
          <a:lstStyle>
            <a:lvl1pPr>
              <a:defRPr/>
            </a:lvl1pPr>
          </a:lstStyle>
          <a:p>
            <a:endParaRPr lang="en-US"/>
          </a:p>
        </p:txBody>
      </p:sp>
      <p:sp>
        <p:nvSpPr>
          <p:cNvPr id="6" name="Rectangle 3"/>
          <p:cNvSpPr>
            <a:spLocks noGrp="1" noChangeArrowheads="1"/>
          </p:cNvSpPr>
          <p:nvPr>
            <p:ph type="sldNum" sz="quarter" idx="11"/>
          </p:nvPr>
        </p:nvSpPr>
        <p:spPr/>
        <p:txBody>
          <a:bodyPr/>
          <a:lstStyle>
            <a:lvl1pPr>
              <a:defRPr/>
            </a:lvl1pPr>
          </a:lstStyle>
          <a:p>
            <a:fld id="{BDF588C3-71D6-5D45-B118-1C664482E1C2}" type="slidenum">
              <a:rPr lang="en-US" smtClean="0"/>
              <a:t>‹#›</a:t>
            </a:fld>
            <a:endParaRPr lang="en-US"/>
          </a:p>
        </p:txBody>
      </p:sp>
      <p:sp>
        <p:nvSpPr>
          <p:cNvPr id="7" name="Title 1"/>
          <p:cNvSpPr>
            <a:spLocks noGrp="1"/>
          </p:cNvSpPr>
          <p:nvPr>
            <p:ph type="title"/>
          </p:nvPr>
        </p:nvSpPr>
        <p:spPr>
          <a:xfrm>
            <a:off x="457200" y="206829"/>
            <a:ext cx="10617200" cy="533400"/>
          </a:xfrm>
        </p:spPr>
        <p:txBody>
          <a:bodyPr/>
          <a:lstStyle/>
          <a:p>
            <a:r>
              <a:rPr lang="en-US"/>
              <a:t>Click to edit Master title style</a:t>
            </a:r>
            <a:endParaRPr lang="en-US" dirty="0"/>
          </a:p>
        </p:txBody>
      </p:sp>
    </p:spTree>
    <p:extLst>
      <p:ext uri="{BB962C8B-B14F-4D97-AF65-F5344CB8AC3E}">
        <p14:creationId xmlns:p14="http://schemas.microsoft.com/office/powerpoint/2010/main" val="458895491"/>
      </p:ext>
    </p:extLst>
  </p:cSld>
  <p:clrMapOvr>
    <a:overrideClrMapping bg1="lt1" tx1="dk1" bg2="lt2" tx2="dk2" accent1="accent1" accent2="accent2" accent3="accent3" accent4="accent4" accent5="accent5" accent6="accent6" hlink="hlink" folHlink="folHlink"/>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9857" y="3091544"/>
            <a:ext cx="10617200" cy="533400"/>
          </a:xfrm>
        </p:spPr>
        <p:txBody>
          <a:bodyPr/>
          <a:lstStyle/>
          <a:p>
            <a:r>
              <a:rPr lang="en-US"/>
              <a:t>Click to edit Master title style</a:t>
            </a:r>
          </a:p>
        </p:txBody>
      </p:sp>
      <p:cxnSp>
        <p:nvCxnSpPr>
          <p:cNvPr id="5" name="Straight Connector 4"/>
          <p:cNvCxnSpPr/>
          <p:nvPr/>
        </p:nvCxnSpPr>
        <p:spPr>
          <a:xfrm>
            <a:off x="348345" y="3745203"/>
            <a:ext cx="11451771" cy="18079"/>
          </a:xfrm>
          <a:prstGeom prst="line">
            <a:avLst/>
          </a:prstGeom>
          <a:ln w="3175">
            <a:solidFill>
              <a:srgbClr val="093D6E"/>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74086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p:txBody>
          <a:bodyPr/>
          <a:lstStyle>
            <a:lvl1pPr>
              <a:defRPr/>
            </a:lvl1pPr>
          </a:lstStyle>
          <a:p>
            <a:fld id="{BDF588C3-71D6-5D45-B118-1C664482E1C2}" type="slidenum">
              <a:rPr lang="en-US" smtClean="0"/>
              <a:t>‹#›</a:t>
            </a:fld>
            <a:endParaRPr lang="en-US"/>
          </a:p>
        </p:txBody>
      </p:sp>
    </p:spTree>
    <p:extLst>
      <p:ext uri="{BB962C8B-B14F-4D97-AF65-F5344CB8AC3E}">
        <p14:creationId xmlns:p14="http://schemas.microsoft.com/office/powerpoint/2010/main" val="187907450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5892800" y="6248400"/>
            <a:ext cx="5384800" cy="228600"/>
          </a:xfrm>
          <a:prstGeom prst="rect">
            <a:avLst/>
          </a:prstGeom>
        </p:spPr>
        <p:txBody>
          <a:bodyPr/>
          <a:lstStyle/>
          <a:p>
            <a:endParaRPr lang="en-US"/>
          </a:p>
        </p:txBody>
      </p:sp>
      <p:sp>
        <p:nvSpPr>
          <p:cNvPr id="4" name="Slide Number Placeholder 3"/>
          <p:cNvSpPr>
            <a:spLocks noGrp="1"/>
          </p:cNvSpPr>
          <p:nvPr>
            <p:ph type="sldNum" sz="quarter" idx="11"/>
          </p:nvPr>
        </p:nvSpPr>
        <p:spPr/>
        <p:txBody>
          <a:bodyPr/>
          <a:lstStyle/>
          <a:p>
            <a:fld id="{BDF588C3-71D6-5D45-B118-1C664482E1C2}" type="slidenum">
              <a:rPr lang="en-US" smtClean="0"/>
              <a:t>‹#›</a:t>
            </a:fld>
            <a:endParaRPr lang="en-US"/>
          </a:p>
        </p:txBody>
      </p:sp>
      <p:sp>
        <p:nvSpPr>
          <p:cNvPr id="5" name="Rectangle 4"/>
          <p:cNvSpPr/>
          <p:nvPr/>
        </p:nvSpPr>
        <p:spPr>
          <a:xfrm>
            <a:off x="1" y="0"/>
            <a:ext cx="12192000" cy="6858000"/>
          </a:xfrm>
          <a:prstGeom prst="rect">
            <a:avLst/>
          </a:prstGeom>
          <a:solidFill>
            <a:schemeClr val="bg1"/>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60871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13536" y="20647"/>
            <a:ext cx="10972800" cy="924806"/>
          </a:xfrm>
          <a:prstGeom prst="rect">
            <a:avLst/>
          </a:prstGeom>
        </p:spPr>
        <p:txBody>
          <a:bodyPr>
            <a:normAutofit/>
          </a:bodyPr>
          <a:lstStyle>
            <a:lvl1pPr>
              <a:defRPr sz="4320"/>
            </a:lvl1pPr>
          </a:lstStyle>
          <a:p>
            <a:r>
              <a:rPr lang="en-US" dirty="0"/>
              <a:t>Click to edit Master title style</a:t>
            </a:r>
          </a:p>
        </p:txBody>
      </p:sp>
    </p:spTree>
    <p:extLst>
      <p:ext uri="{BB962C8B-B14F-4D97-AF65-F5344CB8AC3E}">
        <p14:creationId xmlns:p14="http://schemas.microsoft.com/office/powerpoint/2010/main" val="317216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atin typeface="+mn-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96981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LDC Home-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
            <a:ext cx="12192000" cy="685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78" name="Rectangle 2"/>
          <p:cNvSpPr>
            <a:spLocks noGrp="1" noChangeArrowheads="1"/>
          </p:cNvSpPr>
          <p:nvPr>
            <p:ph type="ctrTitle"/>
          </p:nvPr>
        </p:nvSpPr>
        <p:spPr>
          <a:xfrm>
            <a:off x="1219200" y="1524000"/>
            <a:ext cx="10058400" cy="685800"/>
          </a:xfrm>
        </p:spPr>
        <p:txBody>
          <a:bodyPr/>
          <a:lstStyle>
            <a:lvl1pPr algn="l">
              <a:defRPr sz="2800">
                <a:latin typeface="Arial" charset="0"/>
              </a:defRPr>
            </a:lvl1pPr>
          </a:lstStyle>
          <a:p>
            <a:r>
              <a:rPr lang="en-US"/>
              <a:t>Click to edit Master title style</a:t>
            </a:r>
          </a:p>
        </p:txBody>
      </p:sp>
      <p:sp>
        <p:nvSpPr>
          <p:cNvPr id="50179" name="Rectangle 3"/>
          <p:cNvSpPr>
            <a:spLocks noGrp="1" noChangeArrowheads="1"/>
          </p:cNvSpPr>
          <p:nvPr>
            <p:ph type="subTitle" idx="1"/>
          </p:nvPr>
        </p:nvSpPr>
        <p:spPr>
          <a:xfrm>
            <a:off x="1219200" y="2286000"/>
            <a:ext cx="10058400" cy="2743200"/>
          </a:xfrm>
        </p:spPr>
        <p:txBody>
          <a:bodyPr lIns="0" tIns="0" rIns="0" bIns="0"/>
          <a:lstStyle>
            <a:lvl1pPr marL="0" indent="0">
              <a:buFont typeface="Wingdings" pitchFamily="2" charset="2"/>
              <a:buNone/>
              <a:defRPr sz="1800"/>
            </a:lvl1pPr>
          </a:lstStyle>
          <a:p>
            <a:r>
              <a:rPr lang="en-US"/>
              <a:t>Click to edit Master text styles</a:t>
            </a:r>
          </a:p>
        </p:txBody>
      </p:sp>
    </p:spTree>
    <p:extLst>
      <p:ext uri="{BB962C8B-B14F-4D97-AF65-F5344CB8AC3E}">
        <p14:creationId xmlns:p14="http://schemas.microsoft.com/office/powerpoint/2010/main" val="374980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tif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3"/>
          <p:cNvSpPr>
            <a:spLocks noGrp="1" noChangeArrowheads="1"/>
          </p:cNvSpPr>
          <p:nvPr>
            <p:ph type="sldNum" sz="quarter" idx="4"/>
          </p:nvPr>
        </p:nvSpPr>
        <p:spPr bwMode="auto">
          <a:xfrm>
            <a:off x="11292116" y="6523921"/>
            <a:ext cx="508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pitchFamily="34" charset="0"/>
                <a:ea typeface="Arial Unicode MS" pitchFamily="34" charset="-128"/>
                <a:cs typeface="Arial Unicode MS" pitchFamily="34" charset="-128"/>
              </a:defRPr>
            </a:lvl1pPr>
          </a:lstStyle>
          <a:p>
            <a:fld id="{BDF588C3-71D6-5D45-B118-1C664482E1C2}" type="slidenum">
              <a:rPr lang="en-US" smtClean="0"/>
              <a:t>‹#›</a:t>
            </a:fld>
            <a:endParaRPr lang="en-US" dirty="0"/>
          </a:p>
        </p:txBody>
      </p:sp>
      <p:sp>
        <p:nvSpPr>
          <p:cNvPr id="1028" name="Rectangle 4"/>
          <p:cNvSpPr>
            <a:spLocks noGrp="1" noChangeArrowheads="1"/>
          </p:cNvSpPr>
          <p:nvPr>
            <p:ph type="title"/>
          </p:nvPr>
        </p:nvSpPr>
        <p:spPr bwMode="auto">
          <a:xfrm>
            <a:off x="457200" y="206829"/>
            <a:ext cx="988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p>
        </p:txBody>
      </p:sp>
      <p:sp>
        <p:nvSpPr>
          <p:cNvPr id="1029" name="Rectangle 5"/>
          <p:cNvSpPr>
            <a:spLocks noGrp="1" noChangeArrowheads="1"/>
          </p:cNvSpPr>
          <p:nvPr>
            <p:ph type="body" idx="1"/>
          </p:nvPr>
        </p:nvSpPr>
        <p:spPr bwMode="auto">
          <a:xfrm>
            <a:off x="609600" y="1251856"/>
            <a:ext cx="10972800" cy="4484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cxnSp>
        <p:nvCxnSpPr>
          <p:cNvPr id="19" name="Straight Connector 18"/>
          <p:cNvCxnSpPr/>
          <p:nvPr/>
        </p:nvCxnSpPr>
        <p:spPr>
          <a:xfrm>
            <a:off x="348345" y="806055"/>
            <a:ext cx="11451771" cy="18079"/>
          </a:xfrm>
          <a:prstGeom prst="line">
            <a:avLst/>
          </a:prstGeom>
          <a:ln w="3175">
            <a:solidFill>
              <a:srgbClr val="093D6E"/>
            </a:solidFill>
          </a:ln>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0"/>
          <a:stretch>
            <a:fillRect/>
          </a:stretch>
        </p:blipFill>
        <p:spPr>
          <a:xfrm>
            <a:off x="11172792" y="130628"/>
            <a:ext cx="669578" cy="669578"/>
          </a:xfrm>
          <a:prstGeom prst="rect">
            <a:avLst/>
          </a:prstGeom>
        </p:spPr>
      </p:pic>
      <p:pic>
        <p:nvPicPr>
          <p:cNvPr id="9" name="Picture 8"/>
          <p:cNvPicPr>
            <a:picLocks noChangeAspect="1"/>
          </p:cNvPicPr>
          <p:nvPr userDrawn="1"/>
        </p:nvPicPr>
        <p:blipFill rotWithShape="1">
          <a:blip r:embed="rId11">
            <a:extLst>
              <a:ext uri="{28A0092B-C50C-407E-A947-70E740481C1C}">
                <a14:useLocalDpi xmlns:a14="http://schemas.microsoft.com/office/drawing/2010/main" val="0"/>
              </a:ext>
            </a:extLst>
          </a:blip>
          <a:srcRect r="74706" b="-294"/>
          <a:stretch/>
        </p:blipFill>
        <p:spPr>
          <a:xfrm>
            <a:off x="10613572" y="181430"/>
            <a:ext cx="562428" cy="618670"/>
          </a:xfrm>
          <a:prstGeom prst="rect">
            <a:avLst/>
          </a:prstGeom>
        </p:spPr>
      </p:pic>
    </p:spTree>
    <p:extLst>
      <p:ext uri="{BB962C8B-B14F-4D97-AF65-F5344CB8AC3E}">
        <p14:creationId xmlns:p14="http://schemas.microsoft.com/office/powerpoint/2010/main" val="139450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Lst>
  <p:transition spd="med"/>
  <p:hf hdr="0" ftr="0" dt="0"/>
  <p:txStyles>
    <p:titleStyle>
      <a:lvl1pPr algn="l" rtl="0" eaLnBrk="1" fontAlgn="base" hangingPunct="1">
        <a:spcBef>
          <a:spcPct val="0"/>
        </a:spcBef>
        <a:spcAft>
          <a:spcPct val="0"/>
        </a:spcAft>
        <a:defRPr sz="4000" b="0" i="0">
          <a:solidFill>
            <a:schemeClr val="tx1">
              <a:lumMod val="75000"/>
              <a:lumOff val="25000"/>
            </a:schemeClr>
          </a:solidFill>
          <a:latin typeface="+mj-lt"/>
          <a:ea typeface="Helvetica Light" charset="0"/>
          <a:cs typeface="Helvetica Light" charset="0"/>
        </a:defRPr>
      </a:lvl1pPr>
      <a:lvl2pPr algn="l" rtl="0" eaLnBrk="1" fontAlgn="base" hangingPunct="1">
        <a:spcBef>
          <a:spcPct val="0"/>
        </a:spcBef>
        <a:spcAft>
          <a:spcPct val="0"/>
        </a:spcAft>
        <a:defRPr sz="2800">
          <a:solidFill>
            <a:srgbClr val="FF0000"/>
          </a:solidFill>
          <a:latin typeface="Calibri" pitchFamily="34" charset="0"/>
          <a:cs typeface="Arial" pitchFamily="34" charset="0"/>
        </a:defRPr>
      </a:lvl2pPr>
      <a:lvl3pPr algn="l" rtl="0" eaLnBrk="1" fontAlgn="base" hangingPunct="1">
        <a:spcBef>
          <a:spcPct val="0"/>
        </a:spcBef>
        <a:spcAft>
          <a:spcPct val="0"/>
        </a:spcAft>
        <a:defRPr sz="2800">
          <a:solidFill>
            <a:srgbClr val="FF0000"/>
          </a:solidFill>
          <a:latin typeface="Calibri" pitchFamily="34" charset="0"/>
          <a:cs typeface="Arial" pitchFamily="34" charset="0"/>
        </a:defRPr>
      </a:lvl3pPr>
      <a:lvl4pPr algn="l" rtl="0" eaLnBrk="1" fontAlgn="base" hangingPunct="1">
        <a:spcBef>
          <a:spcPct val="0"/>
        </a:spcBef>
        <a:spcAft>
          <a:spcPct val="0"/>
        </a:spcAft>
        <a:defRPr sz="2800">
          <a:solidFill>
            <a:srgbClr val="FF0000"/>
          </a:solidFill>
          <a:latin typeface="Calibri" pitchFamily="34" charset="0"/>
          <a:cs typeface="Arial" pitchFamily="34" charset="0"/>
        </a:defRPr>
      </a:lvl4pPr>
      <a:lvl5pPr algn="l" rtl="0" eaLnBrk="1" fontAlgn="base" hangingPunct="1">
        <a:spcBef>
          <a:spcPct val="0"/>
        </a:spcBef>
        <a:spcAft>
          <a:spcPct val="0"/>
        </a:spcAft>
        <a:defRPr sz="2800">
          <a:solidFill>
            <a:srgbClr val="FF0000"/>
          </a:solidFill>
          <a:latin typeface="Calibri" pitchFamily="34" charset="0"/>
          <a:cs typeface="Arial" pitchFamily="34" charset="0"/>
        </a:defRPr>
      </a:lvl5pPr>
      <a:lvl6pPr marL="457200" algn="l" rtl="0" eaLnBrk="1" fontAlgn="base" hangingPunct="1">
        <a:spcBef>
          <a:spcPct val="0"/>
        </a:spcBef>
        <a:spcAft>
          <a:spcPct val="0"/>
        </a:spcAft>
        <a:defRPr sz="2800">
          <a:solidFill>
            <a:srgbClr val="FF0000"/>
          </a:solidFill>
          <a:latin typeface="Calibri" pitchFamily="34" charset="0"/>
          <a:cs typeface="Arial" pitchFamily="34" charset="0"/>
        </a:defRPr>
      </a:lvl6pPr>
      <a:lvl7pPr marL="914400" algn="l" rtl="0" eaLnBrk="1" fontAlgn="base" hangingPunct="1">
        <a:spcBef>
          <a:spcPct val="0"/>
        </a:spcBef>
        <a:spcAft>
          <a:spcPct val="0"/>
        </a:spcAft>
        <a:defRPr sz="2800">
          <a:solidFill>
            <a:srgbClr val="FF0000"/>
          </a:solidFill>
          <a:latin typeface="Calibri" pitchFamily="34" charset="0"/>
          <a:cs typeface="Arial" pitchFamily="34" charset="0"/>
        </a:defRPr>
      </a:lvl7pPr>
      <a:lvl8pPr marL="1371600" algn="l" rtl="0" eaLnBrk="1" fontAlgn="base" hangingPunct="1">
        <a:spcBef>
          <a:spcPct val="0"/>
        </a:spcBef>
        <a:spcAft>
          <a:spcPct val="0"/>
        </a:spcAft>
        <a:defRPr sz="2800">
          <a:solidFill>
            <a:srgbClr val="FF0000"/>
          </a:solidFill>
          <a:latin typeface="Calibri" pitchFamily="34" charset="0"/>
          <a:cs typeface="Arial" pitchFamily="34" charset="0"/>
        </a:defRPr>
      </a:lvl8pPr>
      <a:lvl9pPr marL="1828800" algn="l" rtl="0" eaLnBrk="1" fontAlgn="base" hangingPunct="1">
        <a:spcBef>
          <a:spcPct val="0"/>
        </a:spcBef>
        <a:spcAft>
          <a:spcPct val="0"/>
        </a:spcAft>
        <a:defRPr sz="2800">
          <a:solidFill>
            <a:srgbClr val="FF0000"/>
          </a:solidFill>
          <a:latin typeface="Calibri" pitchFamily="34" charset="0"/>
          <a:cs typeface="Arial" pitchFamily="34" charset="0"/>
        </a:defRPr>
      </a:lvl9pPr>
    </p:titleStyle>
    <p:bodyStyle>
      <a:lvl1pPr marL="342900" indent="-342900" algn="l" rtl="0" eaLnBrk="1" fontAlgn="base" hangingPunct="1">
        <a:spcBef>
          <a:spcPct val="20000"/>
        </a:spcBef>
        <a:spcAft>
          <a:spcPct val="0"/>
        </a:spcAft>
        <a:buClr>
          <a:schemeClr val="bg2"/>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accent2"/>
        </a:buClr>
        <a:buSzPct val="80000"/>
        <a:buFont typeface="Wingdings" charset="2"/>
        <a:buChar char="¨"/>
        <a:defRPr sz="2000" b="0" i="0">
          <a:solidFill>
            <a:srgbClr val="3366CC"/>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accent2"/>
        </a:buClr>
        <a:buSzPct val="70000"/>
        <a:buFont typeface="Wingdings" charset="2"/>
        <a:buChar char="¨"/>
        <a:defRPr sz="1600" b="0" i="0">
          <a:solidFill>
            <a:srgbClr val="3366CC"/>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LDC PPT txt2-0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5"/>
            <a:ext cx="12192000" cy="685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759200" y="198438"/>
            <a:ext cx="7823200"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sym typeface="Arial Black" charset="0"/>
              </a:rPr>
              <a:t>Click to edit Master title style</a:t>
            </a:r>
          </a:p>
        </p:txBody>
      </p:sp>
      <p:sp>
        <p:nvSpPr>
          <p:cNvPr id="1028" name="Rectangle 3"/>
          <p:cNvSpPr>
            <a:spLocks noGrp="1" noChangeArrowheads="1"/>
          </p:cNvSpPr>
          <p:nvPr>
            <p:ph type="body" idx="1"/>
          </p:nvPr>
        </p:nvSpPr>
        <p:spPr bwMode="auto">
          <a:xfrm>
            <a:off x="609600" y="1295400"/>
            <a:ext cx="109728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49157" name="Rectangle 5"/>
          <p:cNvSpPr>
            <a:spLocks noGrp="1" noChangeArrowheads="1"/>
          </p:cNvSpPr>
          <p:nvPr>
            <p:ph type="ftr" sz="quarter" idx="3"/>
          </p:nvPr>
        </p:nvSpPr>
        <p:spPr bwMode="auto">
          <a:xfrm>
            <a:off x="609600" y="6400805"/>
            <a:ext cx="81280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fontAlgn="base">
              <a:spcBef>
                <a:spcPct val="0"/>
              </a:spcBef>
              <a:spcAft>
                <a:spcPct val="0"/>
              </a:spcAft>
            </a:pPr>
            <a:endParaRPr lang="en-US" dirty="0">
              <a:solidFill>
                <a:srgbClr val="000000"/>
              </a:solidFill>
              <a:latin typeface="Gill Sans" charset="0"/>
              <a:ea typeface="MS PGothic" charset="0"/>
              <a:cs typeface="MS PGothic" charset="0"/>
              <a:sym typeface="Gill Sans" charset="0"/>
            </a:endParaRPr>
          </a:p>
        </p:txBody>
      </p:sp>
    </p:spTree>
    <p:extLst>
      <p:ext uri="{BB962C8B-B14F-4D97-AF65-F5344CB8AC3E}">
        <p14:creationId xmlns:p14="http://schemas.microsoft.com/office/powerpoint/2010/main" val="2519152862"/>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r" rtl="0" eaLnBrk="0" fontAlgn="base" hangingPunct="0">
        <a:spcBef>
          <a:spcPct val="0"/>
        </a:spcBef>
        <a:spcAft>
          <a:spcPct val="0"/>
        </a:spcAft>
        <a:defRPr sz="2800" b="1">
          <a:solidFill>
            <a:schemeClr val="tx1"/>
          </a:solidFill>
          <a:latin typeface="+mj-lt"/>
          <a:ea typeface="MS PGothic" pitchFamily="34" charset="-128"/>
          <a:cs typeface="MS PGothic" charset="0"/>
          <a:sym typeface="Arial Black" charset="0"/>
        </a:defRPr>
      </a:lvl1pPr>
      <a:lvl2pPr algn="r" rtl="0" eaLnBrk="0" fontAlgn="base" hangingPunct="0">
        <a:spcBef>
          <a:spcPct val="0"/>
        </a:spcBef>
        <a:spcAft>
          <a:spcPct val="0"/>
        </a:spcAft>
        <a:defRPr sz="2800" b="1">
          <a:solidFill>
            <a:schemeClr val="tx1"/>
          </a:solidFill>
          <a:latin typeface="HelveticaNeueLT Std Blk" pitchFamily="34" charset="0"/>
          <a:ea typeface="MS PGothic" pitchFamily="34" charset="-128"/>
          <a:cs typeface="MS PGothic" charset="0"/>
          <a:sym typeface="Arial Black" charset="0"/>
        </a:defRPr>
      </a:lvl2pPr>
      <a:lvl3pPr algn="r" rtl="0" eaLnBrk="0" fontAlgn="base" hangingPunct="0">
        <a:spcBef>
          <a:spcPct val="0"/>
        </a:spcBef>
        <a:spcAft>
          <a:spcPct val="0"/>
        </a:spcAft>
        <a:defRPr sz="2800" b="1">
          <a:solidFill>
            <a:schemeClr val="tx1"/>
          </a:solidFill>
          <a:latin typeface="HelveticaNeueLT Std Blk" pitchFamily="34" charset="0"/>
          <a:ea typeface="MS PGothic" pitchFamily="34" charset="-128"/>
          <a:cs typeface="MS PGothic" charset="0"/>
          <a:sym typeface="Arial Black" charset="0"/>
        </a:defRPr>
      </a:lvl3pPr>
      <a:lvl4pPr algn="r" rtl="0" eaLnBrk="0" fontAlgn="base" hangingPunct="0">
        <a:spcBef>
          <a:spcPct val="0"/>
        </a:spcBef>
        <a:spcAft>
          <a:spcPct val="0"/>
        </a:spcAft>
        <a:defRPr sz="2800" b="1">
          <a:solidFill>
            <a:schemeClr val="tx1"/>
          </a:solidFill>
          <a:latin typeface="HelveticaNeueLT Std Blk" pitchFamily="34" charset="0"/>
          <a:ea typeface="MS PGothic" pitchFamily="34" charset="-128"/>
          <a:cs typeface="MS PGothic" charset="0"/>
          <a:sym typeface="Arial Black" charset="0"/>
        </a:defRPr>
      </a:lvl4pPr>
      <a:lvl5pPr algn="r" rtl="0" eaLnBrk="0" fontAlgn="base" hangingPunct="0">
        <a:spcBef>
          <a:spcPct val="0"/>
        </a:spcBef>
        <a:spcAft>
          <a:spcPct val="0"/>
        </a:spcAft>
        <a:defRPr sz="2800" b="1">
          <a:solidFill>
            <a:schemeClr val="tx1"/>
          </a:solidFill>
          <a:latin typeface="HelveticaNeueLT Std Blk" pitchFamily="34" charset="0"/>
          <a:ea typeface="MS PGothic" pitchFamily="34" charset="-128"/>
          <a:cs typeface="MS PGothic" charset="0"/>
          <a:sym typeface="Arial Black" charset="0"/>
        </a:defRPr>
      </a:lvl5pPr>
      <a:lvl6pPr marL="457200" algn="r" rtl="0" fontAlgn="base">
        <a:spcBef>
          <a:spcPct val="0"/>
        </a:spcBef>
        <a:spcAft>
          <a:spcPct val="0"/>
        </a:spcAft>
        <a:defRPr sz="2400">
          <a:solidFill>
            <a:schemeClr val="tx1"/>
          </a:solidFill>
          <a:latin typeface="HelveticaNeueLT Std Blk" pitchFamily="34" charset="0"/>
          <a:sym typeface="Arial Black" pitchFamily="34" charset="0"/>
        </a:defRPr>
      </a:lvl6pPr>
      <a:lvl7pPr marL="914400" algn="r" rtl="0" fontAlgn="base">
        <a:spcBef>
          <a:spcPct val="0"/>
        </a:spcBef>
        <a:spcAft>
          <a:spcPct val="0"/>
        </a:spcAft>
        <a:defRPr sz="2400">
          <a:solidFill>
            <a:schemeClr val="tx1"/>
          </a:solidFill>
          <a:latin typeface="HelveticaNeueLT Std Blk" pitchFamily="34" charset="0"/>
          <a:sym typeface="Arial Black" pitchFamily="34" charset="0"/>
        </a:defRPr>
      </a:lvl7pPr>
      <a:lvl8pPr marL="1371600" algn="r" rtl="0" fontAlgn="base">
        <a:spcBef>
          <a:spcPct val="0"/>
        </a:spcBef>
        <a:spcAft>
          <a:spcPct val="0"/>
        </a:spcAft>
        <a:defRPr sz="2400">
          <a:solidFill>
            <a:schemeClr val="tx1"/>
          </a:solidFill>
          <a:latin typeface="HelveticaNeueLT Std Blk" pitchFamily="34" charset="0"/>
          <a:sym typeface="Arial Black" pitchFamily="34" charset="0"/>
        </a:defRPr>
      </a:lvl8pPr>
      <a:lvl9pPr marL="1828800" algn="r" rtl="0" fontAlgn="base">
        <a:spcBef>
          <a:spcPct val="0"/>
        </a:spcBef>
        <a:spcAft>
          <a:spcPct val="0"/>
        </a:spcAft>
        <a:defRPr sz="2400">
          <a:solidFill>
            <a:schemeClr val="tx1"/>
          </a:solidFill>
          <a:latin typeface="HelveticaNeueLT Std Blk" pitchFamily="34" charset="0"/>
          <a:sym typeface="Arial Black" pitchFamily="34" charset="0"/>
        </a:defRPr>
      </a:lvl9pPr>
    </p:titleStyle>
    <p:bodyStyle>
      <a:lvl1pPr marL="285750" indent="-285750" algn="l" rtl="0" eaLnBrk="0" fontAlgn="base" hangingPunct="0">
        <a:spcBef>
          <a:spcPts val="800"/>
        </a:spcBef>
        <a:spcAft>
          <a:spcPct val="0"/>
        </a:spcAft>
        <a:buClr>
          <a:srgbClr val="FF0000"/>
        </a:buClr>
        <a:buSzPct val="60000"/>
        <a:buFont typeface="Wingdings" charset="0"/>
        <a:buChar char="u"/>
        <a:tabLst>
          <a:tab pos="1657350" algn="l"/>
        </a:tabLst>
        <a:defRPr sz="2300">
          <a:solidFill>
            <a:schemeClr val="tx1"/>
          </a:solidFill>
          <a:latin typeface="+mn-lt"/>
          <a:ea typeface="MS PGothic" pitchFamily="34" charset="-128"/>
          <a:cs typeface="MS PGothic" charset="0"/>
          <a:sym typeface="Arial" charset="0"/>
        </a:defRPr>
      </a:lvl1pPr>
      <a:lvl2pPr marL="504825" indent="-217488" algn="l" rtl="0" eaLnBrk="0" fontAlgn="base" hangingPunct="0">
        <a:spcBef>
          <a:spcPts val="700"/>
        </a:spcBef>
        <a:spcAft>
          <a:spcPct val="0"/>
        </a:spcAft>
        <a:buClr>
          <a:srgbClr val="FF0000"/>
        </a:buClr>
        <a:buSzPct val="65000"/>
        <a:buFont typeface="Wingdings" charset="0"/>
        <a:buChar char="l"/>
        <a:tabLst>
          <a:tab pos="1657350" algn="l"/>
        </a:tabLst>
        <a:defRPr sz="2000">
          <a:solidFill>
            <a:schemeClr val="tx1"/>
          </a:solidFill>
          <a:latin typeface="+mn-lt"/>
          <a:ea typeface="MS PGothic" pitchFamily="34" charset="-128"/>
          <a:cs typeface="MS PGothic" charset="0"/>
          <a:sym typeface="Arial" charset="0"/>
        </a:defRPr>
      </a:lvl2pPr>
      <a:lvl3pPr marL="685800" indent="-171450" algn="l" rtl="0" eaLnBrk="0" fontAlgn="base" hangingPunct="0">
        <a:spcBef>
          <a:spcPts val="600"/>
        </a:spcBef>
        <a:spcAft>
          <a:spcPct val="0"/>
        </a:spcAft>
        <a:buClr>
          <a:srgbClr val="FF0000"/>
        </a:buClr>
        <a:buSzPct val="50000"/>
        <a:buFont typeface="Wingdings" charset="0"/>
        <a:buChar char="n"/>
        <a:tabLst>
          <a:tab pos="1657350" algn="l"/>
        </a:tabLst>
        <a:defRPr>
          <a:solidFill>
            <a:schemeClr val="tx1"/>
          </a:solidFill>
          <a:latin typeface="+mn-lt"/>
          <a:ea typeface="MS PGothic" pitchFamily="34" charset="-128"/>
          <a:cs typeface="MS PGothic" charset="0"/>
          <a:sym typeface="Arial" charset="0"/>
        </a:defRPr>
      </a:lvl3pPr>
      <a:lvl4pPr marL="846138" indent="-152400" algn="l" rtl="0" eaLnBrk="0" fontAlgn="base" hangingPunct="0">
        <a:spcBef>
          <a:spcPts val="500"/>
        </a:spcBef>
        <a:spcAft>
          <a:spcPct val="0"/>
        </a:spcAft>
        <a:buClr>
          <a:srgbClr val="FF0000"/>
        </a:buClr>
        <a:buChar char="•"/>
        <a:tabLst>
          <a:tab pos="1657350" algn="l"/>
        </a:tabLst>
        <a:defRPr sz="1600">
          <a:solidFill>
            <a:schemeClr val="tx1"/>
          </a:solidFill>
          <a:latin typeface="+mn-lt"/>
          <a:ea typeface="MS PGothic" pitchFamily="34" charset="-128"/>
          <a:cs typeface="MS PGothic" charset="0"/>
          <a:sym typeface="Arial" charset="0"/>
        </a:defRPr>
      </a:lvl4pPr>
      <a:lvl5pPr marL="1000125" indent="-152400" algn="l" rtl="0" eaLnBrk="0" fontAlgn="base" hangingPunct="0">
        <a:spcBef>
          <a:spcPts val="400"/>
        </a:spcBef>
        <a:spcAft>
          <a:spcPct val="0"/>
        </a:spcAft>
        <a:buClr>
          <a:srgbClr val="FF0000"/>
        </a:buClr>
        <a:buChar char="•"/>
        <a:tabLst>
          <a:tab pos="1657350" algn="l"/>
        </a:tabLst>
        <a:defRPr sz="1400">
          <a:solidFill>
            <a:schemeClr val="tx1"/>
          </a:solidFill>
          <a:latin typeface="+mn-lt"/>
          <a:ea typeface="MS PGothic" pitchFamily="34" charset="-128"/>
          <a:cs typeface="MS PGothic" charset="0"/>
          <a:sym typeface="Arial" charset="0"/>
        </a:defRPr>
      </a:lvl5pPr>
      <a:lvl6pPr marL="14573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6pPr>
      <a:lvl7pPr marL="19145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7pPr>
      <a:lvl8pPr marL="23717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8pPr>
      <a:lvl9pPr marL="28289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cogcomp.seas.upenn.edu/papers/NZFPR18.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228559081_The_TimeBank_corpus" TargetMode="External"/><Relationship Id="rId2" Type="http://schemas.openxmlformats.org/officeDocument/2006/relationships/hyperlink" Target="https://www.aclweb.org/anthology/D10-1089.pdf"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competitions.codalab.org/competitions/17286" TargetMode="External"/><Relationship Id="rId4" Type="http://schemas.openxmlformats.org/officeDocument/2006/relationships/hyperlink" Target="https://catalog.ldc.upenn.edu/LDC2006T08"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aclweb.org/anthology/P14-2082.pdf" TargetMode="External"/><Relationship Id="rId13" Type="http://schemas.openxmlformats.org/officeDocument/2006/relationships/hyperlink" Target="https://arxiv.org/pdf/1902.01390.pdf" TargetMode="External"/><Relationship Id="rId3" Type="http://schemas.openxmlformats.org/officeDocument/2006/relationships/hyperlink" Target="https://www.ncbi.nlm.nih.gov/pubmed/29082229" TargetMode="External"/><Relationship Id="rId7" Type="http://schemas.openxmlformats.org/officeDocument/2006/relationships/hyperlink" Target="https://www.aclweb.org/anthology/S17-2093/" TargetMode="External"/><Relationship Id="rId12" Type="http://schemas.openxmlformats.org/officeDocument/2006/relationships/hyperlink" Target="https://cogcomp.seas.upenn.edu/page/publication_view/834" TargetMode="External"/><Relationship Id="rId2" Type="http://schemas.openxmlformats.org/officeDocument/2006/relationships/hyperlink" Target="https://ieeexplore.ieee.org/document/4338327" TargetMode="External"/><Relationship Id="rId1" Type="http://schemas.openxmlformats.org/officeDocument/2006/relationships/slideLayout" Target="../slideLayouts/slideLayout2.xml"/><Relationship Id="rId6" Type="http://schemas.openxmlformats.org/officeDocument/2006/relationships/hyperlink" Target="https://www.aclweb.org/anthology/S16-1165/" TargetMode="External"/><Relationship Id="rId11" Type="http://schemas.openxmlformats.org/officeDocument/2006/relationships/hyperlink" Target="https://catalog.ldc.upenn.edu/LDC2016T23" TargetMode="External"/><Relationship Id="rId5" Type="http://schemas.openxmlformats.org/officeDocument/2006/relationships/hyperlink" Target="https://arxiv.org/abs/1403.4928" TargetMode="External"/><Relationship Id="rId10" Type="http://schemas.openxmlformats.org/officeDocument/2006/relationships/hyperlink" Target="https://www.aclweb.org/anthology/P16-1207/" TargetMode="External"/><Relationship Id="rId4" Type="http://schemas.openxmlformats.org/officeDocument/2006/relationships/hyperlink" Target="https://clear.colorado.edu/TemporalWiki/index.php/Main_Page" TargetMode="External"/><Relationship Id="rId9" Type="http://schemas.openxmlformats.org/officeDocument/2006/relationships/hyperlink" Target="http://alt.qcri.org/semeval2015/task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is.upenn.edu/~danroth/Talks/TIETutorial_Final.ppt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5318760" y="5792956"/>
            <a:ext cx="1554480" cy="338554"/>
          </a:xfrm>
          <a:prstGeom prst="rect">
            <a:avLst/>
          </a:prstGeom>
          <a:solidFill>
            <a:srgbClr val="FAE1AF"/>
          </a:solidFill>
          <a:ln w="19050">
            <a:solidFill>
              <a:srgbClr val="A7001B"/>
            </a:solidFill>
            <a:miter lim="800000"/>
            <a:headEnd/>
            <a:tailEnd/>
          </a:ln>
          <a:effec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b="1" dirty="0">
                <a:latin typeface="+mj-lt"/>
              </a:rPr>
              <a:t>June 2020</a:t>
            </a:r>
          </a:p>
        </p:txBody>
      </p:sp>
      <p:sp>
        <p:nvSpPr>
          <p:cNvPr id="50180" name="Rectangle 2"/>
          <p:cNvSpPr>
            <a:spLocks noGrp="1" noChangeArrowheads="1"/>
          </p:cNvSpPr>
          <p:nvPr>
            <p:ph type="title"/>
          </p:nvPr>
        </p:nvSpPr>
        <p:spPr>
          <a:xfrm>
            <a:off x="963083" y="1956731"/>
            <a:ext cx="10363200" cy="1362075"/>
          </a:xfrm>
        </p:spPr>
        <p:txBody>
          <a:bodyPr/>
          <a:lstStyle/>
          <a:p>
            <a:pPr algn="ctr"/>
            <a:r>
              <a:rPr lang="en-US" sz="3600" dirty="0">
                <a:solidFill>
                  <a:srgbClr val="000080"/>
                </a:solidFill>
                <a:latin typeface="+mj-lt"/>
              </a:rPr>
              <a:t>Temporality Working Group</a:t>
            </a:r>
            <a:br>
              <a:rPr lang="en-US" sz="3600" dirty="0">
                <a:solidFill>
                  <a:srgbClr val="000080"/>
                </a:solidFill>
                <a:latin typeface="+mj-lt"/>
              </a:rPr>
            </a:br>
            <a:br>
              <a:rPr lang="en-US" sz="3600" dirty="0">
                <a:solidFill>
                  <a:srgbClr val="000080"/>
                </a:solidFill>
                <a:latin typeface="+mj-lt"/>
              </a:rPr>
            </a:br>
            <a:r>
              <a:rPr lang="en-US" sz="2800" dirty="0">
                <a:solidFill>
                  <a:srgbClr val="000080"/>
                </a:solidFill>
                <a:latin typeface="+mj-lt"/>
              </a:rPr>
              <a:t>Task Force 1: Temporal Expressions and Relations</a:t>
            </a:r>
            <a:br>
              <a:rPr lang="en-US" sz="2800" dirty="0">
                <a:solidFill>
                  <a:srgbClr val="000080"/>
                </a:solidFill>
                <a:latin typeface="+mj-lt"/>
              </a:rPr>
            </a:br>
            <a:br>
              <a:rPr lang="en-US" sz="2800" dirty="0">
                <a:solidFill>
                  <a:srgbClr val="000080"/>
                </a:solidFill>
                <a:latin typeface="+mj-lt"/>
              </a:rPr>
            </a:br>
            <a:endParaRPr lang="en-US" sz="4400" b="1" dirty="0">
              <a:solidFill>
                <a:srgbClr val="0033CC"/>
              </a:solidFill>
              <a:latin typeface="+mj-lt"/>
            </a:endParaRPr>
          </a:p>
        </p:txBody>
      </p:sp>
      <p:sp>
        <p:nvSpPr>
          <p:cNvPr id="50181" name="Rectangle 3"/>
          <p:cNvSpPr>
            <a:spLocks noGrp="1" noChangeArrowheads="1"/>
          </p:cNvSpPr>
          <p:nvPr>
            <p:ph type="body" idx="1"/>
          </p:nvPr>
        </p:nvSpPr>
        <p:spPr>
          <a:xfrm>
            <a:off x="1798098" y="3861830"/>
            <a:ext cx="8595805" cy="1763818"/>
          </a:xfrm>
          <a:extLst>
            <a:ext uri="{91240B29-F687-4F45-9708-019B960494DF}">
              <a14:hiddenLine xmlns:a14="http://schemas.microsoft.com/office/drawing/2010/main" w="9525">
                <a:solidFill>
                  <a:srgbClr val="008000"/>
                </a:solidFill>
                <a:miter lim="800000"/>
                <a:headEnd/>
                <a:tailEnd/>
              </a14:hiddenLine>
            </a:ext>
          </a:extLst>
        </p:spPr>
        <p:txBody>
          <a:bodyPr/>
          <a:lstStyle/>
          <a:p>
            <a:pPr algn="ctr"/>
            <a:r>
              <a:rPr lang="en-US" sz="2000" dirty="0">
                <a:solidFill>
                  <a:srgbClr val="0000FF"/>
                </a:solidFill>
                <a:latin typeface="+mj-lt"/>
              </a:rPr>
              <a:t>Dan Roth </a:t>
            </a:r>
          </a:p>
          <a:p>
            <a:pPr algn="ctr"/>
            <a:r>
              <a:rPr lang="en-US" sz="2000" dirty="0">
                <a:solidFill>
                  <a:srgbClr val="0000FF"/>
                </a:solidFill>
                <a:latin typeface="+mj-lt"/>
              </a:rPr>
              <a:t>Hans </a:t>
            </a:r>
            <a:r>
              <a:rPr lang="en-US" sz="2000" dirty="0" err="1">
                <a:solidFill>
                  <a:srgbClr val="0000FF"/>
                </a:solidFill>
                <a:latin typeface="+mj-lt"/>
              </a:rPr>
              <a:t>Chalupsky</a:t>
            </a:r>
            <a:r>
              <a:rPr lang="en-US" sz="2000" dirty="0">
                <a:solidFill>
                  <a:srgbClr val="0000FF"/>
                </a:solidFill>
                <a:latin typeface="+mj-lt"/>
              </a:rPr>
              <a:t>, </a:t>
            </a:r>
            <a:r>
              <a:rPr lang="it-IT" sz="2000" dirty="0">
                <a:solidFill>
                  <a:srgbClr val="0000FF"/>
                </a:solidFill>
                <a:latin typeface="+mj-lt"/>
              </a:rPr>
              <a:t>Kira Griffitt, </a:t>
            </a:r>
            <a:r>
              <a:rPr lang="en-US" sz="2000" dirty="0">
                <a:solidFill>
                  <a:srgbClr val="0000FF"/>
                </a:solidFill>
                <a:latin typeface="+mj-lt"/>
              </a:rPr>
              <a:t>Teruko </a:t>
            </a:r>
            <a:r>
              <a:rPr lang="en-US" sz="2000" dirty="0" err="1">
                <a:solidFill>
                  <a:srgbClr val="0000FF"/>
                </a:solidFill>
                <a:latin typeface="+mj-lt"/>
              </a:rPr>
              <a:t>Mitamura</a:t>
            </a:r>
            <a:r>
              <a:rPr lang="en-US" sz="2000" dirty="0">
                <a:solidFill>
                  <a:srgbClr val="0000FF"/>
                </a:solidFill>
                <a:latin typeface="+mj-lt"/>
              </a:rPr>
              <a:t>, </a:t>
            </a:r>
            <a:r>
              <a:rPr lang="fi-FI" sz="2000" dirty="0">
                <a:solidFill>
                  <a:srgbClr val="0000FF"/>
                </a:solidFill>
                <a:latin typeface="+mj-lt"/>
              </a:rPr>
              <a:t>Benjamin Rozonoyer </a:t>
            </a:r>
          </a:p>
          <a:p>
            <a:pPr algn="ctr"/>
            <a:r>
              <a:rPr lang="en-US" sz="2000" dirty="0">
                <a:solidFill>
                  <a:schemeClr val="bg2">
                    <a:lumMod val="50000"/>
                  </a:schemeClr>
                </a:solidFill>
                <a:latin typeface="+mj-lt"/>
              </a:rPr>
              <a:t>Ralph Weischedel, Oleg Aulov, Hoa Dang, Zaid Sheikh, Joseph Olive, George Chin</a:t>
            </a:r>
          </a:p>
          <a:p>
            <a:pPr algn="ctr"/>
            <a:r>
              <a:rPr lang="en-US" sz="2000" dirty="0">
                <a:solidFill>
                  <a:schemeClr val="bg2">
                    <a:lumMod val="50000"/>
                  </a:schemeClr>
                </a:solidFill>
                <a:latin typeface="+mj-lt"/>
              </a:rPr>
              <a:t>Patrick Mackey (lead)</a:t>
            </a:r>
          </a:p>
        </p:txBody>
      </p:sp>
    </p:spTree>
    <p:extLst>
      <p:ext uri="{BB962C8B-B14F-4D97-AF65-F5344CB8AC3E}">
        <p14:creationId xmlns:p14="http://schemas.microsoft.com/office/powerpoint/2010/main" val="1443455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5DB5-FB73-4BF9-9D12-87A95759FC72}"/>
              </a:ext>
            </a:extLst>
          </p:cNvPr>
          <p:cNvSpPr>
            <a:spLocks noGrp="1"/>
          </p:cNvSpPr>
          <p:nvPr>
            <p:ph type="title"/>
          </p:nvPr>
        </p:nvSpPr>
        <p:spPr/>
        <p:txBody>
          <a:bodyPr/>
          <a:lstStyle/>
          <a:p>
            <a:r>
              <a:rPr lang="en-US" dirty="0"/>
              <a:t>Plan: Temporal Expressions and Relations</a:t>
            </a:r>
          </a:p>
        </p:txBody>
      </p:sp>
      <p:sp>
        <p:nvSpPr>
          <p:cNvPr id="3" name="Content Placeholder 2">
            <a:extLst>
              <a:ext uri="{FF2B5EF4-FFF2-40B4-BE49-F238E27FC236}">
                <a16:creationId xmlns:a16="http://schemas.microsoft.com/office/drawing/2014/main" id="{8F6DF7D5-FB0C-457D-942F-E9F6D82CB47A}"/>
              </a:ext>
            </a:extLst>
          </p:cNvPr>
          <p:cNvSpPr>
            <a:spLocks noGrp="1"/>
          </p:cNvSpPr>
          <p:nvPr>
            <p:ph idx="1"/>
          </p:nvPr>
        </p:nvSpPr>
        <p:spPr>
          <a:xfrm>
            <a:off x="609600" y="1255115"/>
            <a:ext cx="5554477" cy="4484915"/>
          </a:xfrm>
        </p:spPr>
        <p:txBody>
          <a:bodyPr/>
          <a:lstStyle/>
          <a:p>
            <a:pPr lvl="0"/>
            <a:r>
              <a:rPr lang="en-US" dirty="0"/>
              <a:t>Absolute and Relative time </a:t>
            </a:r>
          </a:p>
          <a:p>
            <a:pPr marL="914400" lvl="1" indent="-457200">
              <a:buFont typeface="+mj-lt"/>
              <a:buAutoNum type="arabicPeriod"/>
            </a:pPr>
            <a:r>
              <a:rPr lang="en-US" dirty="0"/>
              <a:t>Extracting time from text</a:t>
            </a:r>
          </a:p>
          <a:p>
            <a:pPr marL="914400" lvl="1" indent="-457200">
              <a:buFont typeface="+mj-lt"/>
              <a:buAutoNum type="arabicPeriod"/>
            </a:pPr>
            <a:r>
              <a:rPr lang="en-US" dirty="0"/>
              <a:t>Relations between events</a:t>
            </a:r>
          </a:p>
          <a:p>
            <a:pPr lvl="2"/>
            <a:r>
              <a:rPr lang="en-US" dirty="0"/>
              <a:t>Event Timelines</a:t>
            </a:r>
          </a:p>
          <a:p>
            <a:pPr marL="914400" lvl="1" indent="-457200">
              <a:buFont typeface="+mj-lt"/>
              <a:buAutoNum type="arabicPeriod"/>
            </a:pPr>
            <a:r>
              <a:rPr lang="en-US" dirty="0"/>
              <a:t>Knowledge Graphs: Slot Filling</a:t>
            </a:r>
          </a:p>
          <a:p>
            <a:pPr lvl="2"/>
            <a:r>
              <a:rPr lang="en-US" dirty="0"/>
              <a:t>Temporal disambiguation</a:t>
            </a:r>
          </a:p>
          <a:p>
            <a:pPr marL="914400" lvl="1" indent="-457200">
              <a:buFont typeface="+mj-lt"/>
              <a:buAutoNum type="arabicPeriod"/>
            </a:pPr>
            <a:r>
              <a:rPr lang="en-US" dirty="0"/>
              <a:t>Temporal Commonsense</a:t>
            </a:r>
          </a:p>
          <a:p>
            <a:pPr lvl="2"/>
            <a:r>
              <a:rPr lang="en-US" dirty="0"/>
              <a:t>Applications to Temporal Reasoning and KBs</a:t>
            </a:r>
          </a:p>
        </p:txBody>
      </p:sp>
      <p:sp>
        <p:nvSpPr>
          <p:cNvPr id="4" name="Slide Number Placeholder 3">
            <a:extLst>
              <a:ext uri="{FF2B5EF4-FFF2-40B4-BE49-F238E27FC236}">
                <a16:creationId xmlns:a16="http://schemas.microsoft.com/office/drawing/2014/main" id="{45E90475-B31D-477E-865F-CA846A065512}"/>
              </a:ext>
            </a:extLst>
          </p:cNvPr>
          <p:cNvSpPr>
            <a:spLocks noGrp="1"/>
          </p:cNvSpPr>
          <p:nvPr>
            <p:ph type="sldNum" sz="quarter" idx="11"/>
          </p:nvPr>
        </p:nvSpPr>
        <p:spPr/>
        <p:txBody>
          <a:bodyPr/>
          <a:lstStyle/>
          <a:p>
            <a:fld id="{BDF588C3-71D6-5D45-B118-1C664482E1C2}" type="slidenum">
              <a:rPr lang="en-US" smtClean="0"/>
              <a:pPr/>
              <a:t>10</a:t>
            </a:fld>
            <a:endParaRPr lang="en-US"/>
          </a:p>
        </p:txBody>
      </p:sp>
      <p:sp>
        <p:nvSpPr>
          <p:cNvPr id="6" name="Content Placeholder 2">
            <a:extLst>
              <a:ext uri="{FF2B5EF4-FFF2-40B4-BE49-F238E27FC236}">
                <a16:creationId xmlns:a16="http://schemas.microsoft.com/office/drawing/2014/main" id="{96423CF2-4A31-444F-AA04-CB3C60F97C47}"/>
              </a:ext>
            </a:extLst>
          </p:cNvPr>
          <p:cNvSpPr txBox="1">
            <a:spLocks/>
          </p:cNvSpPr>
          <p:nvPr/>
        </p:nvSpPr>
        <p:spPr bwMode="auto">
          <a:xfrm>
            <a:off x="6661505" y="1255115"/>
            <a:ext cx="5225695" cy="4484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rgbClr val="3366CC"/>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rgbClr val="3366CC"/>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kern="0" dirty="0"/>
              <a:t>Representations</a:t>
            </a:r>
          </a:p>
          <a:p>
            <a:pPr lvl="1"/>
            <a:r>
              <a:rPr lang="en-US" kern="0" dirty="0"/>
              <a:t>Absolute </a:t>
            </a:r>
          </a:p>
          <a:p>
            <a:pPr lvl="1"/>
            <a:r>
              <a:rPr lang="en-US" kern="0" dirty="0"/>
              <a:t>Intervals</a:t>
            </a:r>
          </a:p>
          <a:p>
            <a:pPr lvl="1"/>
            <a:r>
              <a:rPr lang="en-US" kern="0" dirty="0"/>
              <a:t>Temporal Relations </a:t>
            </a:r>
          </a:p>
          <a:p>
            <a:pPr lvl="1"/>
            <a:r>
              <a:rPr lang="en-US" kern="0" dirty="0"/>
              <a:t>Temporal Commonsense </a:t>
            </a:r>
          </a:p>
          <a:p>
            <a:endParaRPr lang="en-US" kern="0" dirty="0"/>
          </a:p>
          <a:p>
            <a:r>
              <a:rPr lang="en-US" kern="0" dirty="0"/>
              <a:t>Datasets available </a:t>
            </a:r>
          </a:p>
          <a:p>
            <a:r>
              <a:rPr lang="en-US" kern="0" dirty="0"/>
              <a:t>Ambiguity in Representations </a:t>
            </a:r>
          </a:p>
          <a:p>
            <a:r>
              <a:rPr lang="en-US" kern="0" dirty="0"/>
              <a:t>Temporal uncertainties </a:t>
            </a:r>
          </a:p>
          <a:p>
            <a:pPr lvl="1"/>
            <a:r>
              <a:rPr lang="en-US" kern="0" dirty="0"/>
              <a:t>Time-varying attributes</a:t>
            </a:r>
          </a:p>
        </p:txBody>
      </p:sp>
    </p:spTree>
    <p:extLst>
      <p:ext uri="{BB962C8B-B14F-4D97-AF65-F5344CB8AC3E}">
        <p14:creationId xmlns:p14="http://schemas.microsoft.com/office/powerpoint/2010/main" val="33376850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5DB5-FB73-4BF9-9D12-87A95759FC72}"/>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8F6DF7D5-FB0C-457D-942F-E9F6D82CB47A}"/>
              </a:ext>
            </a:extLst>
          </p:cNvPr>
          <p:cNvSpPr>
            <a:spLocks noGrp="1"/>
          </p:cNvSpPr>
          <p:nvPr>
            <p:ph idx="1"/>
          </p:nvPr>
        </p:nvSpPr>
        <p:spPr/>
        <p:txBody>
          <a:bodyPr/>
          <a:lstStyle/>
          <a:p>
            <a:pPr lvl="0"/>
            <a:r>
              <a:rPr lang="en-US" dirty="0"/>
              <a:t>Understanding time requires that we:</a:t>
            </a:r>
          </a:p>
          <a:p>
            <a:pPr lvl="1"/>
            <a:r>
              <a:rPr lang="en-US" dirty="0"/>
              <a:t>Identify Events and States  </a:t>
            </a:r>
          </a:p>
          <a:p>
            <a:pPr lvl="1"/>
            <a:r>
              <a:rPr lang="en-US" dirty="0"/>
              <a:t>Answer questions about: </a:t>
            </a:r>
          </a:p>
          <a:p>
            <a:pPr lvl="2"/>
            <a:r>
              <a:rPr lang="en-US" dirty="0"/>
              <a:t>when, </a:t>
            </a:r>
          </a:p>
          <a:p>
            <a:pPr lvl="2"/>
            <a:r>
              <a:rPr lang="en-US" dirty="0"/>
              <a:t>how long, </a:t>
            </a:r>
          </a:p>
          <a:p>
            <a:pPr lvl="2"/>
            <a:r>
              <a:rPr lang="en-US" dirty="0"/>
              <a:t>how often, </a:t>
            </a:r>
          </a:p>
          <a:p>
            <a:pPr lvl="2"/>
            <a:r>
              <a:rPr lang="en-US" dirty="0"/>
              <a:t>and various extensions and compositions of these. </a:t>
            </a:r>
          </a:p>
          <a:p>
            <a:pPr lvl="1"/>
            <a:endParaRPr lang="en-US" dirty="0"/>
          </a:p>
        </p:txBody>
      </p:sp>
      <p:sp>
        <p:nvSpPr>
          <p:cNvPr id="4" name="Slide Number Placeholder 3">
            <a:extLst>
              <a:ext uri="{FF2B5EF4-FFF2-40B4-BE49-F238E27FC236}">
                <a16:creationId xmlns:a16="http://schemas.microsoft.com/office/drawing/2014/main" id="{45E90475-B31D-477E-865F-CA846A065512}"/>
              </a:ext>
            </a:extLst>
          </p:cNvPr>
          <p:cNvSpPr>
            <a:spLocks noGrp="1"/>
          </p:cNvSpPr>
          <p:nvPr>
            <p:ph type="sldNum" sz="quarter" idx="11"/>
          </p:nvPr>
        </p:nvSpPr>
        <p:spPr/>
        <p:txBody>
          <a:bodyPr/>
          <a:lstStyle/>
          <a:p>
            <a:fld id="{BDF588C3-71D6-5D45-B118-1C664482E1C2}" type="slidenum">
              <a:rPr lang="en-US" smtClean="0"/>
              <a:t>11</a:t>
            </a:fld>
            <a:endParaRPr lang="en-US"/>
          </a:p>
        </p:txBody>
      </p:sp>
      <p:pic>
        <p:nvPicPr>
          <p:cNvPr id="5" name="Picture 4">
            <a:extLst>
              <a:ext uri="{FF2B5EF4-FFF2-40B4-BE49-F238E27FC236}">
                <a16:creationId xmlns:a16="http://schemas.microsoft.com/office/drawing/2014/main" id="{F3E67552-F926-431A-98E5-49FE7C996298}"/>
              </a:ext>
            </a:extLst>
          </p:cNvPr>
          <p:cNvPicPr>
            <a:picLocks noChangeAspect="1"/>
          </p:cNvPicPr>
          <p:nvPr/>
        </p:nvPicPr>
        <p:blipFill>
          <a:blip r:embed="rId2"/>
          <a:stretch>
            <a:fillRect/>
          </a:stretch>
        </p:blipFill>
        <p:spPr>
          <a:xfrm>
            <a:off x="2248930" y="3872443"/>
            <a:ext cx="7290486" cy="2651478"/>
          </a:xfrm>
          <a:prstGeom prst="rect">
            <a:avLst/>
          </a:prstGeom>
          <a:ln>
            <a:solidFill>
              <a:srgbClr val="0000FF"/>
            </a:solidFill>
          </a:ln>
        </p:spPr>
      </p:pic>
    </p:spTree>
    <p:extLst>
      <p:ext uri="{BB962C8B-B14F-4D97-AF65-F5344CB8AC3E}">
        <p14:creationId xmlns:p14="http://schemas.microsoft.com/office/powerpoint/2010/main" val="587333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516AA6-47DD-4A6E-AE86-21E996B28D41}"/>
              </a:ext>
            </a:extLst>
          </p:cNvPr>
          <p:cNvSpPr>
            <a:spLocks noGrp="1"/>
          </p:cNvSpPr>
          <p:nvPr>
            <p:ph type="title"/>
          </p:nvPr>
        </p:nvSpPr>
        <p:spPr/>
        <p:txBody>
          <a:bodyPr/>
          <a:lstStyle/>
          <a:p>
            <a:r>
              <a:rPr lang="en-US" dirty="0"/>
              <a:t>1. Absolute Time </a:t>
            </a:r>
          </a:p>
        </p:txBody>
      </p:sp>
      <p:sp>
        <p:nvSpPr>
          <p:cNvPr id="7" name="Content Placeholder 6">
            <a:extLst>
              <a:ext uri="{FF2B5EF4-FFF2-40B4-BE49-F238E27FC236}">
                <a16:creationId xmlns:a16="http://schemas.microsoft.com/office/drawing/2014/main" id="{EEAA08A9-0A59-4879-B1B2-514DDF909492}"/>
              </a:ext>
            </a:extLst>
          </p:cNvPr>
          <p:cNvSpPr>
            <a:spLocks noGrp="1"/>
          </p:cNvSpPr>
          <p:nvPr>
            <p:ph idx="1"/>
          </p:nvPr>
        </p:nvSpPr>
        <p:spPr>
          <a:xfrm>
            <a:off x="573316" y="1002351"/>
            <a:ext cx="6216723" cy="4484915"/>
          </a:xfrm>
        </p:spPr>
        <p:txBody>
          <a:bodyPr/>
          <a:lstStyle/>
          <a:p>
            <a:r>
              <a:rPr lang="en-US" sz="2000" dirty="0"/>
              <a:t>Even when time is mentioned in text (not often: 20%-30% of the events)</a:t>
            </a:r>
          </a:p>
          <a:p>
            <a:pPr lvl="1"/>
            <a:r>
              <a:rPr lang="en-US" sz="1800" dirty="0"/>
              <a:t>It is not mentioned explicitly </a:t>
            </a:r>
          </a:p>
          <a:p>
            <a:r>
              <a:rPr lang="en-US" sz="2000" dirty="0"/>
              <a:t>There is a need to extract temporal expressions from text </a:t>
            </a:r>
          </a:p>
          <a:p>
            <a:pPr lvl="1"/>
            <a:r>
              <a:rPr lang="en-US" sz="1800" dirty="0"/>
              <a:t>Normalize </a:t>
            </a:r>
          </a:p>
          <a:p>
            <a:pPr lvl="1"/>
            <a:r>
              <a:rPr lang="en-US" sz="1800" dirty="0"/>
              <a:t>Associate time with </a:t>
            </a:r>
          </a:p>
          <a:p>
            <a:pPr lvl="2"/>
            <a:r>
              <a:rPr lang="en-US" sz="1600" dirty="0"/>
              <a:t>Events, Entities, States, Attributes  </a:t>
            </a:r>
          </a:p>
          <a:p>
            <a:pPr lvl="3"/>
            <a:r>
              <a:rPr lang="en-US" altLang="zh-CN" dirty="0">
                <a:ea typeface="SimSun" pitchFamily="2" charset="-122"/>
              </a:rPr>
              <a:t>One’s employer</a:t>
            </a:r>
          </a:p>
          <a:p>
            <a:pPr lvl="3"/>
            <a:r>
              <a:rPr lang="en-US" altLang="zh-CN" dirty="0">
                <a:ea typeface="SimSun" pitchFamily="2" charset="-122"/>
              </a:rPr>
              <a:t>President in office</a:t>
            </a:r>
          </a:p>
          <a:p>
            <a:pPr lvl="3"/>
            <a:r>
              <a:rPr lang="en-US" altLang="zh-CN" dirty="0">
                <a:ea typeface="SimSun" pitchFamily="2" charset="-122"/>
              </a:rPr>
              <a:t>Ownership of a car</a:t>
            </a:r>
          </a:p>
          <a:p>
            <a:r>
              <a:rPr lang="en-US" altLang="zh-CN" sz="2000" dirty="0">
                <a:ea typeface="SimSun" pitchFamily="2" charset="-122"/>
              </a:rPr>
              <a:t>Relatively solved problem </a:t>
            </a:r>
          </a:p>
          <a:p>
            <a:pPr lvl="1"/>
            <a:endParaRPr lang="en-US" altLang="zh-CN" sz="1800" dirty="0">
              <a:ea typeface="SimSun" pitchFamily="2" charset="-122"/>
            </a:endParaRPr>
          </a:p>
          <a:p>
            <a:pPr lvl="1"/>
            <a:endParaRPr lang="en-US" altLang="zh-CN" sz="1800" dirty="0">
              <a:ea typeface="SimSun" pitchFamily="2" charset="-122"/>
            </a:endParaRPr>
          </a:p>
          <a:p>
            <a:pPr lvl="1"/>
            <a:r>
              <a:rPr lang="en-US" altLang="zh-CN" sz="1800" dirty="0">
                <a:ea typeface="SimSun" pitchFamily="2" charset="-122"/>
              </a:rPr>
              <a:t>Integration within and across </a:t>
            </a:r>
          </a:p>
          <a:p>
            <a:pPr marL="457200" lvl="1" indent="0">
              <a:buNone/>
            </a:pPr>
            <a:r>
              <a:rPr lang="en-US" altLang="zh-CN" sz="1800" dirty="0">
                <a:ea typeface="SimSun" pitchFamily="2" charset="-122"/>
              </a:rPr>
              <a:t>     documents hasn’t been addressed</a:t>
            </a:r>
          </a:p>
          <a:p>
            <a:endParaRPr lang="en-US" sz="2000" dirty="0"/>
          </a:p>
        </p:txBody>
      </p:sp>
      <p:sp>
        <p:nvSpPr>
          <p:cNvPr id="198657" name="Rectangle 3"/>
          <p:cNvSpPr>
            <a:spLocks noGrp="1" noChangeArrowheads="1"/>
          </p:cNvSpPr>
          <p:nvPr>
            <p:ph type="sldNum" sz="quarter" idx="11"/>
          </p:nvPr>
        </p:nvSpPr>
        <p:spPr bwMode="auto">
          <a:prstGeom prst="rect">
            <a:avLst/>
          </a:prstGeom>
          <a:noFill/>
          <a:ln>
            <a:noFill/>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itchFamily="18"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a:lstStyle>
          <a:p>
            <a:pPr algn="ctr">
              <a:defRPr/>
            </a:pPr>
            <a:fld id="{1271F9BC-8A16-4AFF-BB5B-D5708A3B7259}" type="slidenum">
              <a:rPr lang="en-US" smtClean="0"/>
              <a:pPr algn="ctr">
                <a:defRPr/>
              </a:pPr>
              <a:t>12</a:t>
            </a:fld>
            <a:endParaRPr lang="en-US" altLang="zh-TW">
              <a:ea typeface="Arial Unicode MS" pitchFamily="34" charset="-122"/>
              <a:cs typeface="Arial Unicode MS" pitchFamily="34" charset="-122"/>
            </a:endParaRPr>
          </a:p>
        </p:txBody>
      </p:sp>
      <p:pic>
        <p:nvPicPr>
          <p:cNvPr id="4" name="Picture 3" descr="Screen Shot 2012-11-24 at 12.35.08 PM.png"/>
          <p:cNvPicPr>
            <a:picLocks noChangeAspect="1"/>
          </p:cNvPicPr>
          <p:nvPr/>
        </p:nvPicPr>
        <p:blipFill>
          <a:blip r:embed="rId2"/>
          <a:srcRect/>
          <a:stretch>
            <a:fillRect/>
          </a:stretch>
        </p:blipFill>
        <p:spPr bwMode="auto">
          <a:xfrm>
            <a:off x="4790304" y="2843214"/>
            <a:ext cx="7173913" cy="3886200"/>
          </a:xfrm>
          <a:prstGeom prst="rect">
            <a:avLst/>
          </a:prstGeom>
          <a:noFill/>
          <a:ln w="9525">
            <a:solidFill>
              <a:schemeClr val="tx1"/>
            </a:solidFill>
            <a:miter lim="800000"/>
            <a:headEnd/>
            <a:tailEnd/>
          </a:ln>
          <a:effectLst>
            <a:outerShdw blurRad="50800" dist="38100" dir="2700000" algn="tl" rotWithShape="0">
              <a:srgbClr val="808080">
                <a:alpha val="39999"/>
              </a:srgbClr>
            </a:outerShdw>
          </a:effectLst>
        </p:spPr>
      </p:pic>
      <p:pic>
        <p:nvPicPr>
          <p:cNvPr id="5" name="Picture 4" descr="Screen Shot 2012-11-24 at 12.35.38 PM.png"/>
          <p:cNvPicPr>
            <a:picLocks noChangeAspect="1"/>
          </p:cNvPicPr>
          <p:nvPr/>
        </p:nvPicPr>
        <p:blipFill>
          <a:blip r:embed="rId3"/>
          <a:srcRect/>
          <a:stretch>
            <a:fillRect/>
          </a:stretch>
        </p:blipFill>
        <p:spPr bwMode="auto">
          <a:xfrm>
            <a:off x="4732639" y="2462251"/>
            <a:ext cx="7239000" cy="4298950"/>
          </a:xfrm>
          <a:prstGeom prst="rect">
            <a:avLst/>
          </a:prstGeom>
          <a:noFill/>
          <a:ln w="9525">
            <a:solidFill>
              <a:srgbClr val="0000FF"/>
            </a:solidFill>
            <a:miter lim="800000"/>
            <a:headEnd/>
            <a:tailEnd/>
          </a:ln>
          <a:effectLst>
            <a:outerShdw blurRad="50800" dist="38100" dir="2700000" algn="tl" rotWithShape="0">
              <a:srgbClr val="808080">
                <a:alpha val="39999"/>
              </a:srgbClr>
            </a:outerShdw>
          </a:effectLst>
        </p:spPr>
      </p:pic>
      <p:sp>
        <p:nvSpPr>
          <p:cNvPr id="2" name="Rectangle 1"/>
          <p:cNvSpPr/>
          <p:nvPr/>
        </p:nvSpPr>
        <p:spPr>
          <a:xfrm>
            <a:off x="4808839" y="4780002"/>
            <a:ext cx="1676400" cy="2143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009239" y="4765714"/>
            <a:ext cx="160020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0828639" y="4703801"/>
            <a:ext cx="990600" cy="381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9776127" y="3000414"/>
            <a:ext cx="8493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788827" y="3165514"/>
            <a:ext cx="15351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620177" y="3338551"/>
            <a:ext cx="15351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42339" y="3484601"/>
            <a:ext cx="6683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625190" y="4551401"/>
            <a:ext cx="15351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0140EA-A801-442F-92FC-1E8928F0FD3B}"/>
              </a:ext>
            </a:extLst>
          </p:cNvPr>
          <p:cNvSpPr/>
          <p:nvPr/>
        </p:nvSpPr>
        <p:spPr>
          <a:xfrm>
            <a:off x="162226" y="4853080"/>
            <a:ext cx="4466868" cy="738664"/>
          </a:xfrm>
          <a:prstGeom prst="rect">
            <a:avLst/>
          </a:prstGeom>
          <a:ln>
            <a:solidFill>
              <a:srgbClr val="0000FF"/>
            </a:solidFill>
          </a:ln>
        </p:spPr>
        <p:txBody>
          <a:bodyPr wrap="square">
            <a:spAutoFit/>
          </a:bodyPr>
          <a:lstStyle/>
          <a:p>
            <a:r>
              <a:rPr lang="en-US" sz="1400" dirty="0">
                <a:solidFill>
                  <a:srgbClr val="333333"/>
                </a:solidFill>
                <a:latin typeface="Helvetica Neue"/>
              </a:rPr>
              <a:t>Qiang Ning and Ben Zhou and Zhili Feng and Haoruo Peng and Dan Roth, </a:t>
            </a:r>
            <a:r>
              <a:rPr lang="en-US" sz="1400" u="sng" dirty="0" err="1">
                <a:solidFill>
                  <a:srgbClr val="428BCA"/>
                </a:solidFill>
                <a:latin typeface="Helvetica Neue"/>
                <a:hlinkClick r:id="rId4"/>
              </a:rPr>
              <a:t>CogCompTime</a:t>
            </a:r>
            <a:r>
              <a:rPr lang="en-US" sz="1400" u="sng" dirty="0">
                <a:solidFill>
                  <a:srgbClr val="428BCA"/>
                </a:solidFill>
                <a:latin typeface="Helvetica Neue"/>
                <a:hlinkClick r:id="rId4"/>
              </a:rPr>
              <a:t>: A Tool for Understanding Time in Natural Language</a:t>
            </a:r>
            <a:r>
              <a:rPr lang="en-US" sz="1400" dirty="0">
                <a:solidFill>
                  <a:srgbClr val="333333"/>
                </a:solidFill>
                <a:latin typeface="Helvetica Neue"/>
              </a:rPr>
              <a:t> </a:t>
            </a:r>
            <a:r>
              <a:rPr lang="en-US" sz="1400" i="1" dirty="0">
                <a:solidFill>
                  <a:srgbClr val="333333"/>
                </a:solidFill>
                <a:latin typeface="Helvetica Neue"/>
              </a:rPr>
              <a:t>EMNLP’18 </a:t>
            </a:r>
            <a:endParaRPr lang="en-US" sz="1400" dirty="0"/>
          </a:p>
        </p:txBody>
      </p:sp>
      <p:sp>
        <p:nvSpPr>
          <p:cNvPr id="11" name="Speech Bubble: Rectangle 10">
            <a:extLst>
              <a:ext uri="{FF2B5EF4-FFF2-40B4-BE49-F238E27FC236}">
                <a16:creationId xmlns:a16="http://schemas.microsoft.com/office/drawing/2014/main" id="{8FC27AF5-B8CE-4F55-8145-10E75243429E}"/>
              </a:ext>
            </a:extLst>
          </p:cNvPr>
          <p:cNvSpPr/>
          <p:nvPr/>
        </p:nvSpPr>
        <p:spPr>
          <a:xfrm>
            <a:off x="7900045" y="1430272"/>
            <a:ext cx="1573510" cy="742801"/>
          </a:xfrm>
          <a:prstGeom prst="wedgeRectCallout">
            <a:avLst>
              <a:gd name="adj1" fmla="val -36918"/>
              <a:gd name="adj2" fmla="val 393864"/>
            </a:avLst>
          </a:prstGeom>
          <a:solidFill>
            <a:srgbClr val="FFFFCC"/>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mj-lt"/>
                <a:ea typeface="Helvetica Neue" charset="0"/>
                <a:cs typeface="Helvetica Neue" charset="0"/>
              </a:rPr>
              <a:t>An interval representation</a:t>
            </a:r>
          </a:p>
        </p:txBody>
      </p:sp>
      <p:sp>
        <p:nvSpPr>
          <p:cNvPr id="17" name="Speech Bubble: Rectangle 16">
            <a:extLst>
              <a:ext uri="{FF2B5EF4-FFF2-40B4-BE49-F238E27FC236}">
                <a16:creationId xmlns:a16="http://schemas.microsoft.com/office/drawing/2014/main" id="{89067DBA-C86B-48B6-ACBF-491335B1FFB0}"/>
              </a:ext>
            </a:extLst>
          </p:cNvPr>
          <p:cNvSpPr/>
          <p:nvPr/>
        </p:nvSpPr>
        <p:spPr>
          <a:xfrm>
            <a:off x="10337800" y="1420867"/>
            <a:ext cx="1573510" cy="742801"/>
          </a:xfrm>
          <a:prstGeom prst="wedgeRectCallout">
            <a:avLst>
              <a:gd name="adj1" fmla="val 43023"/>
              <a:gd name="adj2" fmla="val 390115"/>
            </a:avLst>
          </a:prstGeom>
          <a:solidFill>
            <a:srgbClr val="FFFFCC"/>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mj-lt"/>
                <a:ea typeface="Helvetica Neue" charset="0"/>
                <a:cs typeface="Helvetica Neue" charset="0"/>
              </a:rPr>
              <a:t>Temporal Relations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par>
                          <p:cTn id="17" fill="hold">
                            <p:stCondLst>
                              <p:cond delay="1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par>
                          <p:cTn id="21" fill="hold">
                            <p:stCondLst>
                              <p:cond delay="2000"/>
                            </p:stCondLst>
                            <p:childTnLst>
                              <p:par>
                                <p:cTn id="22" presetID="2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right)">
                                      <p:cBhvr>
                                        <p:cTn id="29" dur="500"/>
                                        <p:tgtEl>
                                          <p:spTgt spid="2"/>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22" presetClass="entr" presetSubtype="2"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righ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Temporal Relations</a:t>
            </a:r>
          </a:p>
        </p:txBody>
      </p:sp>
      <p:sp>
        <p:nvSpPr>
          <p:cNvPr id="3" name="Content Placeholder 2"/>
          <p:cNvSpPr>
            <a:spLocks noGrp="1"/>
          </p:cNvSpPr>
          <p:nvPr>
            <p:ph idx="1"/>
          </p:nvPr>
        </p:nvSpPr>
        <p:spPr>
          <a:xfrm>
            <a:off x="609600" y="1643736"/>
            <a:ext cx="10972800" cy="4484915"/>
          </a:xfrm>
        </p:spPr>
        <p:txBody>
          <a:bodyPr/>
          <a:lstStyle/>
          <a:p>
            <a:r>
              <a:rPr lang="en-US" sz="2000" dirty="0"/>
              <a:t>In Los Angeles that lesson was brought home today when tons of earth </a:t>
            </a:r>
            <a:r>
              <a:rPr lang="en-US" sz="2000" b="1" dirty="0">
                <a:solidFill>
                  <a:srgbClr val="FF0000"/>
                </a:solidFill>
              </a:rPr>
              <a:t>cascaded</a:t>
            </a:r>
            <a:r>
              <a:rPr lang="en-US" sz="2000" dirty="0">
                <a:solidFill>
                  <a:srgbClr val="FF0000"/>
                </a:solidFill>
              </a:rPr>
              <a:t> </a:t>
            </a:r>
            <a:r>
              <a:rPr lang="en-US" sz="2000" dirty="0"/>
              <a:t>down a hillside, </a:t>
            </a:r>
            <a:r>
              <a:rPr lang="en-US" sz="2000" b="1" dirty="0">
                <a:solidFill>
                  <a:srgbClr val="FF0000"/>
                </a:solidFill>
              </a:rPr>
              <a:t>ripping</a:t>
            </a:r>
            <a:r>
              <a:rPr lang="en-US" sz="2000" dirty="0">
                <a:solidFill>
                  <a:srgbClr val="FF0000"/>
                </a:solidFill>
              </a:rPr>
              <a:t> </a:t>
            </a:r>
            <a:r>
              <a:rPr lang="en-US" sz="2000" dirty="0"/>
              <a:t>two houses from their foundations. No one was </a:t>
            </a:r>
            <a:r>
              <a:rPr lang="en-US" sz="2000" b="1" dirty="0">
                <a:solidFill>
                  <a:srgbClr val="FF0000"/>
                </a:solidFill>
              </a:rPr>
              <a:t>hurt</a:t>
            </a:r>
            <a:r>
              <a:rPr lang="en-US" sz="2000" dirty="0"/>
              <a:t>, but firefighters </a:t>
            </a:r>
            <a:r>
              <a:rPr lang="en-US" sz="2000" b="1" dirty="0">
                <a:solidFill>
                  <a:srgbClr val="FF0000"/>
                </a:solidFill>
              </a:rPr>
              <a:t>ordered</a:t>
            </a:r>
            <a:r>
              <a:rPr lang="en-US" sz="2000" dirty="0">
                <a:solidFill>
                  <a:srgbClr val="FF0000"/>
                </a:solidFill>
              </a:rPr>
              <a:t> </a:t>
            </a:r>
            <a:r>
              <a:rPr lang="en-US" sz="2000" dirty="0"/>
              <a:t>the evacuation of nearby homes and said they'll </a:t>
            </a:r>
            <a:r>
              <a:rPr lang="en-US" sz="2000" b="1" dirty="0">
                <a:solidFill>
                  <a:srgbClr val="FF0000"/>
                </a:solidFill>
              </a:rPr>
              <a:t>monitor</a:t>
            </a:r>
            <a:r>
              <a:rPr lang="en-US" sz="2000" dirty="0">
                <a:solidFill>
                  <a:srgbClr val="FF0000"/>
                </a:solidFill>
              </a:rPr>
              <a:t> </a:t>
            </a:r>
            <a:r>
              <a:rPr lang="en-US" sz="2000" dirty="0"/>
              <a:t>the shifting ground until March 23</a:t>
            </a:r>
            <a:r>
              <a:rPr lang="en-US" sz="2000" baseline="30000" dirty="0"/>
              <a:t>rd</a:t>
            </a:r>
            <a:r>
              <a:rPr lang="en-US" sz="2000" dirty="0"/>
              <a:t>.</a:t>
            </a:r>
          </a:p>
          <a:p>
            <a:endParaRPr lang="en-US" dirty="0"/>
          </a:p>
          <a:p>
            <a:endParaRPr lang="en-US" dirty="0"/>
          </a:p>
          <a:p>
            <a:endParaRPr lang="en-US" dirty="0"/>
          </a:p>
          <a:p>
            <a:endParaRPr lang="en-US" dirty="0"/>
          </a:p>
          <a:p>
            <a:endParaRPr lang="en-US" sz="2000" dirty="0"/>
          </a:p>
          <a:p>
            <a:r>
              <a:rPr lang="en-US" sz="2000" dirty="0"/>
              <a:t>A lot of work in the last few years. </a:t>
            </a:r>
          </a:p>
          <a:p>
            <a:r>
              <a:rPr lang="en-US" sz="2000" dirty="0"/>
              <a:t>Difficult task— even for human annotators  (O(N</a:t>
            </a:r>
            <a:r>
              <a:rPr lang="en-US" sz="2000" baseline="30000" dirty="0"/>
              <a:t>2</a:t>
            </a:r>
            <a:r>
              <a:rPr lang="en-US" sz="2000" dirty="0"/>
              <a:t>) edges)</a:t>
            </a:r>
          </a:p>
          <a:p>
            <a:r>
              <a:rPr lang="en-US" sz="2000" dirty="0"/>
              <a:t>Approaches exploit </a:t>
            </a:r>
            <a:r>
              <a:rPr lang="en-US" sz="2000" b="1" dirty="0"/>
              <a:t>strong expectations </a:t>
            </a:r>
            <a:r>
              <a:rPr lang="en-US" sz="2000" dirty="0"/>
              <a:t>from the output</a:t>
            </a:r>
          </a:p>
          <a:p>
            <a:pPr lvl="1"/>
            <a:r>
              <a:rPr lang="en-US" sz="1800" dirty="0"/>
              <a:t>Transitivity</a:t>
            </a:r>
          </a:p>
          <a:p>
            <a:pPr lvl="1"/>
            <a:r>
              <a:rPr lang="en-US" sz="1800" dirty="0"/>
              <a:t>Some events tend to precede others, or follow others</a:t>
            </a:r>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2424583" y="2902986"/>
            <a:ext cx="3146367" cy="1645920"/>
          </a:xfrm>
          <a:prstGeom prst="rect">
            <a:avLst/>
          </a:prstGeom>
        </p:spPr>
      </p:pic>
      <p:sp>
        <p:nvSpPr>
          <p:cNvPr id="8" name="Slide Number Placeholder 7">
            <a:extLst>
              <a:ext uri="{FF2B5EF4-FFF2-40B4-BE49-F238E27FC236}">
                <a16:creationId xmlns:a16="http://schemas.microsoft.com/office/drawing/2014/main" id="{EEA1D2A2-2371-4BF0-8E30-302EC998710E}"/>
              </a:ext>
            </a:extLst>
          </p:cNvPr>
          <p:cNvSpPr>
            <a:spLocks noGrp="1"/>
          </p:cNvSpPr>
          <p:nvPr>
            <p:ph type="sldNum" sz="quarter" idx="11"/>
          </p:nvPr>
        </p:nvSpPr>
        <p:spPr>
          <a:xfrm>
            <a:off x="11463861" y="6523921"/>
            <a:ext cx="508000" cy="228600"/>
          </a:xfrm>
        </p:spPr>
        <p:txBody>
          <a:bodyPr/>
          <a:lstStyle/>
          <a:p>
            <a:fld id="{BDF588C3-71D6-5D45-B118-1C664482E1C2}" type="slidenum">
              <a:rPr lang="en-US" smtClean="0"/>
              <a:t>13</a:t>
            </a:fld>
            <a:endParaRPr lang="en-US"/>
          </a:p>
        </p:txBody>
      </p:sp>
      <p:grpSp>
        <p:nvGrpSpPr>
          <p:cNvPr id="6" name="Group 5">
            <a:extLst>
              <a:ext uri="{FF2B5EF4-FFF2-40B4-BE49-F238E27FC236}">
                <a16:creationId xmlns:a16="http://schemas.microsoft.com/office/drawing/2014/main" id="{80B69BCB-9DD8-40C1-B267-88BA6B757259}"/>
              </a:ext>
            </a:extLst>
          </p:cNvPr>
          <p:cNvGrpSpPr/>
          <p:nvPr/>
        </p:nvGrpSpPr>
        <p:grpSpPr>
          <a:xfrm>
            <a:off x="6501154" y="3022124"/>
            <a:ext cx="3938246" cy="1198586"/>
            <a:chOff x="4977154" y="3828951"/>
            <a:chExt cx="3938246" cy="1198586"/>
          </a:xfrm>
        </p:grpSpPr>
        <p:grpSp>
          <p:nvGrpSpPr>
            <p:cNvPr id="7" name="Group 6">
              <a:extLst>
                <a:ext uri="{FF2B5EF4-FFF2-40B4-BE49-F238E27FC236}">
                  <a16:creationId xmlns:a16="http://schemas.microsoft.com/office/drawing/2014/main" id="{8CAB4347-EF19-4CC7-ACD2-A35A36347F1F}"/>
                </a:ext>
              </a:extLst>
            </p:cNvPr>
            <p:cNvGrpSpPr/>
            <p:nvPr/>
          </p:nvGrpSpPr>
          <p:grpSpPr>
            <a:xfrm>
              <a:off x="4977154" y="3828951"/>
              <a:ext cx="3581400" cy="1198586"/>
              <a:chOff x="-5105400" y="4876800"/>
              <a:chExt cx="3581400" cy="1198586"/>
            </a:xfrm>
          </p:grpSpPr>
          <p:grpSp>
            <p:nvGrpSpPr>
              <p:cNvPr id="10" name="Group 9">
                <a:extLst>
                  <a:ext uri="{FF2B5EF4-FFF2-40B4-BE49-F238E27FC236}">
                    <a16:creationId xmlns:a16="http://schemas.microsoft.com/office/drawing/2014/main" id="{5F548CEE-05E6-474B-8A1A-63803AE25E2C}"/>
                  </a:ext>
                </a:extLst>
              </p:cNvPr>
              <p:cNvGrpSpPr/>
              <p:nvPr/>
            </p:nvGrpSpPr>
            <p:grpSpPr>
              <a:xfrm>
                <a:off x="-5105400" y="4876800"/>
                <a:ext cx="3581400" cy="1198586"/>
                <a:chOff x="-5105400" y="2901434"/>
                <a:chExt cx="3581400" cy="1198586"/>
              </a:xfrm>
            </p:grpSpPr>
            <p:cxnSp>
              <p:nvCxnSpPr>
                <p:cNvPr id="17" name="Straight Arrow Connector 16">
                  <a:extLst>
                    <a:ext uri="{FF2B5EF4-FFF2-40B4-BE49-F238E27FC236}">
                      <a16:creationId xmlns:a16="http://schemas.microsoft.com/office/drawing/2014/main" id="{A4F2530C-6CC8-44CE-B090-AEC1564B5133}"/>
                    </a:ext>
                  </a:extLst>
                </p:cNvPr>
                <p:cNvCxnSpPr/>
                <p:nvPr/>
              </p:nvCxnSpPr>
              <p:spPr>
                <a:xfrm>
                  <a:off x="-5105400" y="3429000"/>
                  <a:ext cx="3581400" cy="0"/>
                </a:xfrm>
                <a:prstGeom prst="straightConnector1">
                  <a:avLst/>
                </a:prstGeom>
                <a:ln>
                  <a:solidFill>
                    <a:schemeClr val="bg2"/>
                  </a:solidFill>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E20AE1E1-73AB-4D38-B478-D14573A8C833}"/>
                    </a:ext>
                  </a:extLst>
                </p:cNvPr>
                <p:cNvSpPr txBox="1"/>
                <p:nvPr/>
              </p:nvSpPr>
              <p:spPr>
                <a:xfrm>
                  <a:off x="-4682613" y="3730688"/>
                  <a:ext cx="957313" cy="369332"/>
                </a:xfrm>
                <a:prstGeom prst="rect">
                  <a:avLst/>
                </a:prstGeom>
                <a:noFill/>
              </p:spPr>
              <p:txBody>
                <a:bodyPr wrap="none" rtlCol="0">
                  <a:spAutoFit/>
                </a:bodyPr>
                <a:lstStyle/>
                <a:p>
                  <a:r>
                    <a:rPr lang="en-US" dirty="0">
                      <a:solidFill>
                        <a:srgbClr val="3366CC"/>
                      </a:solidFill>
                      <a:latin typeface="Century Gothic" panose="020B0502020202020204" pitchFamily="34" charset="0"/>
                    </a:rPr>
                    <a:t>ripping</a:t>
                  </a:r>
                </a:p>
              </p:txBody>
            </p:sp>
            <p:sp>
              <p:nvSpPr>
                <p:cNvPr id="19" name="TextBox 18">
                  <a:extLst>
                    <a:ext uri="{FF2B5EF4-FFF2-40B4-BE49-F238E27FC236}">
                      <a16:creationId xmlns:a16="http://schemas.microsoft.com/office/drawing/2014/main" id="{20171793-9904-4CC3-8C7D-DB373A0C15FC}"/>
                    </a:ext>
                  </a:extLst>
                </p:cNvPr>
                <p:cNvSpPr txBox="1"/>
                <p:nvPr/>
              </p:nvSpPr>
              <p:spPr>
                <a:xfrm>
                  <a:off x="-3098714" y="2901434"/>
                  <a:ext cx="1091966" cy="369332"/>
                </a:xfrm>
                <a:prstGeom prst="rect">
                  <a:avLst/>
                </a:prstGeom>
                <a:noFill/>
              </p:spPr>
              <p:txBody>
                <a:bodyPr wrap="none" rtlCol="0">
                  <a:spAutoFit/>
                </a:bodyPr>
                <a:lstStyle/>
                <a:p>
                  <a:r>
                    <a:rPr lang="en-US" dirty="0">
                      <a:solidFill>
                        <a:srgbClr val="3366CC"/>
                      </a:solidFill>
                      <a:latin typeface="Century Gothic" panose="020B0502020202020204" pitchFamily="34" charset="0"/>
                    </a:rPr>
                    <a:t>ordered</a:t>
                  </a:r>
                </a:p>
              </p:txBody>
            </p:sp>
            <p:sp>
              <p:nvSpPr>
                <p:cNvPr id="20" name="TextBox 19">
                  <a:extLst>
                    <a:ext uri="{FF2B5EF4-FFF2-40B4-BE49-F238E27FC236}">
                      <a16:creationId xmlns:a16="http://schemas.microsoft.com/office/drawing/2014/main" id="{3DB078C4-97B1-4715-B894-A15FD0886A78}"/>
                    </a:ext>
                  </a:extLst>
                </p:cNvPr>
                <p:cNvSpPr txBox="1"/>
                <p:nvPr/>
              </p:nvSpPr>
              <p:spPr>
                <a:xfrm>
                  <a:off x="-4846431" y="2904891"/>
                  <a:ext cx="1354858" cy="369332"/>
                </a:xfrm>
                <a:prstGeom prst="rect">
                  <a:avLst/>
                </a:prstGeom>
                <a:noFill/>
              </p:spPr>
              <p:txBody>
                <a:bodyPr wrap="none" rtlCol="0">
                  <a:spAutoFit/>
                </a:bodyPr>
                <a:lstStyle/>
                <a:p>
                  <a:r>
                    <a:rPr lang="en-US" dirty="0">
                      <a:solidFill>
                        <a:srgbClr val="3366CC"/>
                      </a:solidFill>
                      <a:latin typeface="Century Gothic" panose="020B0502020202020204" pitchFamily="34" charset="0"/>
                    </a:rPr>
                    <a:t>cascaded</a:t>
                  </a:r>
                </a:p>
              </p:txBody>
            </p:sp>
          </p:grpSp>
          <p:cxnSp>
            <p:nvCxnSpPr>
              <p:cNvPr id="11" name="Straight Connector 10">
                <a:extLst>
                  <a:ext uri="{FF2B5EF4-FFF2-40B4-BE49-F238E27FC236}">
                    <a16:creationId xmlns:a16="http://schemas.microsoft.com/office/drawing/2014/main" id="{63781EE5-6223-4DC7-A5D7-AF0851D73A37}"/>
                  </a:ext>
                </a:extLst>
              </p:cNvPr>
              <p:cNvCxnSpPr>
                <a:cxnSpLocks/>
              </p:cNvCxnSpPr>
              <p:nvPr/>
            </p:nvCxnSpPr>
            <p:spPr>
              <a:xfrm>
                <a:off x="-3491573" y="5064923"/>
                <a:ext cx="0" cy="339443"/>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1966F655-7ACF-40F6-8177-70DBA4154CBE}"/>
                  </a:ext>
                </a:extLst>
              </p:cNvPr>
              <p:cNvCxnSpPr>
                <a:cxnSpLocks/>
              </p:cNvCxnSpPr>
              <p:nvPr/>
            </p:nvCxnSpPr>
            <p:spPr>
              <a:xfrm>
                <a:off x="-4419600" y="5404366"/>
                <a:ext cx="0" cy="33944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1DFD03BA-5EAC-4CF1-BD80-15D1B8B32B4C}"/>
                  </a:ext>
                </a:extLst>
              </p:cNvPr>
              <p:cNvCxnSpPr>
                <a:cxnSpLocks/>
              </p:cNvCxnSpPr>
              <p:nvPr/>
            </p:nvCxnSpPr>
            <p:spPr>
              <a:xfrm>
                <a:off x="-4089497" y="5404366"/>
                <a:ext cx="0" cy="339443"/>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C642AD91-61E9-4F15-A672-A38E719069AA}"/>
                  </a:ext>
                </a:extLst>
              </p:cNvPr>
              <p:cNvCxnSpPr>
                <a:cxnSpLocks/>
              </p:cNvCxnSpPr>
              <p:nvPr/>
            </p:nvCxnSpPr>
            <p:spPr>
              <a:xfrm>
                <a:off x="-3060614" y="5064923"/>
                <a:ext cx="0" cy="33944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7AB195E7-3662-4C2D-9F7C-1CD8018397C6}"/>
                  </a:ext>
                </a:extLst>
              </p:cNvPr>
              <p:cNvCxnSpPr>
                <a:cxnSpLocks/>
              </p:cNvCxnSpPr>
              <p:nvPr/>
            </p:nvCxnSpPr>
            <p:spPr>
              <a:xfrm>
                <a:off x="-2082620" y="5064923"/>
                <a:ext cx="0" cy="339443"/>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E216713D-76CA-48E2-A70A-E13AB273DB86}"/>
                  </a:ext>
                </a:extLst>
              </p:cNvPr>
              <p:cNvCxnSpPr>
                <a:cxnSpLocks/>
              </p:cNvCxnSpPr>
              <p:nvPr/>
            </p:nvCxnSpPr>
            <p:spPr>
              <a:xfrm>
                <a:off x="-4953000" y="5064923"/>
                <a:ext cx="0" cy="339443"/>
              </a:xfrm>
              <a:prstGeom prst="line">
                <a:avLst/>
              </a:prstGeom>
            </p:spPr>
            <p:style>
              <a:lnRef idx="3">
                <a:schemeClr val="dk1"/>
              </a:lnRef>
              <a:fillRef idx="0">
                <a:schemeClr val="dk1"/>
              </a:fillRef>
              <a:effectRef idx="2">
                <a:schemeClr val="dk1"/>
              </a:effectRef>
              <a:fontRef idx="minor">
                <a:schemeClr val="tx1"/>
              </a:fontRef>
            </p:style>
          </p:cxnSp>
        </p:grpSp>
        <p:sp>
          <p:nvSpPr>
            <p:cNvPr id="9" name="TextBox 8">
              <a:extLst>
                <a:ext uri="{FF2B5EF4-FFF2-40B4-BE49-F238E27FC236}">
                  <a16:creationId xmlns:a16="http://schemas.microsoft.com/office/drawing/2014/main" id="{ACD3051F-E960-4334-8AF9-7AB5B838A0FB}"/>
                </a:ext>
              </a:extLst>
            </p:cNvPr>
            <p:cNvSpPr txBox="1"/>
            <p:nvPr/>
          </p:nvSpPr>
          <p:spPr>
            <a:xfrm>
              <a:off x="8219376" y="4388521"/>
              <a:ext cx="696024" cy="369332"/>
            </a:xfrm>
            <a:prstGeom prst="rect">
              <a:avLst/>
            </a:prstGeom>
            <a:noFill/>
            <a:ln>
              <a:noFill/>
            </a:ln>
          </p:spPr>
          <p:txBody>
            <a:bodyPr wrap="none" rtlCol="0">
              <a:spAutoFit/>
            </a:bodyPr>
            <a:lstStyle/>
            <a:p>
              <a:pPr lvl="0">
                <a:spcBef>
                  <a:spcPct val="20000"/>
                </a:spcBef>
                <a:buClr>
                  <a:srgbClr val="000080"/>
                </a:buClr>
              </a:pPr>
              <a:r>
                <a:rPr lang="en-US" dirty="0">
                  <a:solidFill>
                    <a:srgbClr val="3366CC"/>
                  </a:solidFill>
                  <a:latin typeface="Century Gothic" panose="020B0502020202020204" pitchFamily="34" charset="0"/>
                  <a:ea typeface="Courier" charset="0"/>
                  <a:cs typeface="Courier" charset="0"/>
                  <a:sym typeface="Wingdings" panose="05000000000000000000" pitchFamily="2" charset="2"/>
                </a:rPr>
                <a:t>Time</a:t>
              </a:r>
              <a:endParaRPr lang="en-US" dirty="0">
                <a:solidFill>
                  <a:srgbClr val="3366CC"/>
                </a:solidFill>
                <a:latin typeface="Century Gothic" panose="020B0502020202020204" pitchFamily="34" charset="0"/>
                <a:cs typeface="Calibri" panose="020F0502020204030204" pitchFamily="34" charset="0"/>
                <a:sym typeface="Wingdings" panose="05000000000000000000" pitchFamily="2" charset="2"/>
              </a:endParaRPr>
            </a:p>
          </p:txBody>
        </p:sp>
      </p:grpSp>
      <p:grpSp>
        <p:nvGrpSpPr>
          <p:cNvPr id="21" name="Group 20">
            <a:extLst>
              <a:ext uri="{FF2B5EF4-FFF2-40B4-BE49-F238E27FC236}">
                <a16:creationId xmlns:a16="http://schemas.microsoft.com/office/drawing/2014/main" id="{688022E4-B9F9-432E-9FC5-40074950F495}"/>
              </a:ext>
            </a:extLst>
          </p:cNvPr>
          <p:cNvGrpSpPr/>
          <p:nvPr/>
        </p:nvGrpSpPr>
        <p:grpSpPr>
          <a:xfrm>
            <a:off x="7944024" y="3631923"/>
            <a:ext cx="1891865" cy="938832"/>
            <a:chOff x="6420023" y="4438750"/>
            <a:chExt cx="1891865" cy="938832"/>
          </a:xfrm>
        </p:grpSpPr>
        <p:sp>
          <p:nvSpPr>
            <p:cNvPr id="22" name="Bent-Up Arrow 8">
              <a:extLst>
                <a:ext uri="{FF2B5EF4-FFF2-40B4-BE49-F238E27FC236}">
                  <a16:creationId xmlns:a16="http://schemas.microsoft.com/office/drawing/2014/main" id="{4FD7E015-BAA1-4CDB-80EC-4F9ACB35CD0C}"/>
                </a:ext>
              </a:extLst>
            </p:cNvPr>
            <p:cNvSpPr/>
            <p:nvPr/>
          </p:nvSpPr>
          <p:spPr>
            <a:xfrm>
              <a:off x="6436420" y="4438750"/>
              <a:ext cx="1153915" cy="486831"/>
            </a:xfrm>
            <a:prstGeom prst="bentUpArrow">
              <a:avLst>
                <a:gd name="adj1" fmla="val 15490"/>
                <a:gd name="adj2" fmla="val 25000"/>
                <a:gd name="adj3" fmla="val 29755"/>
              </a:avLst>
            </a:prstGeom>
            <a:solidFill>
              <a:srgbClr val="FF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66CC"/>
                </a:solidFill>
              </a:endParaRPr>
            </a:p>
          </p:txBody>
        </p:sp>
        <p:sp>
          <p:nvSpPr>
            <p:cNvPr id="23" name="TextBox 22">
              <a:extLst>
                <a:ext uri="{FF2B5EF4-FFF2-40B4-BE49-F238E27FC236}">
                  <a16:creationId xmlns:a16="http://schemas.microsoft.com/office/drawing/2014/main" id="{369FFB69-1150-46FD-8DBE-37236C12FF46}"/>
                </a:ext>
              </a:extLst>
            </p:cNvPr>
            <p:cNvSpPr txBox="1"/>
            <p:nvPr/>
          </p:nvSpPr>
          <p:spPr>
            <a:xfrm>
              <a:off x="6420023" y="5008250"/>
              <a:ext cx="1891865" cy="369332"/>
            </a:xfrm>
            <a:prstGeom prst="rect">
              <a:avLst/>
            </a:prstGeom>
            <a:noFill/>
          </p:spPr>
          <p:txBody>
            <a:bodyPr wrap="none" rtlCol="0">
              <a:spAutoFit/>
            </a:bodyPr>
            <a:lstStyle/>
            <a:p>
              <a:r>
                <a:rPr lang="en-US" dirty="0">
                  <a:latin typeface="Century Gothic" panose="020B0502020202020204" pitchFamily="34" charset="0"/>
                </a:rPr>
                <a:t>Must be before</a:t>
              </a:r>
            </a:p>
          </p:txBody>
        </p:sp>
      </p:grpSp>
      <p:pic>
        <p:nvPicPr>
          <p:cNvPr id="24" name="Picture 23">
            <a:extLst>
              <a:ext uri="{FF2B5EF4-FFF2-40B4-BE49-F238E27FC236}">
                <a16:creationId xmlns:a16="http://schemas.microsoft.com/office/drawing/2014/main" id="{7D7E2B1C-7B63-4ECF-ACD3-0ABEB023FA26}"/>
              </a:ext>
            </a:extLst>
          </p:cNvPr>
          <p:cNvPicPr>
            <a:picLocks noChangeAspect="1"/>
          </p:cNvPicPr>
          <p:nvPr/>
        </p:nvPicPr>
        <p:blipFill>
          <a:blip r:embed="rId3"/>
          <a:stretch>
            <a:fillRect/>
          </a:stretch>
        </p:blipFill>
        <p:spPr>
          <a:xfrm>
            <a:off x="6531032" y="2927435"/>
            <a:ext cx="3146369" cy="1645920"/>
          </a:xfrm>
          <a:prstGeom prst="rect">
            <a:avLst/>
          </a:prstGeom>
        </p:spPr>
      </p:pic>
      <p:pic>
        <p:nvPicPr>
          <p:cNvPr id="25" name="Picture 24">
            <a:extLst>
              <a:ext uri="{FF2B5EF4-FFF2-40B4-BE49-F238E27FC236}">
                <a16:creationId xmlns:a16="http://schemas.microsoft.com/office/drawing/2014/main" id="{26B169EE-C04C-405C-A844-46D843FE0792}"/>
              </a:ext>
            </a:extLst>
          </p:cNvPr>
          <p:cNvPicPr preferRelativeResize="0">
            <a:picLocks/>
          </p:cNvPicPr>
          <p:nvPr/>
        </p:nvPicPr>
        <p:blipFill>
          <a:blip r:embed="rId4"/>
          <a:stretch>
            <a:fillRect/>
          </a:stretch>
        </p:blipFill>
        <p:spPr>
          <a:xfrm>
            <a:off x="7005932" y="5851049"/>
            <a:ext cx="5133975" cy="822960"/>
          </a:xfrm>
          <a:prstGeom prst="rect">
            <a:avLst/>
          </a:prstGeom>
          <a:ln>
            <a:solidFill>
              <a:schemeClr val="accent2"/>
            </a:solidFill>
          </a:ln>
        </p:spPr>
      </p:pic>
      <p:sp>
        <p:nvSpPr>
          <p:cNvPr id="26" name="Rectangle 25">
            <a:extLst>
              <a:ext uri="{FF2B5EF4-FFF2-40B4-BE49-F238E27FC236}">
                <a16:creationId xmlns:a16="http://schemas.microsoft.com/office/drawing/2014/main" id="{0FB51540-3EC3-43C7-8D92-208A7C12098D}"/>
              </a:ext>
            </a:extLst>
          </p:cNvPr>
          <p:cNvSpPr/>
          <p:nvPr/>
        </p:nvSpPr>
        <p:spPr>
          <a:xfrm>
            <a:off x="8353895" y="6247984"/>
            <a:ext cx="969264" cy="365760"/>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7" name="Rectangle 26">
            <a:extLst>
              <a:ext uri="{FF2B5EF4-FFF2-40B4-BE49-F238E27FC236}">
                <a16:creationId xmlns:a16="http://schemas.microsoft.com/office/drawing/2014/main" id="{753278C5-D285-4673-86AC-F1E1911A99D1}"/>
              </a:ext>
            </a:extLst>
          </p:cNvPr>
          <p:cNvSpPr/>
          <p:nvPr/>
        </p:nvSpPr>
        <p:spPr>
          <a:xfrm>
            <a:off x="10347795" y="5879684"/>
            <a:ext cx="512064" cy="365760"/>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9" name="Content Placeholder 2">
            <a:extLst>
              <a:ext uri="{FF2B5EF4-FFF2-40B4-BE49-F238E27FC236}">
                <a16:creationId xmlns:a16="http://schemas.microsoft.com/office/drawing/2014/main" id="{D381AEA9-4D99-483D-88CA-6CD377D871FF}"/>
              </a:ext>
            </a:extLst>
          </p:cNvPr>
          <p:cNvSpPr txBox="1">
            <a:spLocks/>
          </p:cNvSpPr>
          <p:nvPr/>
        </p:nvSpPr>
        <p:spPr bwMode="auto">
          <a:xfrm>
            <a:off x="638016" y="858492"/>
            <a:ext cx="10972800" cy="72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chemeClr val="tx1"/>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chemeClr val="tx1"/>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sz="2000" kern="0" dirty="0"/>
              <a:t>In many cases, </a:t>
            </a:r>
            <a:r>
              <a:rPr lang="en-US" sz="2000" b="1" kern="0" dirty="0"/>
              <a:t>absolute</a:t>
            </a:r>
            <a:r>
              <a:rPr lang="en-US" sz="2000" kern="0" dirty="0"/>
              <a:t> time isn’t mentioned, but we still want to understand the </a:t>
            </a:r>
            <a:r>
              <a:rPr lang="en-US" sz="2000" b="1" kern="0" dirty="0"/>
              <a:t>temporal relations between events. </a:t>
            </a:r>
            <a:endParaRPr lang="en-US" b="1" kern="0" dirty="0"/>
          </a:p>
        </p:txBody>
      </p:sp>
      <p:sp>
        <p:nvSpPr>
          <p:cNvPr id="28" name="Rectangle 27">
            <a:extLst>
              <a:ext uri="{FF2B5EF4-FFF2-40B4-BE49-F238E27FC236}">
                <a16:creationId xmlns:a16="http://schemas.microsoft.com/office/drawing/2014/main" id="{4BB50239-5CB5-46B9-AB28-1F24C505D27C}"/>
              </a:ext>
            </a:extLst>
          </p:cNvPr>
          <p:cNvSpPr/>
          <p:nvPr/>
        </p:nvSpPr>
        <p:spPr>
          <a:xfrm>
            <a:off x="6989950" y="4729554"/>
            <a:ext cx="5133974" cy="1015663"/>
          </a:xfrm>
          <a:prstGeom prst="rect">
            <a:avLst/>
          </a:prstGeom>
          <a:solidFill>
            <a:srgbClr val="FFFFCC"/>
          </a:solidFill>
          <a:ln>
            <a:solidFill>
              <a:schemeClr val="accent2"/>
            </a:solidFill>
          </a:ln>
        </p:spPr>
        <p:txBody>
          <a:bodyPr wrap="square">
            <a:spAutoFit/>
          </a:bodyPr>
          <a:lstStyle/>
          <a:p>
            <a:r>
              <a:rPr lang="en-US" sz="2000" dirty="0">
                <a:solidFill>
                  <a:srgbClr val="333333"/>
                </a:solidFill>
                <a:latin typeface="+mj-lt"/>
              </a:rPr>
              <a:t>Temporal rules and constraints are discussed in the ontology working group. But, they are  necessary for extraction &amp; representation.  </a:t>
            </a:r>
          </a:p>
        </p:txBody>
      </p:sp>
    </p:spTree>
    <p:extLst>
      <p:ext uri="{BB962C8B-B14F-4D97-AF65-F5344CB8AC3E}">
        <p14:creationId xmlns:p14="http://schemas.microsoft.com/office/powerpoint/2010/main" val="10094086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par>
                                <p:cTn id="33" presetID="22" presetClass="entr" presetSubtype="8"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97D1-67FB-4095-9AC0-E148C4DA61C8}"/>
              </a:ext>
            </a:extLst>
          </p:cNvPr>
          <p:cNvSpPr>
            <a:spLocks noGrp="1"/>
          </p:cNvSpPr>
          <p:nvPr>
            <p:ph type="title"/>
          </p:nvPr>
        </p:nvSpPr>
        <p:spPr/>
        <p:txBody>
          <a:bodyPr/>
          <a:lstStyle/>
          <a:p>
            <a:r>
              <a:rPr lang="en-US" dirty="0"/>
              <a:t>Global Issues: Event-Event Relations &amp; Time</a:t>
            </a:r>
          </a:p>
        </p:txBody>
      </p:sp>
      <p:sp>
        <p:nvSpPr>
          <p:cNvPr id="4" name="Slide Number Placeholder 3">
            <a:extLst>
              <a:ext uri="{FF2B5EF4-FFF2-40B4-BE49-F238E27FC236}">
                <a16:creationId xmlns:a16="http://schemas.microsoft.com/office/drawing/2014/main" id="{AA6FA05F-6C07-457E-8F45-16C6FBD14EAF}"/>
              </a:ext>
            </a:extLst>
          </p:cNvPr>
          <p:cNvSpPr>
            <a:spLocks noGrp="1"/>
          </p:cNvSpPr>
          <p:nvPr>
            <p:ph type="sldNum" sz="quarter" idx="11"/>
          </p:nvPr>
        </p:nvSpPr>
        <p:spPr/>
        <p:txBody>
          <a:bodyPr/>
          <a:lstStyle/>
          <a:p>
            <a:fld id="{BDF588C3-71D6-5D45-B118-1C664482E1C2}" type="slidenum">
              <a:rPr lang="en-US" smtClean="0"/>
              <a:t>14</a:t>
            </a:fld>
            <a:endParaRPr lang="en-US"/>
          </a:p>
        </p:txBody>
      </p:sp>
      <p:pic>
        <p:nvPicPr>
          <p:cNvPr id="1026" name="Picture 2">
            <a:extLst>
              <a:ext uri="{FF2B5EF4-FFF2-40B4-BE49-F238E27FC236}">
                <a16:creationId xmlns:a16="http://schemas.microsoft.com/office/drawing/2014/main" id="{F48191F9-92FD-4C2E-AEEC-5AF391D41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681" y="1007268"/>
            <a:ext cx="4389120" cy="2255139"/>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07610C2-AF19-4634-BB89-BFD0C9DF534A}"/>
              </a:ext>
            </a:extLst>
          </p:cNvPr>
          <p:cNvPicPr preferRelativeResize="0">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99681" y="3426704"/>
            <a:ext cx="4389120" cy="2286000"/>
          </a:xfrm>
          <a:prstGeom prst="rect">
            <a:avLst/>
          </a:prstGeom>
          <a:noFill/>
          <a:ln>
            <a:solidFill>
              <a:srgbClr val="0000FF"/>
            </a:solidFill>
          </a:ln>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7186AA3-C26F-4AAD-B4A5-6234A97492D3}"/>
              </a:ext>
            </a:extLst>
          </p:cNvPr>
          <p:cNvSpPr txBox="1">
            <a:spLocks/>
          </p:cNvSpPr>
          <p:nvPr/>
        </p:nvSpPr>
        <p:spPr bwMode="auto">
          <a:xfrm>
            <a:off x="401478" y="1027347"/>
            <a:ext cx="7433513" cy="4484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rgbClr val="3366CC"/>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rgbClr val="3366CC"/>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kern="0" dirty="0"/>
              <a:t>Temporal relations interact with other event-event  relations and sub-event structures</a:t>
            </a:r>
          </a:p>
          <a:p>
            <a:pPr lvl="1"/>
            <a:r>
              <a:rPr lang="en-US" kern="0" dirty="0"/>
              <a:t>Often, the text is the only clue </a:t>
            </a:r>
          </a:p>
          <a:p>
            <a:pPr marL="457200" lvl="1" indent="0">
              <a:buNone/>
            </a:pPr>
            <a:endParaRPr lang="en-US" kern="0" dirty="0"/>
          </a:p>
        </p:txBody>
      </p:sp>
      <p:pic>
        <p:nvPicPr>
          <p:cNvPr id="6" name="Picture 5">
            <a:extLst>
              <a:ext uri="{FF2B5EF4-FFF2-40B4-BE49-F238E27FC236}">
                <a16:creationId xmlns:a16="http://schemas.microsoft.com/office/drawing/2014/main" id="{DB08F7A0-15F8-4B88-BA66-270349D564FC}"/>
              </a:ext>
            </a:extLst>
          </p:cNvPr>
          <p:cNvPicPr>
            <a:picLocks noChangeAspect="1"/>
          </p:cNvPicPr>
          <p:nvPr/>
        </p:nvPicPr>
        <p:blipFill>
          <a:blip r:embed="rId4"/>
          <a:stretch>
            <a:fillRect/>
          </a:stretch>
        </p:blipFill>
        <p:spPr>
          <a:xfrm>
            <a:off x="241444" y="4622251"/>
            <a:ext cx="3908018" cy="1780022"/>
          </a:xfrm>
          <a:prstGeom prst="rect">
            <a:avLst/>
          </a:prstGeom>
          <a:ln>
            <a:solidFill>
              <a:schemeClr val="accent2"/>
            </a:solidFill>
          </a:ln>
        </p:spPr>
      </p:pic>
      <p:sp>
        <p:nvSpPr>
          <p:cNvPr id="28" name="TextBox 27">
            <a:extLst>
              <a:ext uri="{FF2B5EF4-FFF2-40B4-BE49-F238E27FC236}">
                <a16:creationId xmlns:a16="http://schemas.microsoft.com/office/drawing/2014/main" id="{8AAE54EA-F3B5-42C5-8926-AA484B0FA59E}"/>
              </a:ext>
            </a:extLst>
          </p:cNvPr>
          <p:cNvSpPr txBox="1"/>
          <p:nvPr/>
        </p:nvSpPr>
        <p:spPr>
          <a:xfrm>
            <a:off x="4259314" y="4612189"/>
            <a:ext cx="2983166" cy="1323439"/>
          </a:xfrm>
          <a:prstGeom prst="rect">
            <a:avLst/>
          </a:prstGeom>
          <a:noFill/>
          <a:ln>
            <a:solidFill>
              <a:srgbClr val="0000FF"/>
            </a:solidFill>
          </a:ln>
        </p:spPr>
        <p:txBody>
          <a:bodyPr wrap="square" rtlCol="0">
            <a:spAutoFit/>
          </a:bodyPr>
          <a:lstStyle/>
          <a:p>
            <a:r>
              <a:rPr lang="en-US" sz="1600" dirty="0"/>
              <a:t>Ontological (commonsense) helps sequencing events (e.g., gunshot causes wounds, died from wounds); even without temporal marker appear in the text</a:t>
            </a:r>
          </a:p>
        </p:txBody>
      </p:sp>
      <p:sp>
        <p:nvSpPr>
          <p:cNvPr id="29" name="TextBox 28">
            <a:extLst>
              <a:ext uri="{FF2B5EF4-FFF2-40B4-BE49-F238E27FC236}">
                <a16:creationId xmlns:a16="http://schemas.microsoft.com/office/drawing/2014/main" id="{E7C80837-FD74-4C46-BB5D-1C60D68501CB}"/>
              </a:ext>
            </a:extLst>
          </p:cNvPr>
          <p:cNvSpPr txBox="1"/>
          <p:nvPr/>
        </p:nvSpPr>
        <p:spPr>
          <a:xfrm>
            <a:off x="241444" y="2320675"/>
            <a:ext cx="3160018" cy="1200329"/>
          </a:xfrm>
          <a:prstGeom prst="rect">
            <a:avLst/>
          </a:prstGeom>
          <a:noFill/>
          <a:ln>
            <a:solidFill>
              <a:srgbClr val="0000FF"/>
            </a:solidFill>
          </a:ln>
        </p:spPr>
        <p:txBody>
          <a:bodyPr wrap="square" rtlCol="0">
            <a:spAutoFit/>
          </a:bodyPr>
          <a:lstStyle/>
          <a:p>
            <a:r>
              <a:rPr lang="en-US" dirty="0"/>
              <a:t>Temporal information helps to decide which event(s) are in the </a:t>
            </a:r>
            <a:r>
              <a:rPr lang="en-US" dirty="0" err="1"/>
              <a:t>subevent</a:t>
            </a:r>
            <a:r>
              <a:rPr lang="en-US" dirty="0"/>
              <a:t> family; it eliminates E5 from the </a:t>
            </a:r>
            <a:r>
              <a:rPr lang="en-US" dirty="0" err="1"/>
              <a:t>subevent</a:t>
            </a:r>
            <a:r>
              <a:rPr lang="en-US" dirty="0"/>
              <a:t> family</a:t>
            </a:r>
          </a:p>
        </p:txBody>
      </p:sp>
      <p:pic>
        <p:nvPicPr>
          <p:cNvPr id="26" name="Picture 25">
            <a:extLst>
              <a:ext uri="{FF2B5EF4-FFF2-40B4-BE49-F238E27FC236}">
                <a16:creationId xmlns:a16="http://schemas.microsoft.com/office/drawing/2014/main" id="{93A6ED04-39AF-4CDB-814A-B81C129A93BA}"/>
              </a:ext>
            </a:extLst>
          </p:cNvPr>
          <p:cNvPicPr>
            <a:picLocks noChangeAspect="1"/>
          </p:cNvPicPr>
          <p:nvPr/>
        </p:nvPicPr>
        <p:blipFill>
          <a:blip r:embed="rId5"/>
          <a:stretch>
            <a:fillRect/>
          </a:stretch>
        </p:blipFill>
        <p:spPr>
          <a:xfrm>
            <a:off x="3617896" y="2324280"/>
            <a:ext cx="3624584" cy="1917135"/>
          </a:xfrm>
          <a:prstGeom prst="rect">
            <a:avLst/>
          </a:prstGeom>
          <a:ln>
            <a:solidFill>
              <a:schemeClr val="accent2"/>
            </a:solidFill>
          </a:ln>
        </p:spPr>
      </p:pic>
      <p:sp>
        <p:nvSpPr>
          <p:cNvPr id="3" name="Arrow: Right 2">
            <a:extLst>
              <a:ext uri="{FF2B5EF4-FFF2-40B4-BE49-F238E27FC236}">
                <a16:creationId xmlns:a16="http://schemas.microsoft.com/office/drawing/2014/main" id="{EBAC41C2-A4F3-4F3D-B70C-2A1735CFA278}"/>
              </a:ext>
            </a:extLst>
          </p:cNvPr>
          <p:cNvSpPr/>
          <p:nvPr/>
        </p:nvSpPr>
        <p:spPr>
          <a:xfrm rot="19121387">
            <a:off x="8758745" y="2682859"/>
            <a:ext cx="580203" cy="306347"/>
          </a:xfrm>
          <a:prstGeom prst="rightArrow">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2" name="Arrow: Right 11">
            <a:extLst>
              <a:ext uri="{FF2B5EF4-FFF2-40B4-BE49-F238E27FC236}">
                <a16:creationId xmlns:a16="http://schemas.microsoft.com/office/drawing/2014/main" id="{CFE72425-C570-4B7E-94D4-3B1E4B8AE8A3}"/>
              </a:ext>
            </a:extLst>
          </p:cNvPr>
          <p:cNvSpPr/>
          <p:nvPr/>
        </p:nvSpPr>
        <p:spPr>
          <a:xfrm rot="7901579">
            <a:off x="6446443" y="2449159"/>
            <a:ext cx="580203" cy="306347"/>
          </a:xfrm>
          <a:prstGeom prst="rightArrow">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3" name="Arrow: Right 12">
            <a:extLst>
              <a:ext uri="{FF2B5EF4-FFF2-40B4-BE49-F238E27FC236}">
                <a16:creationId xmlns:a16="http://schemas.microsoft.com/office/drawing/2014/main" id="{0CECBC15-1141-476D-82B1-485B7C149EB1}"/>
              </a:ext>
            </a:extLst>
          </p:cNvPr>
          <p:cNvSpPr/>
          <p:nvPr/>
        </p:nvSpPr>
        <p:spPr>
          <a:xfrm rot="5729600">
            <a:off x="2615668" y="5309201"/>
            <a:ext cx="565931" cy="306347"/>
          </a:xfrm>
          <a:prstGeom prst="rightArrow">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4" name="Rectangle 13">
            <a:extLst>
              <a:ext uri="{FF2B5EF4-FFF2-40B4-BE49-F238E27FC236}">
                <a16:creationId xmlns:a16="http://schemas.microsoft.com/office/drawing/2014/main" id="{4224DA8B-5BD2-40F9-B5A2-F3613A8DE36C}"/>
              </a:ext>
            </a:extLst>
          </p:cNvPr>
          <p:cNvSpPr/>
          <p:nvPr/>
        </p:nvSpPr>
        <p:spPr>
          <a:xfrm>
            <a:off x="4259314" y="6073934"/>
            <a:ext cx="5133974" cy="707886"/>
          </a:xfrm>
          <a:prstGeom prst="rect">
            <a:avLst/>
          </a:prstGeom>
          <a:solidFill>
            <a:srgbClr val="FFFFCC"/>
          </a:solidFill>
          <a:ln>
            <a:solidFill>
              <a:schemeClr val="accent2"/>
            </a:solidFill>
          </a:ln>
        </p:spPr>
        <p:txBody>
          <a:bodyPr wrap="square">
            <a:spAutoFit/>
          </a:bodyPr>
          <a:lstStyle/>
          <a:p>
            <a:r>
              <a:rPr lang="en-US" sz="2000" dirty="0">
                <a:solidFill>
                  <a:srgbClr val="333333"/>
                </a:solidFill>
                <a:latin typeface="+mj-lt"/>
              </a:rPr>
              <a:t>Temporal representations cannot not be extracted only based on local information</a:t>
            </a:r>
          </a:p>
        </p:txBody>
      </p:sp>
    </p:spTree>
    <p:extLst>
      <p:ext uri="{BB962C8B-B14F-4D97-AF65-F5344CB8AC3E}">
        <p14:creationId xmlns:p14="http://schemas.microsoft.com/office/powerpoint/2010/main" val="35535582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3086-7324-4BC4-BD55-B6504DEB915B}"/>
              </a:ext>
            </a:extLst>
          </p:cNvPr>
          <p:cNvSpPr>
            <a:spLocks noGrp="1"/>
          </p:cNvSpPr>
          <p:nvPr>
            <p:ph type="title"/>
          </p:nvPr>
        </p:nvSpPr>
        <p:spPr/>
        <p:txBody>
          <a:bodyPr/>
          <a:lstStyle/>
          <a:p>
            <a:r>
              <a:rPr lang="en-US" dirty="0"/>
              <a:t>3. Temporal Slot Filling</a:t>
            </a:r>
          </a:p>
        </p:txBody>
      </p:sp>
      <p:sp>
        <p:nvSpPr>
          <p:cNvPr id="217090" name="Content Placeholder 2"/>
          <p:cNvSpPr>
            <a:spLocks noGrp="1"/>
          </p:cNvSpPr>
          <p:nvPr>
            <p:ph idx="1"/>
          </p:nvPr>
        </p:nvSpPr>
        <p:spPr>
          <a:xfrm>
            <a:off x="609600" y="941759"/>
            <a:ext cx="10972800" cy="4484915"/>
          </a:xfrm>
        </p:spPr>
        <p:txBody>
          <a:bodyPr/>
          <a:lstStyle/>
          <a:p>
            <a:pPr eaLnBrk="1" hangingPunct="1"/>
            <a:r>
              <a:rPr lang="en-US" altLang="zh-CN" sz="2100" dirty="0">
                <a:ea typeface="SimSun" pitchFamily="2" charset="-122"/>
              </a:rPr>
              <a:t>Given a query entity, a knowledge base (KB) and a source corpus, </a:t>
            </a:r>
          </a:p>
          <a:p>
            <a:pPr lvl="1"/>
            <a:r>
              <a:rPr lang="en-US" altLang="zh-CN" sz="1700" dirty="0">
                <a:ea typeface="SimSun" pitchFamily="2" charset="-122"/>
              </a:rPr>
              <a:t>Fill slots with temporal information that is gathered from the entire corpus</a:t>
            </a:r>
          </a:p>
          <a:p>
            <a:r>
              <a:rPr lang="en-US" altLang="zh-CN" sz="2100" dirty="0">
                <a:ea typeface="SimSun" pitchFamily="2" charset="-122"/>
              </a:rPr>
              <a:t>Very difficulty talk; very little work. Even “cleaning” a temporal KB is difficult.  </a:t>
            </a:r>
          </a:p>
          <a:p>
            <a:pPr eaLnBrk="1" hangingPunct="1"/>
            <a:endParaRPr lang="en-US" altLang="zh-CN" sz="2100" dirty="0">
              <a:ea typeface="SimSun" pitchFamily="2" charset="-122"/>
            </a:endParaRPr>
          </a:p>
        </p:txBody>
      </p:sp>
      <p:sp>
        <p:nvSpPr>
          <p:cNvPr id="217089" name="Rectangle 6"/>
          <p:cNvSpPr>
            <a:spLocks noGrp="1" noChangeArrowheads="1"/>
          </p:cNvSpPr>
          <p:nvPr>
            <p:ph type="sldNum" sz="quarter" idx="11"/>
          </p:nvPr>
        </p:nvSpPr>
        <p:spPr bwMode="auto">
          <a:prstGeom prst="rect">
            <a:avLst/>
          </a:prstGeom>
          <a:noFill/>
          <a:ln>
            <a:noFill/>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itchFamily="18"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a:lstStyle>
          <a:p>
            <a:pPr>
              <a:defRPr/>
            </a:pPr>
            <a:fld id="{1271F9BC-8A16-4AFF-BB5B-D5708A3B7259}" type="slidenum">
              <a:rPr lang="en-US" smtClean="0"/>
              <a:pPr>
                <a:defRPr/>
              </a:pPr>
              <a:t>15</a:t>
            </a:fld>
            <a:endParaRPr lang="en-US"/>
          </a:p>
        </p:txBody>
      </p:sp>
      <p:sp>
        <p:nvSpPr>
          <p:cNvPr id="4" name="Rectangle 3">
            <a:extLst>
              <a:ext uri="{FF2B5EF4-FFF2-40B4-BE49-F238E27FC236}">
                <a16:creationId xmlns:a16="http://schemas.microsoft.com/office/drawing/2014/main" id="{8312589C-FF3F-4334-A1EE-665DA62739DC}"/>
              </a:ext>
            </a:extLst>
          </p:cNvPr>
          <p:cNvSpPr/>
          <p:nvPr/>
        </p:nvSpPr>
        <p:spPr>
          <a:xfrm>
            <a:off x="2197210" y="2445025"/>
            <a:ext cx="7797580" cy="3293209"/>
          </a:xfrm>
          <a:prstGeom prst="rect">
            <a:avLst/>
          </a:prstGeom>
          <a:ln>
            <a:solidFill>
              <a:srgbClr val="0000FF"/>
            </a:solidFill>
          </a:ln>
        </p:spPr>
        <p:txBody>
          <a:bodyPr wrap="square">
            <a:spAutoFit/>
          </a:bodyPr>
          <a:lstStyle/>
          <a:p>
            <a:r>
              <a:rPr lang="en-US" altLang="zh-CN" sz="2100" dirty="0">
                <a:ea typeface="SimSun" pitchFamily="2" charset="-122"/>
              </a:rPr>
              <a:t>Query Example</a:t>
            </a:r>
          </a:p>
          <a:p>
            <a:pPr lvl="1">
              <a:buFont typeface="Wingdings" pitchFamily="2" charset="2"/>
              <a:buNone/>
            </a:pPr>
            <a:r>
              <a:rPr lang="en-US" sz="1600" dirty="0"/>
              <a:t>&lt;query id="SFT201"&gt;      </a:t>
            </a:r>
          </a:p>
          <a:p>
            <a:pPr lvl="1">
              <a:buFont typeface="Wingdings" pitchFamily="2" charset="2"/>
              <a:buNone/>
            </a:pPr>
            <a:r>
              <a:rPr lang="en-US" sz="1600" dirty="0"/>
              <a:t>     &lt;name&gt;</a:t>
            </a:r>
            <a:r>
              <a:rPr lang="en-US" sz="1600" b="1" dirty="0"/>
              <a:t>Angela Merkel</a:t>
            </a:r>
            <a:r>
              <a:rPr lang="en-US" sz="1600" dirty="0"/>
              <a:t>&lt;/name&gt;      </a:t>
            </a:r>
          </a:p>
          <a:p>
            <a:pPr lvl="1">
              <a:buFont typeface="Wingdings" pitchFamily="2" charset="2"/>
              <a:buNone/>
            </a:pPr>
            <a:r>
              <a:rPr lang="en-US" sz="1600" dirty="0"/>
              <a:t>     &lt;</a:t>
            </a:r>
            <a:r>
              <a:rPr lang="en-US" sz="1600" dirty="0" err="1"/>
              <a:t>docid</a:t>
            </a:r>
            <a:r>
              <a:rPr lang="en-US" sz="1600" dirty="0"/>
              <a:t>&gt;NYT_ENG_20071015.0123.LDC2009T13&lt;/</a:t>
            </a:r>
            <a:r>
              <a:rPr lang="en-US" sz="1600" dirty="0" err="1"/>
              <a:t>docid</a:t>
            </a:r>
            <a:r>
              <a:rPr lang="en-US" sz="1600" dirty="0"/>
              <a:t>&gt;      </a:t>
            </a:r>
          </a:p>
          <a:p>
            <a:pPr lvl="1">
              <a:buFont typeface="Wingdings" pitchFamily="2" charset="2"/>
              <a:buNone/>
            </a:pPr>
            <a:r>
              <a:rPr lang="en-US" sz="1600" dirty="0"/>
              <a:t>     &lt;</a:t>
            </a:r>
            <a:r>
              <a:rPr lang="en-US" sz="1600" dirty="0" err="1"/>
              <a:t>enttype</a:t>
            </a:r>
            <a:r>
              <a:rPr lang="en-US" sz="1600" dirty="0"/>
              <a:t>&gt;</a:t>
            </a:r>
            <a:r>
              <a:rPr lang="en-US" sz="1600" b="1" dirty="0"/>
              <a:t>PER</a:t>
            </a:r>
            <a:r>
              <a:rPr lang="en-US" sz="1600" dirty="0"/>
              <a:t>&lt;/</a:t>
            </a:r>
            <a:r>
              <a:rPr lang="en-US" sz="1600" dirty="0" err="1"/>
              <a:t>enttype</a:t>
            </a:r>
            <a:r>
              <a:rPr lang="en-US" sz="1600" dirty="0"/>
              <a:t>&gt;      </a:t>
            </a:r>
          </a:p>
          <a:p>
            <a:pPr lvl="1">
              <a:buFont typeface="Wingdings" pitchFamily="2" charset="2"/>
              <a:buNone/>
            </a:pPr>
            <a:r>
              <a:rPr lang="en-US" sz="1600" dirty="0"/>
              <a:t>     &lt;</a:t>
            </a:r>
            <a:r>
              <a:rPr lang="en-US" sz="1600" dirty="0" err="1"/>
              <a:t>nodeid</a:t>
            </a:r>
            <a:r>
              <a:rPr lang="en-US" sz="1600" dirty="0"/>
              <a:t>&gt;E0288830&lt;/</a:t>
            </a:r>
            <a:r>
              <a:rPr lang="en-US" sz="1600" dirty="0" err="1"/>
              <a:t>nodeid</a:t>
            </a:r>
            <a:r>
              <a:rPr lang="en-US" sz="1600" dirty="0"/>
              <a:t>&gt;   </a:t>
            </a:r>
          </a:p>
          <a:p>
            <a:pPr lvl="1">
              <a:buFont typeface="Wingdings" pitchFamily="2" charset="2"/>
              <a:buNone/>
            </a:pPr>
            <a:r>
              <a:rPr lang="en-US" sz="1600" dirty="0"/>
              <a:t>&lt;/query&gt;</a:t>
            </a:r>
            <a:endParaRPr lang="en-US" altLang="zh-CN" sz="1100" dirty="0">
              <a:ea typeface="SimSun" pitchFamily="2" charset="-122"/>
            </a:endParaRPr>
          </a:p>
          <a:p>
            <a:r>
              <a:rPr lang="en-US" altLang="zh-CN" sz="2100" dirty="0">
                <a:ea typeface="SimSun" pitchFamily="2" charset="-122"/>
              </a:rPr>
              <a:t>Output Example</a:t>
            </a:r>
          </a:p>
          <a:p>
            <a:pPr lvl="1">
              <a:buFont typeface="Wingdings" pitchFamily="2" charset="2"/>
              <a:buNone/>
            </a:pPr>
            <a:r>
              <a:rPr lang="en-US" altLang="zh-CN" sz="1400" dirty="0">
                <a:ea typeface="SimSun" pitchFamily="2" charset="-122"/>
              </a:rPr>
              <a:t>SFT201 </a:t>
            </a:r>
            <a:r>
              <a:rPr lang="en-US" altLang="zh-CN" sz="1400" dirty="0" err="1">
                <a:ea typeface="SimSun" pitchFamily="2" charset="-122"/>
              </a:rPr>
              <a:t>per:countries_of_residence</a:t>
            </a:r>
            <a:r>
              <a:rPr lang="en-US" altLang="zh-CN" sz="1400" dirty="0">
                <a:ea typeface="SimSun" pitchFamily="2" charset="-122"/>
              </a:rPr>
              <a:t>	T2 20051231 AFP_ENG_20081022.0383 Germany</a:t>
            </a:r>
          </a:p>
          <a:p>
            <a:pPr lvl="1">
              <a:buFont typeface="Wingdings" pitchFamily="2" charset="2"/>
              <a:buNone/>
            </a:pPr>
            <a:r>
              <a:rPr lang="en-US" altLang="zh-CN" sz="1400" dirty="0">
                <a:ea typeface="SimSun" pitchFamily="2" charset="-122"/>
              </a:rPr>
              <a:t>SFT201 </a:t>
            </a:r>
            <a:r>
              <a:rPr lang="en-US" altLang="zh-CN" sz="1400" dirty="0" err="1">
                <a:ea typeface="SimSun" pitchFamily="2" charset="-122"/>
              </a:rPr>
              <a:t>per:countries_of_residence</a:t>
            </a:r>
            <a:r>
              <a:rPr lang="en-US" altLang="zh-CN" sz="1400" dirty="0">
                <a:ea typeface="SimSun" pitchFamily="2" charset="-122"/>
              </a:rPr>
              <a:t>	T3 20081022 AFP_ENG_20081022.0383 Germany</a:t>
            </a:r>
          </a:p>
          <a:p>
            <a:pPr lvl="1">
              <a:buFont typeface="Wingdings" pitchFamily="2" charset="2"/>
              <a:buNone/>
            </a:pPr>
            <a:r>
              <a:rPr lang="en-US" altLang="zh-CN" sz="1400" dirty="0">
                <a:ea typeface="SimSun" pitchFamily="2" charset="-122"/>
              </a:rPr>
              <a:t>SFT201 </a:t>
            </a:r>
            <a:r>
              <a:rPr lang="en-US" altLang="zh-CN" sz="1400" dirty="0" err="1">
                <a:ea typeface="SimSun" pitchFamily="2" charset="-122"/>
              </a:rPr>
              <a:t>per:spouse</a:t>
            </a:r>
            <a:r>
              <a:rPr lang="en-US" altLang="zh-CN" sz="1400" dirty="0">
                <a:ea typeface="SimSun" pitchFamily="2" charset="-122"/>
              </a:rPr>
              <a:t> T1 19980101 APW_ENG_20051122.0372.LDC2007T07	Joachim Sauer</a:t>
            </a:r>
          </a:p>
          <a:p>
            <a:pPr lvl="1">
              <a:buFont typeface="Wingdings" pitchFamily="2" charset="2"/>
              <a:buNone/>
            </a:pPr>
            <a:r>
              <a:rPr lang="en-US" altLang="zh-CN" sz="1400" dirty="0">
                <a:ea typeface="SimSun" pitchFamily="2" charset="-122"/>
              </a:rPr>
              <a:t>SFT201 </a:t>
            </a:r>
            <a:r>
              <a:rPr lang="en-US" altLang="zh-CN" sz="1400" dirty="0" err="1">
                <a:ea typeface="SimSun" pitchFamily="2" charset="-122"/>
              </a:rPr>
              <a:t>per:spouse</a:t>
            </a:r>
            <a:r>
              <a:rPr lang="en-US" altLang="zh-CN" sz="1400" dirty="0">
                <a:ea typeface="SimSun" pitchFamily="2" charset="-122"/>
              </a:rPr>
              <a:t> T2 19981231 APW_ENG_20051122.0372.LDC2007T07	Joachim Sauer</a:t>
            </a:r>
          </a:p>
          <a:p>
            <a:pPr lvl="1">
              <a:buFont typeface="Wingdings" pitchFamily="2" charset="2"/>
              <a:buNone/>
            </a:pPr>
            <a:r>
              <a:rPr lang="en-US" altLang="zh-CN" sz="1400" dirty="0">
                <a:ea typeface="SimSun" pitchFamily="2" charset="-122"/>
              </a:rPr>
              <a:t>SFT201 </a:t>
            </a:r>
            <a:r>
              <a:rPr lang="en-US" altLang="zh-CN" sz="1400" dirty="0" err="1">
                <a:ea typeface="SimSun" pitchFamily="2" charset="-122"/>
              </a:rPr>
              <a:t>per:spouse</a:t>
            </a:r>
            <a:r>
              <a:rPr lang="en-US" altLang="zh-CN" sz="1400" dirty="0">
                <a:ea typeface="SimSun" pitchFamily="2" charset="-122"/>
              </a:rPr>
              <a:t> T3 20051122 APW_ENG_20051122.0372.LDC2007T07	Joachim Sauer</a:t>
            </a:r>
          </a:p>
        </p:txBody>
      </p:sp>
      <p:pic>
        <p:nvPicPr>
          <p:cNvPr id="5" name="Picture 4">
            <a:extLst>
              <a:ext uri="{FF2B5EF4-FFF2-40B4-BE49-F238E27FC236}">
                <a16:creationId xmlns:a16="http://schemas.microsoft.com/office/drawing/2014/main" id="{A2BEC142-6AE1-46F4-BF61-A8C96FAB1900}"/>
              </a:ext>
            </a:extLst>
          </p:cNvPr>
          <p:cNvPicPr>
            <a:picLocks noChangeAspect="1"/>
          </p:cNvPicPr>
          <p:nvPr/>
        </p:nvPicPr>
        <p:blipFill>
          <a:blip r:embed="rId2"/>
          <a:stretch>
            <a:fillRect/>
          </a:stretch>
        </p:blipFill>
        <p:spPr>
          <a:xfrm>
            <a:off x="2114139" y="2048281"/>
            <a:ext cx="7963723" cy="4663440"/>
          </a:xfrm>
          <a:prstGeom prst="rect">
            <a:avLst/>
          </a:prstGeom>
          <a:ln>
            <a:solidFill>
              <a:srgbClr val="0000FF"/>
            </a:solidFill>
          </a:ln>
        </p:spPr>
      </p:pic>
      <p:sp>
        <p:nvSpPr>
          <p:cNvPr id="7" name="Arrow: Right 6">
            <a:extLst>
              <a:ext uri="{FF2B5EF4-FFF2-40B4-BE49-F238E27FC236}">
                <a16:creationId xmlns:a16="http://schemas.microsoft.com/office/drawing/2014/main" id="{78D592B9-892E-45AF-8EC4-23C124FBD7FD}"/>
              </a:ext>
            </a:extLst>
          </p:cNvPr>
          <p:cNvSpPr/>
          <p:nvPr/>
        </p:nvSpPr>
        <p:spPr>
          <a:xfrm>
            <a:off x="1421943" y="2571460"/>
            <a:ext cx="580203" cy="306347"/>
          </a:xfrm>
          <a:prstGeom prst="rightArrow">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8" name="Arrow: Right 7">
            <a:extLst>
              <a:ext uri="{FF2B5EF4-FFF2-40B4-BE49-F238E27FC236}">
                <a16:creationId xmlns:a16="http://schemas.microsoft.com/office/drawing/2014/main" id="{C4D41B6E-04C2-4E72-8837-8CEAD137C858}"/>
              </a:ext>
            </a:extLst>
          </p:cNvPr>
          <p:cNvSpPr/>
          <p:nvPr/>
        </p:nvSpPr>
        <p:spPr>
          <a:xfrm>
            <a:off x="1421942" y="4201161"/>
            <a:ext cx="580203" cy="306347"/>
          </a:xfrm>
          <a:prstGeom prst="rightArrow">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9" name="Rectangle 8">
            <a:extLst>
              <a:ext uri="{FF2B5EF4-FFF2-40B4-BE49-F238E27FC236}">
                <a16:creationId xmlns:a16="http://schemas.microsoft.com/office/drawing/2014/main" id="{DB91AB21-BE4B-4BFC-BD8F-82D1F62C2A10}"/>
              </a:ext>
            </a:extLst>
          </p:cNvPr>
          <p:cNvSpPr/>
          <p:nvPr/>
        </p:nvSpPr>
        <p:spPr>
          <a:xfrm>
            <a:off x="10189855" y="2777228"/>
            <a:ext cx="1856382" cy="2585323"/>
          </a:xfrm>
          <a:prstGeom prst="rect">
            <a:avLst/>
          </a:prstGeom>
          <a:solidFill>
            <a:srgbClr val="FFFFCC"/>
          </a:solidFill>
          <a:ln>
            <a:solidFill>
              <a:schemeClr val="accent2"/>
            </a:solidFill>
          </a:ln>
        </p:spPr>
        <p:txBody>
          <a:bodyPr wrap="square">
            <a:spAutoFit/>
          </a:bodyPr>
          <a:lstStyle/>
          <a:p>
            <a:r>
              <a:rPr lang="en-US" dirty="0">
                <a:solidFill>
                  <a:srgbClr val="333333"/>
                </a:solidFill>
                <a:latin typeface="+mj-lt"/>
              </a:rPr>
              <a:t>Temporal Disambiguation and conflict resolution may require global information (e.g., information about the spouse)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0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11B1-7926-C44C-9702-7B704B5AE1F0}"/>
              </a:ext>
            </a:extLst>
          </p:cNvPr>
          <p:cNvSpPr>
            <a:spLocks noGrp="1"/>
          </p:cNvSpPr>
          <p:nvPr>
            <p:ph type="title"/>
          </p:nvPr>
        </p:nvSpPr>
        <p:spPr/>
        <p:txBody>
          <a:bodyPr/>
          <a:lstStyle/>
          <a:p>
            <a:r>
              <a:rPr lang="en-US" sz="3600" dirty="0"/>
              <a:t>Representation &amp; Annotation:    </a:t>
            </a:r>
            <a:r>
              <a:rPr lang="en-US" sz="2400" dirty="0" err="1">
                <a:solidFill>
                  <a:srgbClr val="3366CC"/>
                </a:solidFill>
              </a:rPr>
              <a:t>TimeML</a:t>
            </a:r>
            <a:r>
              <a:rPr lang="en-US" sz="2400" dirty="0">
                <a:solidFill>
                  <a:srgbClr val="3366CC"/>
                </a:solidFill>
              </a:rPr>
              <a:t> Annotation</a:t>
            </a:r>
            <a:endParaRPr lang="en-US" dirty="0">
              <a:solidFill>
                <a:srgbClr val="3366CC"/>
              </a:solidFill>
            </a:endParaRPr>
          </a:p>
        </p:txBody>
      </p:sp>
      <p:sp>
        <p:nvSpPr>
          <p:cNvPr id="3" name="Content Placeholder 2">
            <a:extLst>
              <a:ext uri="{FF2B5EF4-FFF2-40B4-BE49-F238E27FC236}">
                <a16:creationId xmlns:a16="http://schemas.microsoft.com/office/drawing/2014/main" id="{00C373A8-2CDD-4F40-8B69-A0C5CB193339}"/>
              </a:ext>
            </a:extLst>
          </p:cNvPr>
          <p:cNvSpPr>
            <a:spLocks noGrp="1"/>
          </p:cNvSpPr>
          <p:nvPr>
            <p:ph idx="1"/>
          </p:nvPr>
        </p:nvSpPr>
        <p:spPr/>
        <p:txBody>
          <a:bodyPr/>
          <a:lstStyle/>
          <a:p>
            <a:pPr marL="0" indent="0">
              <a:buNone/>
            </a:pPr>
            <a:r>
              <a:rPr lang="en-US" sz="2000" b="1" dirty="0">
                <a:solidFill>
                  <a:srgbClr val="3366CC"/>
                </a:solidFill>
              </a:rPr>
              <a:t>Annotation</a:t>
            </a:r>
          </a:p>
          <a:p>
            <a:r>
              <a:rPr lang="en-US" sz="2000" b="1" dirty="0"/>
              <a:t>&lt;EVENT&gt;</a:t>
            </a:r>
            <a:r>
              <a:rPr lang="en-US" sz="2000" dirty="0"/>
              <a:t>: a cover term for annotating situations that</a:t>
            </a:r>
            <a:r>
              <a:rPr lang="en-US" sz="2000" i="1" dirty="0"/>
              <a:t> happen</a:t>
            </a:r>
            <a:r>
              <a:rPr lang="en-US" sz="2000" dirty="0"/>
              <a:t> or </a:t>
            </a:r>
            <a:r>
              <a:rPr lang="en-US" sz="2000" i="1" dirty="0"/>
              <a:t>occur</a:t>
            </a:r>
            <a:r>
              <a:rPr lang="en-US" sz="2000" dirty="0"/>
              <a:t>, denoted by verbs (“attacked”), nominalizations (“airstrike”) etc.</a:t>
            </a:r>
            <a:endParaRPr lang="en-US" sz="2000" b="1" dirty="0"/>
          </a:p>
          <a:p>
            <a:r>
              <a:rPr lang="en-US" sz="2000" b="1" dirty="0"/>
              <a:t>&lt;TIMEX3&gt;</a:t>
            </a:r>
            <a:r>
              <a:rPr lang="en-US" sz="2000" dirty="0"/>
              <a:t>: </a:t>
            </a:r>
            <a:r>
              <a:rPr lang="en-US" sz="2000" dirty="0">
                <a:solidFill>
                  <a:srgbClr val="3366CC"/>
                </a:solidFill>
              </a:rPr>
              <a:t>abstract temporal entity based on temporal expression</a:t>
            </a:r>
          </a:p>
          <a:p>
            <a:r>
              <a:rPr lang="en-US" sz="2000" b="1" dirty="0">
                <a:solidFill>
                  <a:srgbClr val="C0C0C0"/>
                </a:solidFill>
              </a:rPr>
              <a:t>&lt;SIGNAL&gt;: </a:t>
            </a:r>
            <a:r>
              <a:rPr lang="en-US" sz="2000" dirty="0">
                <a:solidFill>
                  <a:srgbClr val="C0C0C0"/>
                </a:solidFill>
              </a:rPr>
              <a:t>a textual element that makes explicit the relation holding between two entities, e.g. “</a:t>
            </a:r>
            <a:r>
              <a:rPr lang="en-US" sz="2000" i="1" dirty="0">
                <a:solidFill>
                  <a:srgbClr val="C0C0C0"/>
                </a:solidFill>
              </a:rPr>
              <a:t>when”, “at”, “-” in “June 5-7”</a:t>
            </a:r>
            <a:endParaRPr lang="en-US" sz="2000" b="1" dirty="0">
              <a:solidFill>
                <a:srgbClr val="C0C0C0"/>
              </a:solidFill>
            </a:endParaRPr>
          </a:p>
          <a:p>
            <a:r>
              <a:rPr lang="en-US" sz="2000" b="1" dirty="0">
                <a:solidFill>
                  <a:srgbClr val="C0C0C0"/>
                </a:solidFill>
              </a:rPr>
              <a:t>&lt;MAKEINSTANCE&gt;: </a:t>
            </a:r>
            <a:r>
              <a:rPr lang="en-US" sz="2000" dirty="0">
                <a:solidFill>
                  <a:srgbClr val="C0C0C0"/>
                </a:solidFill>
              </a:rPr>
              <a:t>creates an abstract event as motivated by text annotations, with grammatical attributes such as </a:t>
            </a:r>
            <a:r>
              <a:rPr lang="en-US" sz="2000" i="1" dirty="0">
                <a:solidFill>
                  <a:srgbClr val="C0C0C0"/>
                </a:solidFill>
              </a:rPr>
              <a:t>tense, aspect, polarity, modality</a:t>
            </a:r>
          </a:p>
          <a:p>
            <a:pPr marL="0" indent="0">
              <a:buNone/>
            </a:pPr>
            <a:r>
              <a:rPr lang="en-US" sz="2000" b="1" dirty="0">
                <a:solidFill>
                  <a:srgbClr val="3366CC"/>
                </a:solidFill>
              </a:rPr>
              <a:t>LINKS</a:t>
            </a:r>
          </a:p>
          <a:p>
            <a:r>
              <a:rPr lang="en-US" sz="2000" b="1" dirty="0"/>
              <a:t>&lt;TLINK&gt;</a:t>
            </a:r>
            <a:r>
              <a:rPr lang="en-US" sz="2000" dirty="0"/>
              <a:t> = </a:t>
            </a:r>
            <a:r>
              <a:rPr lang="en-US" sz="2000" i="1" dirty="0"/>
              <a:t>temporal</a:t>
            </a:r>
            <a:r>
              <a:rPr lang="en-US" sz="2000" dirty="0"/>
              <a:t> </a:t>
            </a:r>
            <a:r>
              <a:rPr lang="en-US" sz="2000" i="1" dirty="0"/>
              <a:t>link</a:t>
            </a:r>
            <a:r>
              <a:rPr lang="en-US" sz="2000" dirty="0"/>
              <a:t>: </a:t>
            </a:r>
            <a:r>
              <a:rPr lang="en-US" sz="2000" dirty="0">
                <a:solidFill>
                  <a:srgbClr val="3366CC"/>
                </a:solidFill>
              </a:rPr>
              <a:t>temporal relations between events and times</a:t>
            </a:r>
            <a:r>
              <a:rPr lang="en-US" sz="2000" dirty="0"/>
              <a:t>, very similar to Allen’s interval algebra relations</a:t>
            </a:r>
            <a:endParaRPr lang="en-US" sz="2000" i="1" dirty="0"/>
          </a:p>
          <a:p>
            <a:r>
              <a:rPr lang="en-US" sz="2000" b="1" dirty="0">
                <a:solidFill>
                  <a:srgbClr val="C0C0C0"/>
                </a:solidFill>
              </a:rPr>
              <a:t>&lt;SLINK&gt;</a:t>
            </a:r>
            <a:r>
              <a:rPr lang="en-US" sz="2000" dirty="0">
                <a:solidFill>
                  <a:srgbClr val="C0C0C0"/>
                </a:solidFill>
              </a:rPr>
              <a:t> = </a:t>
            </a:r>
            <a:r>
              <a:rPr lang="en-US" sz="2000" i="1" dirty="0">
                <a:solidFill>
                  <a:srgbClr val="C0C0C0"/>
                </a:solidFill>
              </a:rPr>
              <a:t>subordination link</a:t>
            </a:r>
            <a:r>
              <a:rPr lang="en-US" sz="2000" dirty="0">
                <a:solidFill>
                  <a:srgbClr val="C0C0C0"/>
                </a:solidFill>
              </a:rPr>
              <a:t>: link between </a:t>
            </a:r>
            <a:r>
              <a:rPr lang="en-US" sz="2000" i="1" dirty="0">
                <a:solidFill>
                  <a:srgbClr val="C0C0C0"/>
                </a:solidFill>
              </a:rPr>
              <a:t>modal</a:t>
            </a:r>
            <a:r>
              <a:rPr lang="en-US" sz="2000" dirty="0">
                <a:solidFill>
                  <a:srgbClr val="C0C0C0"/>
                </a:solidFill>
              </a:rPr>
              <a:t>, </a:t>
            </a:r>
            <a:r>
              <a:rPr lang="en-US" sz="2000" i="1" dirty="0" err="1">
                <a:solidFill>
                  <a:srgbClr val="C0C0C0"/>
                </a:solidFill>
              </a:rPr>
              <a:t>factive</a:t>
            </a:r>
            <a:r>
              <a:rPr lang="en-US" sz="2000" i="1" dirty="0">
                <a:solidFill>
                  <a:srgbClr val="C0C0C0"/>
                </a:solidFill>
              </a:rPr>
              <a:t>, counter-</a:t>
            </a:r>
            <a:r>
              <a:rPr lang="en-US" sz="2000" i="1" dirty="0" err="1">
                <a:solidFill>
                  <a:srgbClr val="C0C0C0"/>
                </a:solidFill>
              </a:rPr>
              <a:t>factive</a:t>
            </a:r>
            <a:r>
              <a:rPr lang="en-US" sz="2000" i="1" dirty="0">
                <a:solidFill>
                  <a:srgbClr val="C0C0C0"/>
                </a:solidFill>
              </a:rPr>
              <a:t>, evidential</a:t>
            </a:r>
            <a:r>
              <a:rPr lang="en-US" sz="2000" dirty="0">
                <a:solidFill>
                  <a:srgbClr val="C0C0C0"/>
                </a:solidFill>
              </a:rPr>
              <a:t> or </a:t>
            </a:r>
            <a:r>
              <a:rPr lang="en-US" sz="2000" i="1" dirty="0">
                <a:solidFill>
                  <a:srgbClr val="C0C0C0"/>
                </a:solidFill>
              </a:rPr>
              <a:t>conditional </a:t>
            </a:r>
            <a:r>
              <a:rPr lang="en-US" sz="2000" dirty="0">
                <a:solidFill>
                  <a:srgbClr val="C0C0C0"/>
                </a:solidFill>
              </a:rPr>
              <a:t>hedges and the events that they hedge – a means of relating </a:t>
            </a:r>
            <a:r>
              <a:rPr lang="en-US" sz="2000" dirty="0" err="1">
                <a:solidFill>
                  <a:srgbClr val="C0C0C0"/>
                </a:solidFill>
              </a:rPr>
              <a:t>irrealis</a:t>
            </a:r>
            <a:r>
              <a:rPr lang="en-US" sz="2000" dirty="0">
                <a:solidFill>
                  <a:srgbClr val="C0C0C0"/>
                </a:solidFill>
              </a:rPr>
              <a:t> events to events situated in time</a:t>
            </a:r>
            <a:endParaRPr lang="en-US" sz="2000" i="1" dirty="0">
              <a:solidFill>
                <a:srgbClr val="C0C0C0"/>
              </a:solidFill>
            </a:endParaRPr>
          </a:p>
          <a:p>
            <a:r>
              <a:rPr lang="en-US" sz="2000" b="1" dirty="0">
                <a:solidFill>
                  <a:srgbClr val="C0C0C0"/>
                </a:solidFill>
              </a:rPr>
              <a:t>&lt;ALINK&gt;</a:t>
            </a:r>
            <a:r>
              <a:rPr lang="en-US" sz="2000" dirty="0">
                <a:solidFill>
                  <a:srgbClr val="C0C0C0"/>
                </a:solidFill>
              </a:rPr>
              <a:t> = </a:t>
            </a:r>
            <a:r>
              <a:rPr lang="en-US" sz="2000" i="1" dirty="0">
                <a:solidFill>
                  <a:srgbClr val="C0C0C0"/>
                </a:solidFill>
              </a:rPr>
              <a:t>aspectual link</a:t>
            </a:r>
            <a:r>
              <a:rPr lang="en-US" sz="2000" dirty="0">
                <a:solidFill>
                  <a:srgbClr val="C0C0C0"/>
                </a:solidFill>
              </a:rPr>
              <a:t>: relationship between aspectual verbs and the events they refer to</a:t>
            </a:r>
            <a:endParaRPr lang="en-US" sz="2000" b="1" dirty="0">
              <a:solidFill>
                <a:srgbClr val="C0C0C0"/>
              </a:solidFill>
            </a:endParaRPr>
          </a:p>
          <a:p>
            <a:endParaRPr lang="en-US" sz="2000" b="1" i="1" dirty="0">
              <a:solidFill>
                <a:srgbClr val="C0C0C0"/>
              </a:solidFill>
            </a:endParaRPr>
          </a:p>
        </p:txBody>
      </p:sp>
      <p:sp>
        <p:nvSpPr>
          <p:cNvPr id="4" name="Slide Number Placeholder 3">
            <a:extLst>
              <a:ext uri="{FF2B5EF4-FFF2-40B4-BE49-F238E27FC236}">
                <a16:creationId xmlns:a16="http://schemas.microsoft.com/office/drawing/2014/main" id="{ECC96118-2A33-4CD9-AA60-0558D98A750E}"/>
              </a:ext>
            </a:extLst>
          </p:cNvPr>
          <p:cNvSpPr>
            <a:spLocks noGrp="1"/>
          </p:cNvSpPr>
          <p:nvPr>
            <p:ph type="sldNum" sz="quarter" idx="11"/>
          </p:nvPr>
        </p:nvSpPr>
        <p:spPr/>
        <p:txBody>
          <a:bodyPr/>
          <a:lstStyle/>
          <a:p>
            <a:fld id="{BDF588C3-71D6-5D45-B118-1C664482E1C2}" type="slidenum">
              <a:rPr lang="en-US" smtClean="0"/>
              <a:t>16</a:t>
            </a:fld>
            <a:endParaRPr lang="en-US"/>
          </a:p>
        </p:txBody>
      </p:sp>
    </p:spTree>
    <p:extLst>
      <p:ext uri="{BB962C8B-B14F-4D97-AF65-F5344CB8AC3E}">
        <p14:creationId xmlns:p14="http://schemas.microsoft.com/office/powerpoint/2010/main" val="266980055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575B-A6D5-4969-815D-AC0C0E035C47}"/>
              </a:ext>
            </a:extLst>
          </p:cNvPr>
          <p:cNvSpPr>
            <a:spLocks noGrp="1"/>
          </p:cNvSpPr>
          <p:nvPr>
            <p:ph type="title"/>
          </p:nvPr>
        </p:nvSpPr>
        <p:spPr/>
        <p:txBody>
          <a:bodyPr/>
          <a:lstStyle/>
          <a:p>
            <a:r>
              <a:rPr lang="en-US" dirty="0"/>
              <a:t>Data Sets and Annotation Schemes</a:t>
            </a:r>
          </a:p>
        </p:txBody>
      </p:sp>
      <p:sp>
        <p:nvSpPr>
          <p:cNvPr id="3" name="Content Placeholder 2">
            <a:extLst>
              <a:ext uri="{FF2B5EF4-FFF2-40B4-BE49-F238E27FC236}">
                <a16:creationId xmlns:a16="http://schemas.microsoft.com/office/drawing/2014/main" id="{2778907A-A496-41C5-97EA-FE5310FB22F2}"/>
              </a:ext>
            </a:extLst>
          </p:cNvPr>
          <p:cNvSpPr>
            <a:spLocks noGrp="1"/>
          </p:cNvSpPr>
          <p:nvPr>
            <p:ph idx="1"/>
          </p:nvPr>
        </p:nvSpPr>
        <p:spPr>
          <a:xfrm>
            <a:off x="609600" y="1251856"/>
            <a:ext cx="5806611" cy="4484915"/>
          </a:xfrm>
        </p:spPr>
        <p:txBody>
          <a:bodyPr/>
          <a:lstStyle/>
          <a:p>
            <a:pPr marL="0" indent="0">
              <a:buNone/>
            </a:pPr>
            <a:r>
              <a:rPr lang="en-US" dirty="0"/>
              <a:t>Time expressions and Normalization:</a:t>
            </a:r>
          </a:p>
          <a:p>
            <a:endParaRPr lang="en-US" dirty="0"/>
          </a:p>
          <a:p>
            <a:r>
              <a:rPr lang="en-US" b="1" dirty="0"/>
              <a:t>Timex:</a:t>
            </a:r>
          </a:p>
          <a:p>
            <a:pPr lvl="1"/>
            <a:r>
              <a:rPr lang="en-US" dirty="0" err="1"/>
              <a:t>WikiWars</a:t>
            </a:r>
            <a:r>
              <a:rPr lang="en-US" dirty="0"/>
              <a:t> </a:t>
            </a:r>
            <a:r>
              <a:rPr lang="en-US" u="sng" dirty="0">
                <a:hlinkClick r:id="rId2"/>
              </a:rPr>
              <a:t>2010</a:t>
            </a:r>
            <a:endParaRPr lang="en-US" dirty="0"/>
          </a:p>
          <a:p>
            <a:pPr lvl="1"/>
            <a:r>
              <a:rPr lang="en-US" dirty="0" err="1"/>
              <a:t>TimeBank</a:t>
            </a:r>
            <a:r>
              <a:rPr lang="en-US" dirty="0"/>
              <a:t> </a:t>
            </a:r>
            <a:r>
              <a:rPr lang="en-US" u="sng" dirty="0">
                <a:hlinkClick r:id="rId3"/>
              </a:rPr>
              <a:t>2003</a:t>
            </a:r>
            <a:r>
              <a:rPr lang="en-US" dirty="0"/>
              <a:t> </a:t>
            </a:r>
            <a:r>
              <a:rPr lang="en-US" u="sng" dirty="0">
                <a:hlinkClick r:id="rId4"/>
              </a:rPr>
              <a:t>2006</a:t>
            </a:r>
            <a:endParaRPr lang="en-US" dirty="0"/>
          </a:p>
          <a:p>
            <a:pPr lvl="1"/>
            <a:r>
              <a:rPr lang="en-US" dirty="0"/>
              <a:t>The </a:t>
            </a:r>
            <a:r>
              <a:rPr lang="en-US" dirty="0" err="1"/>
              <a:t>TempEval</a:t>
            </a:r>
            <a:r>
              <a:rPr lang="en-US" dirty="0"/>
              <a:t> 1-3 datasets (2007, 2010, 2013) these datasets included the </a:t>
            </a:r>
            <a:r>
              <a:rPr lang="en-US" dirty="0" err="1"/>
              <a:t>TimeBank</a:t>
            </a:r>
            <a:r>
              <a:rPr lang="en-US" dirty="0"/>
              <a:t> corpus</a:t>
            </a:r>
          </a:p>
          <a:p>
            <a:r>
              <a:rPr lang="en-US" dirty="0"/>
              <a:t>Timex normalization </a:t>
            </a:r>
            <a:r>
              <a:rPr lang="en-US" dirty="0" err="1"/>
              <a:t>SemEval</a:t>
            </a:r>
            <a:r>
              <a:rPr lang="en-US" dirty="0"/>
              <a:t> workshop </a:t>
            </a:r>
            <a:r>
              <a:rPr lang="en-US" u="sng" dirty="0">
                <a:hlinkClick r:id="rId5"/>
              </a:rPr>
              <a:t>2018</a:t>
            </a:r>
            <a:endParaRPr lang="en-US" dirty="0"/>
          </a:p>
        </p:txBody>
      </p:sp>
      <p:sp>
        <p:nvSpPr>
          <p:cNvPr id="4" name="Slide Number Placeholder 3">
            <a:extLst>
              <a:ext uri="{FF2B5EF4-FFF2-40B4-BE49-F238E27FC236}">
                <a16:creationId xmlns:a16="http://schemas.microsoft.com/office/drawing/2014/main" id="{9FDCFD7F-A601-4403-8EE2-5B503B0D44B8}"/>
              </a:ext>
            </a:extLst>
          </p:cNvPr>
          <p:cNvSpPr>
            <a:spLocks noGrp="1"/>
          </p:cNvSpPr>
          <p:nvPr>
            <p:ph type="sldNum" sz="quarter" idx="11"/>
          </p:nvPr>
        </p:nvSpPr>
        <p:spPr/>
        <p:txBody>
          <a:bodyPr/>
          <a:lstStyle/>
          <a:p>
            <a:fld id="{BDF588C3-71D6-5D45-B118-1C664482E1C2}" type="slidenum">
              <a:rPr lang="en-US" smtClean="0"/>
              <a:t>17</a:t>
            </a:fld>
            <a:endParaRPr lang="en-US"/>
          </a:p>
        </p:txBody>
      </p:sp>
      <p:pic>
        <p:nvPicPr>
          <p:cNvPr id="5" name="Picture 4" descr="Screen Shot 2012-11-24 at 12.35.38 PM.png">
            <a:extLst>
              <a:ext uri="{FF2B5EF4-FFF2-40B4-BE49-F238E27FC236}">
                <a16:creationId xmlns:a16="http://schemas.microsoft.com/office/drawing/2014/main" id="{08D794CA-02A1-41EA-B1C6-45888D95AF1A}"/>
              </a:ext>
            </a:extLst>
          </p:cNvPr>
          <p:cNvPicPr>
            <a:picLocks noChangeAspect="1"/>
          </p:cNvPicPr>
          <p:nvPr/>
        </p:nvPicPr>
        <p:blipFill>
          <a:blip r:embed="rId6"/>
          <a:srcRect/>
          <a:stretch>
            <a:fillRect/>
          </a:stretch>
        </p:blipFill>
        <p:spPr bwMode="auto">
          <a:xfrm>
            <a:off x="6354568" y="1309842"/>
            <a:ext cx="5727842" cy="3401534"/>
          </a:xfrm>
          <a:prstGeom prst="rect">
            <a:avLst/>
          </a:prstGeom>
          <a:noFill/>
          <a:ln w="9525">
            <a:solidFill>
              <a:srgbClr val="0000FF"/>
            </a:solidFill>
            <a:miter lim="800000"/>
            <a:headEnd/>
            <a:tailEnd/>
          </a:ln>
          <a:effectLst>
            <a:outerShdw blurRad="50800" dist="38100" dir="2700000" algn="tl" rotWithShape="0">
              <a:srgbClr val="808080">
                <a:alpha val="39999"/>
              </a:srgbClr>
            </a:outerShdw>
          </a:effectLst>
        </p:spPr>
      </p:pic>
      <p:sp>
        <p:nvSpPr>
          <p:cNvPr id="6" name="Rectangle 5">
            <a:extLst>
              <a:ext uri="{FF2B5EF4-FFF2-40B4-BE49-F238E27FC236}">
                <a16:creationId xmlns:a16="http://schemas.microsoft.com/office/drawing/2014/main" id="{B8C470D5-4DB6-4D67-8633-97B83B1486FC}"/>
              </a:ext>
            </a:extLst>
          </p:cNvPr>
          <p:cNvSpPr/>
          <p:nvPr/>
        </p:nvSpPr>
        <p:spPr>
          <a:xfrm>
            <a:off x="6423594" y="3413589"/>
            <a:ext cx="578243" cy="2143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a:extLst>
              <a:ext uri="{FF2B5EF4-FFF2-40B4-BE49-F238E27FC236}">
                <a16:creationId xmlns:a16="http://schemas.microsoft.com/office/drawing/2014/main" id="{493A030D-EE1E-4B5D-BDAF-D979C1AF2201}"/>
              </a:ext>
            </a:extLst>
          </p:cNvPr>
          <p:cNvCxnSpPr>
            <a:cxnSpLocks/>
          </p:cNvCxnSpPr>
          <p:nvPr/>
        </p:nvCxnSpPr>
        <p:spPr>
          <a:xfrm>
            <a:off x="9724490" y="2958903"/>
            <a:ext cx="7080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0C98325-D3A7-4BC0-B4D8-03754D4624D9}"/>
              </a:ext>
            </a:extLst>
          </p:cNvPr>
          <p:cNvSpPr/>
          <p:nvPr/>
        </p:nvSpPr>
        <p:spPr>
          <a:xfrm>
            <a:off x="8928780" y="3406741"/>
            <a:ext cx="2110802"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217083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575B-A6D5-4969-815D-AC0C0E035C47}"/>
              </a:ext>
            </a:extLst>
          </p:cNvPr>
          <p:cNvSpPr>
            <a:spLocks noGrp="1"/>
          </p:cNvSpPr>
          <p:nvPr>
            <p:ph type="title"/>
          </p:nvPr>
        </p:nvSpPr>
        <p:spPr/>
        <p:txBody>
          <a:bodyPr/>
          <a:lstStyle/>
          <a:p>
            <a:r>
              <a:rPr lang="en-US" dirty="0"/>
              <a:t>Data Sets and Annotation Schemes</a:t>
            </a:r>
          </a:p>
        </p:txBody>
      </p:sp>
      <p:sp>
        <p:nvSpPr>
          <p:cNvPr id="3" name="Content Placeholder 2">
            <a:extLst>
              <a:ext uri="{FF2B5EF4-FFF2-40B4-BE49-F238E27FC236}">
                <a16:creationId xmlns:a16="http://schemas.microsoft.com/office/drawing/2014/main" id="{2778907A-A496-41C5-97EA-FE5310FB22F2}"/>
              </a:ext>
            </a:extLst>
          </p:cNvPr>
          <p:cNvSpPr>
            <a:spLocks noGrp="1"/>
          </p:cNvSpPr>
          <p:nvPr>
            <p:ph idx="1"/>
          </p:nvPr>
        </p:nvSpPr>
        <p:spPr>
          <a:xfrm>
            <a:off x="573316" y="945509"/>
            <a:ext cx="10972800" cy="4484915"/>
          </a:xfrm>
        </p:spPr>
        <p:txBody>
          <a:bodyPr/>
          <a:lstStyle/>
          <a:p>
            <a:r>
              <a:rPr lang="en-US" sz="1800" dirty="0"/>
              <a:t>Temporal Relations:</a:t>
            </a:r>
          </a:p>
          <a:p>
            <a:pPr lvl="1"/>
            <a:r>
              <a:rPr lang="en-US" sz="1600" dirty="0" err="1"/>
              <a:t>TimeBank</a:t>
            </a:r>
            <a:r>
              <a:rPr lang="en-US" sz="1600" dirty="0"/>
              <a:t> and the </a:t>
            </a:r>
            <a:r>
              <a:rPr lang="en-US" sz="1600" dirty="0" err="1"/>
              <a:t>TempEval</a:t>
            </a:r>
            <a:r>
              <a:rPr lang="en-US" sz="1600" dirty="0"/>
              <a:t> 1-3 datasets (2007, 2010, 2013)</a:t>
            </a:r>
          </a:p>
          <a:p>
            <a:pPr lvl="1"/>
            <a:r>
              <a:rPr lang="en-US" sz="1600" dirty="0" err="1"/>
              <a:t>VerbClause</a:t>
            </a:r>
            <a:r>
              <a:rPr lang="en-US" sz="1600" dirty="0"/>
              <a:t> by </a:t>
            </a:r>
            <a:r>
              <a:rPr lang="en-US" sz="1600" dirty="0" err="1"/>
              <a:t>Bethard</a:t>
            </a:r>
            <a:r>
              <a:rPr lang="en-US" sz="1600" dirty="0"/>
              <a:t> </a:t>
            </a:r>
            <a:r>
              <a:rPr lang="en-US" sz="1600" u="sng" dirty="0">
                <a:hlinkClick r:id="rId2"/>
              </a:rPr>
              <a:t>2007</a:t>
            </a:r>
            <a:endParaRPr lang="en-US" sz="1600" dirty="0"/>
          </a:p>
          <a:p>
            <a:pPr lvl="1"/>
            <a:r>
              <a:rPr lang="en-US" sz="1600" dirty="0"/>
              <a:t>THYME for clinical temporal relations </a:t>
            </a:r>
            <a:r>
              <a:rPr lang="en-US" sz="1600" u="sng" dirty="0">
                <a:hlinkClick r:id="rId3"/>
              </a:rPr>
              <a:t>paper 2014 </a:t>
            </a:r>
            <a:r>
              <a:rPr lang="en-US" sz="1600" dirty="0"/>
              <a:t> </a:t>
            </a:r>
            <a:r>
              <a:rPr lang="en-US" sz="1600" u="sng" dirty="0">
                <a:hlinkClick r:id="rId4"/>
              </a:rPr>
              <a:t>project website</a:t>
            </a:r>
            <a:endParaRPr lang="en-US" sz="1600" dirty="0"/>
          </a:p>
          <a:p>
            <a:pPr lvl="2"/>
            <a:r>
              <a:rPr lang="en-US" sz="1400" dirty="0"/>
              <a:t>Also: Clinical </a:t>
            </a:r>
            <a:r>
              <a:rPr lang="en-US" sz="1400" dirty="0" err="1"/>
              <a:t>TempEval</a:t>
            </a:r>
            <a:r>
              <a:rPr lang="en-US" sz="1400" dirty="0"/>
              <a:t> for temporal relations in the medical domain (</a:t>
            </a:r>
            <a:r>
              <a:rPr lang="en-US" sz="1400" u="sng" dirty="0">
                <a:hlinkClick r:id="rId5"/>
              </a:rPr>
              <a:t>2015</a:t>
            </a:r>
            <a:r>
              <a:rPr lang="en-US" sz="1400" dirty="0"/>
              <a:t> </a:t>
            </a:r>
            <a:r>
              <a:rPr lang="en-US" sz="1400" u="sng" dirty="0">
                <a:hlinkClick r:id="rId6"/>
              </a:rPr>
              <a:t>2016</a:t>
            </a:r>
            <a:r>
              <a:rPr lang="en-US" sz="1400" dirty="0"/>
              <a:t> </a:t>
            </a:r>
            <a:r>
              <a:rPr lang="en-US" sz="1400" u="sng" dirty="0">
                <a:hlinkClick r:id="rId7"/>
              </a:rPr>
              <a:t>2017</a:t>
            </a:r>
            <a:r>
              <a:rPr lang="en-US" sz="1400" dirty="0"/>
              <a:t>)</a:t>
            </a:r>
          </a:p>
          <a:p>
            <a:pPr lvl="1"/>
            <a:r>
              <a:rPr lang="en-US" sz="1600" dirty="0" err="1"/>
              <a:t>TimeBank</a:t>
            </a:r>
            <a:r>
              <a:rPr lang="en-US" sz="1600" dirty="0"/>
              <a:t>-dense by Cassidy </a:t>
            </a:r>
            <a:r>
              <a:rPr lang="en-US" sz="1600" u="sng" dirty="0">
                <a:hlinkClick r:id="rId8"/>
              </a:rPr>
              <a:t>2014</a:t>
            </a:r>
            <a:endParaRPr lang="en-US" sz="1600" dirty="0"/>
          </a:p>
          <a:p>
            <a:pPr lvl="1"/>
            <a:r>
              <a:rPr lang="en-US" sz="1600" dirty="0" err="1"/>
              <a:t>SemEval</a:t>
            </a:r>
            <a:r>
              <a:rPr lang="en-US" sz="1600" dirty="0"/>
              <a:t> 2015 Task 4 Timeline construction </a:t>
            </a:r>
          </a:p>
          <a:p>
            <a:pPr lvl="2"/>
            <a:r>
              <a:rPr lang="en-US" sz="1400" dirty="0"/>
              <a:t>(not successful; timeline is still difficult even now, and it was mature to launch a task in 2014) </a:t>
            </a:r>
            <a:r>
              <a:rPr lang="en-US" sz="1400" u="sng" dirty="0">
                <a:hlinkClick r:id="rId9"/>
              </a:rPr>
              <a:t>2014</a:t>
            </a:r>
            <a:endParaRPr lang="en-US" sz="1400" dirty="0"/>
          </a:p>
          <a:p>
            <a:pPr lvl="1"/>
            <a:r>
              <a:rPr lang="en-US" sz="1600" dirty="0"/>
              <a:t>Temporal anchoring by Reimers </a:t>
            </a:r>
            <a:r>
              <a:rPr lang="en-US" sz="1600" u="sng" dirty="0">
                <a:hlinkClick r:id="rId10"/>
              </a:rPr>
              <a:t>2016</a:t>
            </a:r>
            <a:endParaRPr lang="en-US" sz="1600" dirty="0"/>
          </a:p>
          <a:p>
            <a:pPr lvl="1"/>
            <a:r>
              <a:rPr lang="en-US" sz="1600" dirty="0"/>
              <a:t>RED by </a:t>
            </a:r>
            <a:r>
              <a:rPr lang="en-US" sz="1600" dirty="0">
                <a:hlinkClick r:id="rId11"/>
              </a:rPr>
              <a:t>O’Gorman et al. 2016</a:t>
            </a:r>
            <a:endParaRPr lang="en-US" sz="1600" dirty="0"/>
          </a:p>
          <a:p>
            <a:pPr lvl="1"/>
            <a:r>
              <a:rPr lang="en-US" sz="1600" dirty="0"/>
              <a:t>MATRES for temporal relations, </a:t>
            </a:r>
            <a:r>
              <a:rPr lang="en-US" sz="1600" dirty="0">
                <a:hlinkClick r:id="rId12"/>
              </a:rPr>
              <a:t>Ning et al. 2018</a:t>
            </a:r>
            <a:endParaRPr lang="en-US" sz="1600" dirty="0"/>
          </a:p>
          <a:p>
            <a:pPr lvl="1"/>
            <a:r>
              <a:rPr lang="en-US" sz="1600" dirty="0"/>
              <a:t>UDST </a:t>
            </a:r>
            <a:r>
              <a:rPr lang="en-US" sz="1600" dirty="0">
                <a:hlinkClick r:id="rId13"/>
              </a:rPr>
              <a:t>by Vashishtha et al. 2019</a:t>
            </a:r>
            <a:endParaRPr lang="en-US" sz="1600" dirty="0"/>
          </a:p>
          <a:p>
            <a:r>
              <a:rPr lang="en-US" sz="1800" dirty="0"/>
              <a:t>LDC's catalog contains several additional corpora with temporal annotation:</a:t>
            </a:r>
          </a:p>
          <a:p>
            <a:pPr lvl="1"/>
            <a:r>
              <a:rPr lang="en-US" sz="1600" dirty="0"/>
              <a:t>LDC2006T06 ACE 2005 Multilingual Training Corpus </a:t>
            </a:r>
          </a:p>
          <a:p>
            <a:pPr lvl="2"/>
            <a:r>
              <a:rPr lang="en-US" sz="1400" dirty="0"/>
              <a:t>contains TIMEX2/normalization and is used by a lot of AIDA/KAIROS sites as training data. </a:t>
            </a:r>
          </a:p>
          <a:p>
            <a:pPr lvl="1"/>
            <a:r>
              <a:rPr lang="en-US" sz="1600" dirty="0"/>
              <a:t>LDC2020T08 TAC KBP English Temporal Slot Filling </a:t>
            </a:r>
          </a:p>
          <a:p>
            <a:pPr lvl="2"/>
            <a:r>
              <a:rPr lang="en-US" sz="1400" dirty="0"/>
              <a:t>Comprehensive Training and Evaluation Data 2011 and 2013 </a:t>
            </a:r>
          </a:p>
          <a:p>
            <a:pPr lvl="1"/>
            <a:r>
              <a:rPr lang="en-US" sz="1600" dirty="0"/>
              <a:t>There are also several ACE Time Normalization (TERN) data sets in the catalog.</a:t>
            </a:r>
          </a:p>
        </p:txBody>
      </p:sp>
      <p:sp>
        <p:nvSpPr>
          <p:cNvPr id="4" name="Slide Number Placeholder 3">
            <a:extLst>
              <a:ext uri="{FF2B5EF4-FFF2-40B4-BE49-F238E27FC236}">
                <a16:creationId xmlns:a16="http://schemas.microsoft.com/office/drawing/2014/main" id="{9FDCFD7F-A601-4403-8EE2-5B503B0D44B8}"/>
              </a:ext>
            </a:extLst>
          </p:cNvPr>
          <p:cNvSpPr>
            <a:spLocks noGrp="1"/>
          </p:cNvSpPr>
          <p:nvPr>
            <p:ph type="sldNum" sz="quarter" idx="11"/>
          </p:nvPr>
        </p:nvSpPr>
        <p:spPr/>
        <p:txBody>
          <a:bodyPr/>
          <a:lstStyle/>
          <a:p>
            <a:fld id="{BDF588C3-71D6-5D45-B118-1C664482E1C2}" type="slidenum">
              <a:rPr lang="en-US" smtClean="0"/>
              <a:t>18</a:t>
            </a:fld>
            <a:endParaRPr lang="en-US"/>
          </a:p>
        </p:txBody>
      </p:sp>
    </p:spTree>
    <p:extLst>
      <p:ext uri="{BB962C8B-B14F-4D97-AF65-F5344CB8AC3E}">
        <p14:creationId xmlns:p14="http://schemas.microsoft.com/office/powerpoint/2010/main" val="16275722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575B-A6D5-4969-815D-AC0C0E035C47}"/>
              </a:ext>
            </a:extLst>
          </p:cNvPr>
          <p:cNvSpPr>
            <a:spLocks noGrp="1"/>
          </p:cNvSpPr>
          <p:nvPr>
            <p:ph type="title"/>
          </p:nvPr>
        </p:nvSpPr>
        <p:spPr/>
        <p:txBody>
          <a:bodyPr/>
          <a:lstStyle/>
          <a:p>
            <a:r>
              <a:rPr lang="en-US" dirty="0"/>
              <a:t>Representations: Absolute</a:t>
            </a:r>
          </a:p>
        </p:txBody>
      </p:sp>
      <p:sp>
        <p:nvSpPr>
          <p:cNvPr id="3" name="Content Placeholder 2">
            <a:extLst>
              <a:ext uri="{FF2B5EF4-FFF2-40B4-BE49-F238E27FC236}">
                <a16:creationId xmlns:a16="http://schemas.microsoft.com/office/drawing/2014/main" id="{2778907A-A496-41C5-97EA-FE5310FB22F2}"/>
              </a:ext>
            </a:extLst>
          </p:cNvPr>
          <p:cNvSpPr>
            <a:spLocks noGrp="1"/>
          </p:cNvSpPr>
          <p:nvPr>
            <p:ph idx="1"/>
          </p:nvPr>
        </p:nvSpPr>
        <p:spPr>
          <a:xfrm>
            <a:off x="319316" y="1282551"/>
            <a:ext cx="10972800" cy="5158559"/>
          </a:xfrm>
        </p:spPr>
        <p:txBody>
          <a:bodyPr/>
          <a:lstStyle/>
          <a:p>
            <a:r>
              <a:rPr lang="en-US" dirty="0"/>
              <a:t>Most effort was devoted to associate events with </a:t>
            </a:r>
            <a:r>
              <a:rPr lang="en-US" dirty="0">
                <a:solidFill>
                  <a:srgbClr val="3366CC"/>
                </a:solidFill>
              </a:rPr>
              <a:t>time intervals</a:t>
            </a:r>
          </a:p>
          <a:p>
            <a:r>
              <a:rPr lang="en-US" altLang="zh-CN" dirty="0">
                <a:ea typeface="SimSun" pitchFamily="2" charset="-122"/>
              </a:rPr>
              <a:t>Temporal Representation Formalisms</a:t>
            </a:r>
          </a:p>
          <a:p>
            <a:pPr lvl="1"/>
            <a:r>
              <a:rPr lang="en-US" altLang="zh-CN" dirty="0">
                <a:ea typeface="SimSun" pitchFamily="2" charset="-122"/>
              </a:rPr>
              <a:t>Allen Relation (Allen, 1983)</a:t>
            </a:r>
          </a:p>
          <a:p>
            <a:pPr lvl="1"/>
            <a:r>
              <a:rPr lang="en-US" altLang="zh-CN" dirty="0" err="1">
                <a:ea typeface="SimSun" pitchFamily="2" charset="-122"/>
              </a:rPr>
              <a:t>TimeML</a:t>
            </a:r>
            <a:r>
              <a:rPr lang="en-US" altLang="zh-CN" dirty="0">
                <a:ea typeface="SimSun" pitchFamily="2" charset="-122"/>
              </a:rPr>
              <a:t> (Pustejovsky et al., 2003)</a:t>
            </a:r>
          </a:p>
          <a:p>
            <a:pPr lvl="1"/>
            <a:r>
              <a:rPr lang="en-US" altLang="zh-CN" dirty="0">
                <a:ea typeface="SimSun" pitchFamily="2" charset="-122"/>
              </a:rPr>
              <a:t>Temporal Closure (Verhagen, 2005)</a:t>
            </a:r>
          </a:p>
          <a:p>
            <a:pPr lvl="1"/>
            <a:r>
              <a:rPr lang="en-US" altLang="zh-CN" dirty="0">
                <a:ea typeface="SimSun" pitchFamily="2" charset="-122"/>
              </a:rPr>
              <a:t>Fuzzy Intervals (</a:t>
            </a:r>
            <a:r>
              <a:rPr lang="en-US" altLang="zh-CN" dirty="0" err="1">
                <a:ea typeface="SimSun" pitchFamily="2" charset="-122"/>
              </a:rPr>
              <a:t>Schockaert</a:t>
            </a:r>
            <a:r>
              <a:rPr lang="en-US" altLang="zh-CN" dirty="0">
                <a:ea typeface="SimSun" pitchFamily="2" charset="-122"/>
              </a:rPr>
              <a:t> et al., 2008)</a:t>
            </a:r>
          </a:p>
          <a:p>
            <a:pPr lvl="1"/>
            <a:r>
              <a:rPr lang="en-US" altLang="zh-CN" dirty="0">
                <a:ea typeface="SimSun" pitchFamily="2" charset="-122"/>
              </a:rPr>
              <a:t>4-Tuple Temporal Representation (Ji et al., 2011)</a:t>
            </a:r>
          </a:p>
          <a:p>
            <a:pPr lvl="2"/>
            <a:r>
              <a:rPr lang="en-US" altLang="zh-CN" dirty="0">
                <a:ea typeface="SimSun" pitchFamily="2" charset="-122"/>
              </a:rPr>
              <a:t>Supports (</a:t>
            </a:r>
            <a:r>
              <a:rPr lang="en-US" altLang="zh-CN" dirty="0">
                <a:solidFill>
                  <a:srgbClr val="3366CC"/>
                </a:solidFill>
                <a:ea typeface="SimSun" pitchFamily="2" charset="-122"/>
              </a:rPr>
              <a:t>some level of</a:t>
            </a:r>
            <a:r>
              <a:rPr lang="en-US" altLang="zh-CN" dirty="0">
                <a:ea typeface="SimSun" pitchFamily="2" charset="-122"/>
              </a:rPr>
              <a:t>) uncertainty</a:t>
            </a:r>
          </a:p>
          <a:p>
            <a:pPr lvl="1"/>
            <a:endParaRPr lang="en-US" altLang="zh-CN" dirty="0">
              <a:ea typeface="SimSun" pitchFamily="2" charset="-122"/>
            </a:endParaRPr>
          </a:p>
          <a:p>
            <a:pPr lvl="1"/>
            <a:r>
              <a:rPr lang="en-US" altLang="zh-CN" dirty="0">
                <a:ea typeface="SimSun" pitchFamily="2" charset="-122"/>
              </a:rPr>
              <a:t>Timeline Representation (Do et al., 2012)</a:t>
            </a:r>
          </a:p>
          <a:p>
            <a:pPr lvl="2"/>
            <a:r>
              <a:rPr lang="en-US" altLang="zh-CN" dirty="0">
                <a:ea typeface="SimSun" pitchFamily="2" charset="-122"/>
              </a:rPr>
              <a:t>Simpler</a:t>
            </a:r>
          </a:p>
          <a:p>
            <a:pPr lvl="2"/>
            <a:r>
              <a:rPr lang="en-US" altLang="zh-CN" dirty="0">
                <a:ea typeface="SimSun" pitchFamily="2" charset="-122"/>
              </a:rPr>
              <a:t>Easier to enforce constraints</a:t>
            </a:r>
          </a:p>
          <a:p>
            <a:r>
              <a:rPr lang="en-US" altLang="zh-CN" dirty="0">
                <a:ea typeface="SimSun" pitchFamily="2" charset="-122"/>
              </a:rPr>
              <a:t>These came with a calculus to deal with relations between time intervals.</a:t>
            </a:r>
          </a:p>
          <a:p>
            <a:endParaRPr lang="en-US" dirty="0"/>
          </a:p>
        </p:txBody>
      </p:sp>
      <p:sp>
        <p:nvSpPr>
          <p:cNvPr id="4" name="Slide Number Placeholder 3">
            <a:extLst>
              <a:ext uri="{FF2B5EF4-FFF2-40B4-BE49-F238E27FC236}">
                <a16:creationId xmlns:a16="http://schemas.microsoft.com/office/drawing/2014/main" id="{9FDCFD7F-A601-4403-8EE2-5B503B0D44B8}"/>
              </a:ext>
            </a:extLst>
          </p:cNvPr>
          <p:cNvSpPr>
            <a:spLocks noGrp="1"/>
          </p:cNvSpPr>
          <p:nvPr>
            <p:ph type="sldNum" sz="quarter" idx="11"/>
          </p:nvPr>
        </p:nvSpPr>
        <p:spPr/>
        <p:txBody>
          <a:bodyPr/>
          <a:lstStyle/>
          <a:p>
            <a:fld id="{BDF588C3-71D6-5D45-B118-1C664482E1C2}" type="slidenum">
              <a:rPr lang="en-US" smtClean="0"/>
              <a:t>19</a:t>
            </a:fld>
            <a:endParaRPr lang="en-US"/>
          </a:p>
        </p:txBody>
      </p:sp>
      <p:pic>
        <p:nvPicPr>
          <p:cNvPr id="5" name="Picture 4">
            <a:extLst>
              <a:ext uri="{FF2B5EF4-FFF2-40B4-BE49-F238E27FC236}">
                <a16:creationId xmlns:a16="http://schemas.microsoft.com/office/drawing/2014/main" id="{197E25E3-EA1E-4A1A-B5B8-4B6023788B2F}"/>
              </a:ext>
            </a:extLst>
          </p:cNvPr>
          <p:cNvPicPr>
            <a:picLocks noChangeAspect="1"/>
          </p:cNvPicPr>
          <p:nvPr/>
        </p:nvPicPr>
        <p:blipFill>
          <a:blip r:embed="rId2"/>
          <a:stretch>
            <a:fillRect/>
          </a:stretch>
        </p:blipFill>
        <p:spPr>
          <a:xfrm>
            <a:off x="5519552" y="4271686"/>
            <a:ext cx="5772564" cy="675377"/>
          </a:xfrm>
          <a:prstGeom prst="rect">
            <a:avLst/>
          </a:prstGeom>
          <a:ln>
            <a:solidFill>
              <a:srgbClr val="0000FF"/>
            </a:solidFill>
          </a:ln>
        </p:spPr>
      </p:pic>
      <p:pic>
        <p:nvPicPr>
          <p:cNvPr id="6" name="Picture 5">
            <a:extLst>
              <a:ext uri="{FF2B5EF4-FFF2-40B4-BE49-F238E27FC236}">
                <a16:creationId xmlns:a16="http://schemas.microsoft.com/office/drawing/2014/main" id="{87BA5A74-FDE8-41C3-A438-ABB0ED479806}"/>
              </a:ext>
            </a:extLst>
          </p:cNvPr>
          <p:cNvPicPr>
            <a:picLocks noChangeAspect="1"/>
          </p:cNvPicPr>
          <p:nvPr/>
        </p:nvPicPr>
        <p:blipFill>
          <a:blip r:embed="rId3"/>
          <a:stretch>
            <a:fillRect/>
          </a:stretch>
        </p:blipFill>
        <p:spPr>
          <a:xfrm>
            <a:off x="4859511" y="5006694"/>
            <a:ext cx="6432605" cy="749101"/>
          </a:xfrm>
          <a:prstGeom prst="rect">
            <a:avLst/>
          </a:prstGeom>
          <a:ln>
            <a:solidFill>
              <a:srgbClr val="0000FF"/>
            </a:solidFill>
          </a:ln>
        </p:spPr>
      </p:pic>
      <p:sp>
        <p:nvSpPr>
          <p:cNvPr id="7" name="Content Placeholder 2">
            <a:extLst>
              <a:ext uri="{FF2B5EF4-FFF2-40B4-BE49-F238E27FC236}">
                <a16:creationId xmlns:a16="http://schemas.microsoft.com/office/drawing/2014/main" id="{9EE0BB52-B238-4C42-A0D8-E3251942A9EC}"/>
              </a:ext>
            </a:extLst>
          </p:cNvPr>
          <p:cNvSpPr txBox="1">
            <a:spLocks/>
          </p:cNvSpPr>
          <p:nvPr/>
        </p:nvSpPr>
        <p:spPr bwMode="auto">
          <a:xfrm>
            <a:off x="6232225" y="1729991"/>
            <a:ext cx="5772563" cy="2458883"/>
          </a:xfrm>
          <a:prstGeom prst="rect">
            <a:avLst/>
          </a:prstGeom>
          <a:solidFill>
            <a:srgbClr val="FFFFCC"/>
          </a:solidFill>
          <a:ln w="9525">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rgbClr val="3366CC"/>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rgbClr val="3366CC"/>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sz="1800" dirty="0"/>
              <a:t>What is the meaning of the interval representation?</a:t>
            </a:r>
          </a:p>
          <a:p>
            <a:pPr lvl="1"/>
            <a:r>
              <a:rPr lang="en-US" sz="1600" dirty="0"/>
              <a:t>In 1944 US and Germany were at war: (all the year?)</a:t>
            </a:r>
          </a:p>
          <a:p>
            <a:pPr lvl="1"/>
            <a:r>
              <a:rPr lang="en-US" sz="1600" dirty="0"/>
              <a:t>John got married in 1944: (from September 4</a:t>
            </a:r>
            <a:r>
              <a:rPr lang="en-US" sz="1600" baseline="30000" dirty="0"/>
              <a:t>th</a:t>
            </a:r>
            <a:r>
              <a:rPr lang="en-US" sz="1600" dirty="0"/>
              <a:t>, until…) </a:t>
            </a:r>
          </a:p>
          <a:p>
            <a:pPr lvl="1"/>
            <a:r>
              <a:rPr lang="en-US" sz="1600" dirty="0"/>
              <a:t>Jim was born in 1944: (June 24</a:t>
            </a:r>
            <a:r>
              <a:rPr lang="en-US" sz="1600" baseline="30000" dirty="0"/>
              <a:t>th</a:t>
            </a:r>
            <a:r>
              <a:rPr lang="en-US" sz="1600" dirty="0"/>
              <a:t> 1944)</a:t>
            </a:r>
          </a:p>
          <a:p>
            <a:r>
              <a:rPr lang="en-US" sz="1800" dirty="0"/>
              <a:t>The best we can do is: [1.1.44, 12.31.44] 	</a:t>
            </a:r>
          </a:p>
          <a:p>
            <a:pPr lvl="1"/>
            <a:r>
              <a:rPr lang="en-US" sz="1400" dirty="0"/>
              <a:t>Without additional knowledge  </a:t>
            </a:r>
          </a:p>
          <a:p>
            <a:r>
              <a:rPr lang="en-US" sz="1800" dirty="0"/>
              <a:t>Possible extension (other options exist):</a:t>
            </a:r>
          </a:p>
          <a:p>
            <a:pPr lvl="1"/>
            <a:r>
              <a:rPr lang="en-US" sz="1400" dirty="0"/>
              <a:t>[throughout, one point, starts at; starts and ends, </a:t>
            </a:r>
            <a:r>
              <a:rPr lang="en-US" sz="1400" b="1" dirty="0"/>
              <a:t>unknown</a:t>
            </a:r>
            <a:r>
              <a:rPr lang="en-US" sz="1400" dirty="0"/>
              <a:t>]</a:t>
            </a:r>
          </a:p>
          <a:p>
            <a:endParaRPr lang="en-US" sz="1400" dirty="0"/>
          </a:p>
          <a:p>
            <a:endParaRPr lang="en-US" sz="1400" dirty="0"/>
          </a:p>
        </p:txBody>
      </p:sp>
    </p:spTree>
    <p:extLst>
      <p:ext uri="{BB962C8B-B14F-4D97-AF65-F5344CB8AC3E}">
        <p14:creationId xmlns:p14="http://schemas.microsoft.com/office/powerpoint/2010/main" val="12920686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64"/>
          <p:cNvSpPr txBox="1">
            <a:spLocks noGrp="1"/>
          </p:cNvSpPr>
          <p:nvPr>
            <p:ph type="title"/>
          </p:nvPr>
        </p:nvSpPr>
        <p:spPr/>
        <p:txBody>
          <a:bodyPr/>
          <a:lstStyle/>
          <a:p>
            <a:r>
              <a:rPr lang="en-US" dirty="0"/>
              <a:t>Kairos: Hierarchical Narrative Graph Schema</a:t>
            </a:r>
          </a:p>
        </p:txBody>
      </p:sp>
      <p:sp>
        <p:nvSpPr>
          <p:cNvPr id="5" name="Google Shape;242;p6">
            <a:extLst>
              <a:ext uri="{FF2B5EF4-FFF2-40B4-BE49-F238E27FC236}">
                <a16:creationId xmlns:a16="http://schemas.microsoft.com/office/drawing/2014/main" id="{D727480C-CDED-B140-AB9B-5C130142E314}"/>
              </a:ext>
            </a:extLst>
          </p:cNvPr>
          <p:cNvSpPr txBox="1">
            <a:spLocks noGrp="1"/>
          </p:cNvSpPr>
          <p:nvPr>
            <p:ph type="sldNum" idx="4294967295"/>
          </p:nvPr>
        </p:nvSpPr>
        <p:spPr>
          <a:xfrm>
            <a:off x="10134600" y="6305550"/>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300" b="0" i="0" u="none" strike="noStrike" cap="none">
                <a:solidFill>
                  <a:srgbClr val="23262E"/>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300" b="0" i="0" u="none" strike="noStrike" cap="none">
                <a:solidFill>
                  <a:srgbClr val="23262E"/>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300" b="0" i="0" u="none" strike="noStrike" cap="none">
                <a:solidFill>
                  <a:srgbClr val="23262E"/>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300" b="0" i="0" u="none" strike="noStrike" cap="none">
                <a:solidFill>
                  <a:srgbClr val="23262E"/>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300" b="0" i="0" u="none" strike="noStrike" cap="none">
                <a:solidFill>
                  <a:srgbClr val="23262E"/>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300" b="0" i="0" u="none" strike="noStrike" cap="none">
                <a:solidFill>
                  <a:srgbClr val="23262E"/>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300" b="0" i="0" u="none" strike="noStrike" cap="none">
                <a:solidFill>
                  <a:srgbClr val="23262E"/>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300" b="0" i="0" u="none" strike="noStrike" cap="none">
                <a:solidFill>
                  <a:srgbClr val="23262E"/>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300" b="0" i="0" u="none" strike="noStrike" cap="none">
                <a:solidFill>
                  <a:srgbClr val="23262E"/>
                </a:solidFill>
                <a:latin typeface="Calibri"/>
                <a:ea typeface="Calibri"/>
                <a:cs typeface="Calibri"/>
                <a:sym typeface="Calibri"/>
              </a:defRPr>
            </a:lvl9pPr>
          </a:lstStyle>
          <a:p>
            <a:pPr algn="r"/>
            <a:fld id="{00000000-1234-1234-1234-123412341234}" type="slidenum">
              <a:rPr lang="en-US" smtClean="0"/>
              <a:pPr/>
              <a:t>2</a:t>
            </a:fld>
            <a:endParaRPr/>
          </a:p>
        </p:txBody>
      </p:sp>
      <p:pic>
        <p:nvPicPr>
          <p:cNvPr id="4" name="Picture 3" descr="wiki event schema-Page-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301409"/>
            <a:ext cx="9144000" cy="5031320"/>
          </a:xfrm>
          <a:prstGeom prst="rect">
            <a:avLst/>
          </a:prstGeom>
        </p:spPr>
      </p:pic>
      <p:sp>
        <p:nvSpPr>
          <p:cNvPr id="3" name="TextBox 2">
            <a:extLst>
              <a:ext uri="{FF2B5EF4-FFF2-40B4-BE49-F238E27FC236}">
                <a16:creationId xmlns:a16="http://schemas.microsoft.com/office/drawing/2014/main" id="{1227A2CE-2197-4EB2-A503-4D3C781B9B33}"/>
              </a:ext>
            </a:extLst>
          </p:cNvPr>
          <p:cNvSpPr txBox="1"/>
          <p:nvPr/>
        </p:nvSpPr>
        <p:spPr>
          <a:xfrm>
            <a:off x="190831" y="6409270"/>
            <a:ext cx="1634230" cy="369332"/>
          </a:xfrm>
          <a:prstGeom prst="rect">
            <a:avLst/>
          </a:prstGeom>
          <a:noFill/>
        </p:spPr>
        <p:txBody>
          <a:bodyPr wrap="none" rtlCol="0">
            <a:spAutoFit/>
          </a:bodyPr>
          <a:lstStyle/>
          <a:p>
            <a:r>
              <a:rPr lang="en-US" dirty="0"/>
              <a:t>Slide by Heng Ji</a:t>
            </a:r>
          </a:p>
        </p:txBody>
      </p:sp>
      <p:sp>
        <p:nvSpPr>
          <p:cNvPr id="7" name="Content Placeholder 2">
            <a:extLst>
              <a:ext uri="{FF2B5EF4-FFF2-40B4-BE49-F238E27FC236}">
                <a16:creationId xmlns:a16="http://schemas.microsoft.com/office/drawing/2014/main" id="{009A17AB-D928-43B2-9CC4-15A53E51EFC1}"/>
              </a:ext>
            </a:extLst>
          </p:cNvPr>
          <p:cNvSpPr txBox="1">
            <a:spLocks/>
          </p:cNvSpPr>
          <p:nvPr/>
        </p:nvSpPr>
        <p:spPr>
          <a:xfrm>
            <a:off x="538038" y="1021994"/>
            <a:ext cx="4622358" cy="4484915"/>
          </a:xfrm>
          <a:prstGeom prst="rect">
            <a:avLst/>
          </a:prstGeom>
        </p:spPr>
        <p:txBody>
          <a:bodyPr/>
          <a:lstStyle>
            <a:lvl1pPr marL="342900" indent="-342900" algn="l" rtl="0" eaLnBrk="1" fontAlgn="base" hangingPunct="1">
              <a:spcBef>
                <a:spcPct val="20000"/>
              </a:spcBef>
              <a:spcAft>
                <a:spcPct val="0"/>
              </a:spcAft>
              <a:buClr>
                <a:schemeClr val="bg2"/>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accent2"/>
              </a:buClr>
              <a:buSzPct val="80000"/>
              <a:buFont typeface="Wingdings" charset="2"/>
              <a:buChar char="¨"/>
              <a:defRPr sz="2000" b="0" i="0">
                <a:solidFill>
                  <a:schemeClr val="tx1"/>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accent2"/>
              </a:buClr>
              <a:buSzPct val="70000"/>
              <a:buFont typeface="Wingdings" charset="2"/>
              <a:buChar char="¨"/>
              <a:defRPr sz="1600" b="0" i="0">
                <a:solidFill>
                  <a:schemeClr val="tx1"/>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kern="0" dirty="0"/>
              <a:t>Kairos is about</a:t>
            </a:r>
          </a:p>
          <a:p>
            <a:pPr lvl="1"/>
            <a:r>
              <a:rPr lang="en-US" kern="0" dirty="0"/>
              <a:t>Identifying, understanding, organizing, abstracting and predicting events, </a:t>
            </a:r>
            <a:r>
              <a:rPr lang="en-US" kern="0" dirty="0">
                <a:solidFill>
                  <a:srgbClr val="0000FF"/>
                </a:solidFill>
              </a:rPr>
              <a:t>over time.</a:t>
            </a:r>
          </a:p>
          <a:p>
            <a:pPr lvl="1"/>
            <a:endParaRPr lang="en-US" kern="0" dirty="0"/>
          </a:p>
        </p:txBody>
      </p:sp>
      <p:sp>
        <p:nvSpPr>
          <p:cNvPr id="2" name="Oval 1">
            <a:extLst>
              <a:ext uri="{FF2B5EF4-FFF2-40B4-BE49-F238E27FC236}">
                <a16:creationId xmlns:a16="http://schemas.microsoft.com/office/drawing/2014/main" id="{F43012D9-6ACF-4F4C-91A3-B9863D09F764}"/>
              </a:ext>
            </a:extLst>
          </p:cNvPr>
          <p:cNvSpPr/>
          <p:nvPr/>
        </p:nvSpPr>
        <p:spPr>
          <a:xfrm>
            <a:off x="5825239" y="1364638"/>
            <a:ext cx="807642" cy="1341429"/>
          </a:xfrm>
          <a:prstGeom prst="ellipse">
            <a:avLst/>
          </a:prstGeom>
          <a:noFill/>
          <a:ln w="127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8" name="Oval 7">
            <a:extLst>
              <a:ext uri="{FF2B5EF4-FFF2-40B4-BE49-F238E27FC236}">
                <a16:creationId xmlns:a16="http://schemas.microsoft.com/office/drawing/2014/main" id="{05471CE8-13D4-451F-90EF-97211B26C3D7}"/>
              </a:ext>
            </a:extLst>
          </p:cNvPr>
          <p:cNvSpPr/>
          <p:nvPr/>
        </p:nvSpPr>
        <p:spPr>
          <a:xfrm>
            <a:off x="8657016" y="5634931"/>
            <a:ext cx="644799" cy="600994"/>
          </a:xfrm>
          <a:prstGeom prst="ellipse">
            <a:avLst/>
          </a:prstGeom>
          <a:noFill/>
          <a:ln w="127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9" name="Oval 8">
            <a:extLst>
              <a:ext uri="{FF2B5EF4-FFF2-40B4-BE49-F238E27FC236}">
                <a16:creationId xmlns:a16="http://schemas.microsoft.com/office/drawing/2014/main" id="{6DB08AD5-24C2-4775-9789-998536370913}"/>
              </a:ext>
            </a:extLst>
          </p:cNvPr>
          <p:cNvSpPr/>
          <p:nvPr/>
        </p:nvSpPr>
        <p:spPr>
          <a:xfrm>
            <a:off x="7017749" y="5600211"/>
            <a:ext cx="644799" cy="600994"/>
          </a:xfrm>
          <a:prstGeom prst="ellipse">
            <a:avLst/>
          </a:prstGeom>
          <a:noFill/>
          <a:ln w="127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0" name="Oval 9">
            <a:extLst>
              <a:ext uri="{FF2B5EF4-FFF2-40B4-BE49-F238E27FC236}">
                <a16:creationId xmlns:a16="http://schemas.microsoft.com/office/drawing/2014/main" id="{74099F0F-5505-4366-A063-BA4E7181BF27}"/>
              </a:ext>
            </a:extLst>
          </p:cNvPr>
          <p:cNvSpPr/>
          <p:nvPr/>
        </p:nvSpPr>
        <p:spPr>
          <a:xfrm>
            <a:off x="6846009" y="4264878"/>
            <a:ext cx="644799" cy="600994"/>
          </a:xfrm>
          <a:prstGeom prst="ellipse">
            <a:avLst/>
          </a:prstGeom>
          <a:noFill/>
          <a:ln w="127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1" name="Oval 10">
            <a:extLst>
              <a:ext uri="{FF2B5EF4-FFF2-40B4-BE49-F238E27FC236}">
                <a16:creationId xmlns:a16="http://schemas.microsoft.com/office/drawing/2014/main" id="{BE319389-6508-44BD-A384-750E3F89148E}"/>
              </a:ext>
            </a:extLst>
          </p:cNvPr>
          <p:cNvSpPr/>
          <p:nvPr/>
        </p:nvSpPr>
        <p:spPr>
          <a:xfrm rot="1759161">
            <a:off x="7913968" y="3452674"/>
            <a:ext cx="2130893" cy="446733"/>
          </a:xfrm>
          <a:prstGeom prst="ellipse">
            <a:avLst/>
          </a:prstGeom>
          <a:noFill/>
          <a:ln w="127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39677609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0F7F-AFF5-4152-B39F-0BF2C29DB84B}"/>
              </a:ext>
            </a:extLst>
          </p:cNvPr>
          <p:cNvSpPr>
            <a:spLocks noGrp="1"/>
          </p:cNvSpPr>
          <p:nvPr>
            <p:ph type="title"/>
          </p:nvPr>
        </p:nvSpPr>
        <p:spPr/>
        <p:txBody>
          <a:bodyPr/>
          <a:lstStyle/>
          <a:p>
            <a:r>
              <a:rPr lang="en-US" dirty="0"/>
              <a:t>Representation: Relational</a:t>
            </a:r>
          </a:p>
        </p:txBody>
      </p:sp>
      <p:sp>
        <p:nvSpPr>
          <p:cNvPr id="3" name="Content Placeholder 2">
            <a:extLst>
              <a:ext uri="{FF2B5EF4-FFF2-40B4-BE49-F238E27FC236}">
                <a16:creationId xmlns:a16="http://schemas.microsoft.com/office/drawing/2014/main" id="{A1759BF3-BEDC-4DAD-95C5-504CB112A5D3}"/>
              </a:ext>
            </a:extLst>
          </p:cNvPr>
          <p:cNvSpPr>
            <a:spLocks noGrp="1"/>
          </p:cNvSpPr>
          <p:nvPr>
            <p:ph idx="1"/>
          </p:nvPr>
        </p:nvSpPr>
        <p:spPr>
          <a:xfrm>
            <a:off x="609600" y="1251856"/>
            <a:ext cx="7270679" cy="4484915"/>
          </a:xfrm>
        </p:spPr>
        <p:txBody>
          <a:bodyPr/>
          <a:lstStyle/>
          <a:p>
            <a:r>
              <a:rPr lang="en-US" sz="2000" dirty="0"/>
              <a:t>Determining relations between events is formalized as a multiclass classification. </a:t>
            </a:r>
          </a:p>
          <a:p>
            <a:r>
              <a:rPr lang="en-US" sz="2000" dirty="0"/>
              <a:t>Up to 13 different labels (interval relations) have been used (Allen’s interval relations)</a:t>
            </a:r>
          </a:p>
          <a:p>
            <a:endParaRPr lang="en-US" sz="2000" dirty="0"/>
          </a:p>
          <a:p>
            <a:endParaRPr lang="en-US" sz="2000" dirty="0"/>
          </a:p>
          <a:p>
            <a:endParaRPr lang="en-US" sz="2000" dirty="0"/>
          </a:p>
          <a:p>
            <a:endParaRPr lang="en-US" sz="2000" dirty="0"/>
          </a:p>
          <a:p>
            <a:endParaRPr lang="en-US" sz="2000" dirty="0"/>
          </a:p>
          <a:p>
            <a:r>
              <a:rPr lang="en-US" sz="2000" dirty="0"/>
              <a:t>In recent years people have used a smaller set of labels. </a:t>
            </a:r>
          </a:p>
          <a:p>
            <a:endParaRPr lang="en-US" sz="2000" dirty="0"/>
          </a:p>
          <a:p>
            <a:endParaRPr lang="en-US" sz="2000" dirty="0"/>
          </a:p>
          <a:p>
            <a:endParaRPr lang="en-US" sz="2000" dirty="0"/>
          </a:p>
          <a:p>
            <a:pPr marL="0" indent="0">
              <a:buNone/>
            </a:pPr>
            <a:br>
              <a:rPr lang="en-US" sz="1600" dirty="0"/>
            </a:br>
            <a:endParaRPr lang="en-US" sz="1600" dirty="0"/>
          </a:p>
        </p:txBody>
      </p:sp>
      <p:sp>
        <p:nvSpPr>
          <p:cNvPr id="4" name="Slide Number Placeholder 3">
            <a:extLst>
              <a:ext uri="{FF2B5EF4-FFF2-40B4-BE49-F238E27FC236}">
                <a16:creationId xmlns:a16="http://schemas.microsoft.com/office/drawing/2014/main" id="{E0AD0E0F-C014-4633-927F-9EBCCFB4486C}"/>
              </a:ext>
            </a:extLst>
          </p:cNvPr>
          <p:cNvSpPr>
            <a:spLocks noGrp="1"/>
          </p:cNvSpPr>
          <p:nvPr>
            <p:ph type="sldNum" sz="quarter" idx="11"/>
          </p:nvPr>
        </p:nvSpPr>
        <p:spPr/>
        <p:txBody>
          <a:bodyPr/>
          <a:lstStyle/>
          <a:p>
            <a:fld id="{BDF588C3-71D6-5D45-B118-1C664482E1C2}" type="slidenum">
              <a:rPr lang="en-US" smtClean="0"/>
              <a:t>20</a:t>
            </a:fld>
            <a:endParaRPr lang="en-US"/>
          </a:p>
        </p:txBody>
      </p:sp>
      <p:pic>
        <p:nvPicPr>
          <p:cNvPr id="6" name="Picture 5">
            <a:extLst>
              <a:ext uri="{FF2B5EF4-FFF2-40B4-BE49-F238E27FC236}">
                <a16:creationId xmlns:a16="http://schemas.microsoft.com/office/drawing/2014/main" id="{17086C48-BEC8-4844-8AC5-B9BDDB0619A9}"/>
              </a:ext>
            </a:extLst>
          </p:cNvPr>
          <p:cNvPicPr>
            <a:picLocks noChangeAspect="1"/>
          </p:cNvPicPr>
          <p:nvPr/>
        </p:nvPicPr>
        <p:blipFill>
          <a:blip r:embed="rId2"/>
          <a:stretch>
            <a:fillRect/>
          </a:stretch>
        </p:blipFill>
        <p:spPr>
          <a:xfrm>
            <a:off x="8017217" y="1119884"/>
            <a:ext cx="3914286" cy="4248364"/>
          </a:xfrm>
          <a:prstGeom prst="rect">
            <a:avLst/>
          </a:prstGeom>
        </p:spPr>
      </p:pic>
      <p:cxnSp>
        <p:nvCxnSpPr>
          <p:cNvPr id="7" name="Straight Connector 6">
            <a:extLst>
              <a:ext uri="{FF2B5EF4-FFF2-40B4-BE49-F238E27FC236}">
                <a16:creationId xmlns:a16="http://schemas.microsoft.com/office/drawing/2014/main" id="{F16BFA71-980C-4AA6-BEBA-0A617DB0A22F}"/>
              </a:ext>
            </a:extLst>
          </p:cNvPr>
          <p:cNvCxnSpPr>
            <a:cxnSpLocks/>
          </p:cNvCxnSpPr>
          <p:nvPr/>
        </p:nvCxnSpPr>
        <p:spPr>
          <a:xfrm>
            <a:off x="1582220" y="3832206"/>
            <a:ext cx="14229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9FB7372-4280-4ECD-90B5-3A2FBD8966C5}"/>
              </a:ext>
            </a:extLst>
          </p:cNvPr>
          <p:cNvCxnSpPr>
            <a:cxnSpLocks/>
          </p:cNvCxnSpPr>
          <p:nvPr/>
        </p:nvCxnSpPr>
        <p:spPr>
          <a:xfrm>
            <a:off x="2099353" y="3984606"/>
            <a:ext cx="1332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A98438-2FD9-404D-B79B-1CBDB525A86E}"/>
              </a:ext>
            </a:extLst>
          </p:cNvPr>
          <p:cNvCxnSpPr>
            <a:cxnSpLocks/>
          </p:cNvCxnSpPr>
          <p:nvPr/>
        </p:nvCxnSpPr>
        <p:spPr>
          <a:xfrm>
            <a:off x="6570324" y="3984606"/>
            <a:ext cx="887013"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1049A3-3CE2-40A7-8708-D2AD22FAF7F0}"/>
              </a:ext>
            </a:extLst>
          </p:cNvPr>
          <p:cNvCxnSpPr>
            <a:cxnSpLocks/>
          </p:cNvCxnSpPr>
          <p:nvPr/>
        </p:nvCxnSpPr>
        <p:spPr>
          <a:xfrm flipV="1">
            <a:off x="5244952" y="3830496"/>
            <a:ext cx="1102761" cy="171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C3C1A71-EB64-4B07-860D-D693272190FB}"/>
              </a:ext>
            </a:extLst>
          </p:cNvPr>
          <p:cNvSpPr/>
          <p:nvPr/>
        </p:nvSpPr>
        <p:spPr>
          <a:xfrm>
            <a:off x="104795" y="3775506"/>
            <a:ext cx="1408591" cy="338554"/>
          </a:xfrm>
          <a:prstGeom prst="rect">
            <a:avLst/>
          </a:prstGeom>
        </p:spPr>
        <p:txBody>
          <a:bodyPr wrap="none">
            <a:spAutoFit/>
          </a:bodyPr>
          <a:lstStyle/>
          <a:p>
            <a:r>
              <a:rPr lang="en-US" sz="1600" dirty="0">
                <a:solidFill>
                  <a:srgbClr val="FF0000"/>
                </a:solidFill>
              </a:rPr>
              <a:t>E1 is </a:t>
            </a:r>
            <a:r>
              <a:rPr lang="en-US" sz="1600" dirty="0"/>
              <a:t>before</a:t>
            </a:r>
            <a:r>
              <a:rPr lang="en-US" sz="1600" dirty="0">
                <a:solidFill>
                  <a:srgbClr val="FF0000"/>
                </a:solidFill>
              </a:rPr>
              <a:t> E2</a:t>
            </a:r>
          </a:p>
        </p:txBody>
      </p:sp>
      <p:sp>
        <p:nvSpPr>
          <p:cNvPr id="15" name="Rectangle 14">
            <a:extLst>
              <a:ext uri="{FF2B5EF4-FFF2-40B4-BE49-F238E27FC236}">
                <a16:creationId xmlns:a16="http://schemas.microsoft.com/office/drawing/2014/main" id="{757E2E9B-6A28-432E-B000-9544A09F3A73}"/>
              </a:ext>
            </a:extLst>
          </p:cNvPr>
          <p:cNvSpPr/>
          <p:nvPr/>
        </p:nvSpPr>
        <p:spPr>
          <a:xfrm>
            <a:off x="3854702" y="3775259"/>
            <a:ext cx="1408591" cy="338554"/>
          </a:xfrm>
          <a:prstGeom prst="rect">
            <a:avLst/>
          </a:prstGeom>
        </p:spPr>
        <p:txBody>
          <a:bodyPr wrap="none">
            <a:spAutoFit/>
          </a:bodyPr>
          <a:lstStyle/>
          <a:p>
            <a:r>
              <a:rPr lang="en-US" sz="1600" dirty="0">
                <a:solidFill>
                  <a:srgbClr val="0000FF"/>
                </a:solidFill>
              </a:rPr>
              <a:t>E1 is </a:t>
            </a:r>
            <a:r>
              <a:rPr lang="en-US" sz="1600" dirty="0"/>
              <a:t>before</a:t>
            </a:r>
            <a:r>
              <a:rPr lang="en-US" sz="1600" dirty="0">
                <a:solidFill>
                  <a:srgbClr val="0000FF"/>
                </a:solidFill>
              </a:rPr>
              <a:t> E2</a:t>
            </a:r>
          </a:p>
        </p:txBody>
      </p:sp>
      <p:sp>
        <p:nvSpPr>
          <p:cNvPr id="18" name="Rectangle 17">
            <a:extLst>
              <a:ext uri="{FF2B5EF4-FFF2-40B4-BE49-F238E27FC236}">
                <a16:creationId xmlns:a16="http://schemas.microsoft.com/office/drawing/2014/main" id="{F511BCA2-2030-445F-90FB-006A4DC7CF71}"/>
              </a:ext>
            </a:extLst>
          </p:cNvPr>
          <p:cNvSpPr/>
          <p:nvPr/>
        </p:nvSpPr>
        <p:spPr>
          <a:xfrm>
            <a:off x="5414664" y="3496142"/>
            <a:ext cx="389850" cy="338554"/>
          </a:xfrm>
          <a:prstGeom prst="rect">
            <a:avLst/>
          </a:prstGeom>
        </p:spPr>
        <p:txBody>
          <a:bodyPr wrap="none">
            <a:spAutoFit/>
          </a:bodyPr>
          <a:lstStyle/>
          <a:p>
            <a:r>
              <a:rPr lang="en-US" sz="1600" dirty="0">
                <a:solidFill>
                  <a:srgbClr val="0000FF"/>
                </a:solidFill>
              </a:rPr>
              <a:t>E1</a:t>
            </a:r>
          </a:p>
        </p:txBody>
      </p:sp>
      <p:sp>
        <p:nvSpPr>
          <p:cNvPr id="19" name="Rectangle 18">
            <a:extLst>
              <a:ext uri="{FF2B5EF4-FFF2-40B4-BE49-F238E27FC236}">
                <a16:creationId xmlns:a16="http://schemas.microsoft.com/office/drawing/2014/main" id="{8DB10139-A276-4383-AB11-031F02F272C3}"/>
              </a:ext>
            </a:extLst>
          </p:cNvPr>
          <p:cNvSpPr/>
          <p:nvPr/>
        </p:nvSpPr>
        <p:spPr>
          <a:xfrm>
            <a:off x="6728044" y="3648542"/>
            <a:ext cx="389850" cy="338554"/>
          </a:xfrm>
          <a:prstGeom prst="rect">
            <a:avLst/>
          </a:prstGeom>
        </p:spPr>
        <p:txBody>
          <a:bodyPr wrap="none">
            <a:spAutoFit/>
          </a:bodyPr>
          <a:lstStyle/>
          <a:p>
            <a:r>
              <a:rPr lang="en-US" sz="1600" dirty="0">
                <a:solidFill>
                  <a:srgbClr val="0000FF"/>
                </a:solidFill>
              </a:rPr>
              <a:t>E2</a:t>
            </a:r>
          </a:p>
        </p:txBody>
      </p:sp>
      <p:sp>
        <p:nvSpPr>
          <p:cNvPr id="20" name="Rectangle 19">
            <a:extLst>
              <a:ext uri="{FF2B5EF4-FFF2-40B4-BE49-F238E27FC236}">
                <a16:creationId xmlns:a16="http://schemas.microsoft.com/office/drawing/2014/main" id="{9B85F77A-A988-47B7-8227-9074D1CCD2EB}"/>
              </a:ext>
            </a:extLst>
          </p:cNvPr>
          <p:cNvSpPr/>
          <p:nvPr/>
        </p:nvSpPr>
        <p:spPr>
          <a:xfrm>
            <a:off x="3099543" y="3672517"/>
            <a:ext cx="389850" cy="338554"/>
          </a:xfrm>
          <a:prstGeom prst="rect">
            <a:avLst/>
          </a:prstGeom>
        </p:spPr>
        <p:txBody>
          <a:bodyPr wrap="none">
            <a:spAutoFit/>
          </a:bodyPr>
          <a:lstStyle/>
          <a:p>
            <a:r>
              <a:rPr lang="en-US" sz="1600" dirty="0">
                <a:solidFill>
                  <a:srgbClr val="FF0000"/>
                </a:solidFill>
              </a:rPr>
              <a:t>E2</a:t>
            </a:r>
          </a:p>
        </p:txBody>
      </p:sp>
      <p:sp>
        <p:nvSpPr>
          <p:cNvPr id="21" name="Rectangle 20">
            <a:extLst>
              <a:ext uri="{FF2B5EF4-FFF2-40B4-BE49-F238E27FC236}">
                <a16:creationId xmlns:a16="http://schemas.microsoft.com/office/drawing/2014/main" id="{C4239E0B-856E-4DFF-9605-DDD392348050}"/>
              </a:ext>
            </a:extLst>
          </p:cNvPr>
          <p:cNvSpPr/>
          <p:nvPr/>
        </p:nvSpPr>
        <p:spPr>
          <a:xfrm>
            <a:off x="1515607" y="3537245"/>
            <a:ext cx="389850" cy="338554"/>
          </a:xfrm>
          <a:prstGeom prst="rect">
            <a:avLst/>
          </a:prstGeom>
        </p:spPr>
        <p:txBody>
          <a:bodyPr wrap="none">
            <a:spAutoFit/>
          </a:bodyPr>
          <a:lstStyle/>
          <a:p>
            <a:r>
              <a:rPr lang="en-US" sz="1600" dirty="0">
                <a:solidFill>
                  <a:srgbClr val="FF0000"/>
                </a:solidFill>
              </a:rPr>
              <a:t>E1</a:t>
            </a:r>
          </a:p>
        </p:txBody>
      </p:sp>
    </p:spTree>
    <p:extLst>
      <p:ext uri="{BB962C8B-B14F-4D97-AF65-F5344CB8AC3E}">
        <p14:creationId xmlns:p14="http://schemas.microsoft.com/office/powerpoint/2010/main" val="3306194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575B-A6D5-4969-815D-AC0C0E035C47}"/>
              </a:ext>
            </a:extLst>
          </p:cNvPr>
          <p:cNvSpPr>
            <a:spLocks noGrp="1"/>
          </p:cNvSpPr>
          <p:nvPr>
            <p:ph type="title"/>
          </p:nvPr>
        </p:nvSpPr>
        <p:spPr/>
        <p:txBody>
          <a:bodyPr/>
          <a:lstStyle/>
          <a:p>
            <a:r>
              <a:rPr lang="en-US" dirty="0"/>
              <a:t>Representation: Relational</a:t>
            </a:r>
          </a:p>
        </p:txBody>
      </p:sp>
      <p:sp>
        <p:nvSpPr>
          <p:cNvPr id="3" name="Content Placeholder 2">
            <a:extLst>
              <a:ext uri="{FF2B5EF4-FFF2-40B4-BE49-F238E27FC236}">
                <a16:creationId xmlns:a16="http://schemas.microsoft.com/office/drawing/2014/main" id="{2778907A-A496-41C5-97EA-FE5310FB22F2}"/>
              </a:ext>
            </a:extLst>
          </p:cNvPr>
          <p:cNvSpPr>
            <a:spLocks noGrp="1"/>
          </p:cNvSpPr>
          <p:nvPr>
            <p:ph idx="1"/>
          </p:nvPr>
        </p:nvSpPr>
        <p:spPr>
          <a:xfrm>
            <a:off x="609599" y="1251856"/>
            <a:ext cx="11416301" cy="4484915"/>
          </a:xfrm>
        </p:spPr>
        <p:txBody>
          <a:bodyPr/>
          <a:lstStyle/>
          <a:p>
            <a:r>
              <a:rPr lang="en-US" sz="2000" b="1" dirty="0"/>
              <a:t>Multiple problems</a:t>
            </a:r>
            <a:r>
              <a:rPr lang="en-US" sz="2000" dirty="0"/>
              <a:t> have been identified with these datasets and annotation schemes</a:t>
            </a:r>
          </a:p>
          <a:p>
            <a:pPr lvl="1"/>
            <a:r>
              <a:rPr lang="en-US" sz="1800" dirty="0"/>
              <a:t>The difficulty to balance between coverage and IAA. </a:t>
            </a:r>
          </a:p>
          <a:p>
            <a:pPr lvl="1"/>
            <a:endParaRPr lang="en-US" sz="1800" dirty="0"/>
          </a:p>
          <a:p>
            <a:r>
              <a:rPr lang="en-US" sz="2000" dirty="0"/>
              <a:t>It is possible to achieve good IAA by focusing on a small portion of phenomena </a:t>
            </a:r>
          </a:p>
          <a:p>
            <a:pPr lvl="1"/>
            <a:r>
              <a:rPr lang="en-US" sz="1800" dirty="0"/>
              <a:t>Multiple Axes</a:t>
            </a:r>
          </a:p>
          <a:p>
            <a:pPr lvl="1"/>
            <a:r>
              <a:rPr lang="en-US" sz="1800" dirty="0"/>
              <a:t>Focus on Start Time</a:t>
            </a:r>
          </a:p>
          <a:p>
            <a:pPr lvl="2"/>
            <a:r>
              <a:rPr lang="en-US" sz="1600" dirty="0"/>
              <a:t>Cost: loss of granularity</a:t>
            </a:r>
          </a:p>
          <a:p>
            <a:r>
              <a:rPr lang="en-US" sz="1800" dirty="0"/>
              <a:t>MATRES (Ning et al.) bases the relations on </a:t>
            </a:r>
            <a:r>
              <a:rPr lang="en-US" sz="1800" dirty="0" err="1"/>
              <a:t>Start_Time</a:t>
            </a:r>
            <a:r>
              <a:rPr lang="en-US" sz="1800" dirty="0"/>
              <a:t> and uses only: </a:t>
            </a:r>
          </a:p>
          <a:p>
            <a:pPr lvl="1"/>
            <a:r>
              <a:rPr lang="en-US" sz="1600" dirty="0" err="1"/>
              <a:t>Before_start</a:t>
            </a:r>
            <a:r>
              <a:rPr lang="en-US" sz="1600" dirty="0"/>
              <a:t>; </a:t>
            </a:r>
            <a:r>
              <a:rPr lang="en-US" sz="1600" dirty="0" err="1"/>
              <a:t>After_Start</a:t>
            </a:r>
            <a:r>
              <a:rPr lang="en-US" sz="1600" dirty="0"/>
              <a:t>, Equal, and Vague.  </a:t>
            </a:r>
          </a:p>
          <a:p>
            <a:pPr lvl="1"/>
            <a:r>
              <a:rPr lang="en-US" sz="1600" dirty="0"/>
              <a:t>Vague relation: when an annotator considers the following to be possible, given that text: </a:t>
            </a:r>
          </a:p>
          <a:p>
            <a:pPr lvl="2"/>
            <a:r>
              <a:rPr lang="en-US" sz="1400" dirty="0"/>
              <a:t>E1 starts before E2, and E2 starts before E1</a:t>
            </a:r>
            <a:endParaRPr lang="en-US" sz="1600" dirty="0"/>
          </a:p>
          <a:p>
            <a:pPr lvl="1"/>
            <a:endParaRPr lang="en-US" sz="1800" dirty="0"/>
          </a:p>
          <a:p>
            <a:r>
              <a:rPr lang="en-US" sz="2000" dirty="0"/>
              <a:t>Other efforts: </a:t>
            </a:r>
          </a:p>
          <a:p>
            <a:pPr lvl="1"/>
            <a:r>
              <a:rPr lang="en-US" sz="1800" dirty="0"/>
              <a:t>Use natural language to annotate natural language.</a:t>
            </a:r>
          </a:p>
          <a:p>
            <a:pPr lvl="2"/>
            <a:r>
              <a:rPr lang="en-US" sz="1600" dirty="0"/>
              <a:t>TORQUE: temporal ordering question-answering – a new QA dataset to be released soon</a:t>
            </a:r>
          </a:p>
          <a:p>
            <a:pPr marL="0" indent="0">
              <a:buNone/>
            </a:pPr>
            <a:endParaRPr lang="en-US" sz="2000" dirty="0"/>
          </a:p>
        </p:txBody>
      </p:sp>
      <p:sp>
        <p:nvSpPr>
          <p:cNvPr id="4" name="Slide Number Placeholder 3">
            <a:extLst>
              <a:ext uri="{FF2B5EF4-FFF2-40B4-BE49-F238E27FC236}">
                <a16:creationId xmlns:a16="http://schemas.microsoft.com/office/drawing/2014/main" id="{9FDCFD7F-A601-4403-8EE2-5B503B0D44B8}"/>
              </a:ext>
            </a:extLst>
          </p:cNvPr>
          <p:cNvSpPr>
            <a:spLocks noGrp="1"/>
          </p:cNvSpPr>
          <p:nvPr>
            <p:ph type="sldNum" sz="quarter" idx="11"/>
          </p:nvPr>
        </p:nvSpPr>
        <p:spPr/>
        <p:txBody>
          <a:bodyPr/>
          <a:lstStyle/>
          <a:p>
            <a:fld id="{BDF588C3-71D6-5D45-B118-1C664482E1C2}" type="slidenum">
              <a:rPr lang="en-US" smtClean="0"/>
              <a:t>21</a:t>
            </a:fld>
            <a:endParaRPr lang="en-US"/>
          </a:p>
        </p:txBody>
      </p:sp>
      <p:grpSp>
        <p:nvGrpSpPr>
          <p:cNvPr id="32" name="Group 31">
            <a:extLst>
              <a:ext uri="{FF2B5EF4-FFF2-40B4-BE49-F238E27FC236}">
                <a16:creationId xmlns:a16="http://schemas.microsoft.com/office/drawing/2014/main" id="{A8A1E925-DB8D-42B0-A5AA-E8353775E6B5}"/>
              </a:ext>
            </a:extLst>
          </p:cNvPr>
          <p:cNvGrpSpPr/>
          <p:nvPr/>
        </p:nvGrpSpPr>
        <p:grpSpPr>
          <a:xfrm>
            <a:off x="8541255" y="2939946"/>
            <a:ext cx="3627510" cy="1921774"/>
            <a:chOff x="7545433" y="2841056"/>
            <a:chExt cx="3627510" cy="1921774"/>
          </a:xfrm>
        </p:grpSpPr>
        <p:grpSp>
          <p:nvGrpSpPr>
            <p:cNvPr id="5" name="Group 4">
              <a:extLst>
                <a:ext uri="{FF2B5EF4-FFF2-40B4-BE49-F238E27FC236}">
                  <a16:creationId xmlns:a16="http://schemas.microsoft.com/office/drawing/2014/main" id="{5C13F66B-6CCE-45AC-8064-8951FB4B3152}"/>
                </a:ext>
              </a:extLst>
            </p:cNvPr>
            <p:cNvGrpSpPr/>
            <p:nvPr/>
          </p:nvGrpSpPr>
          <p:grpSpPr>
            <a:xfrm>
              <a:off x="7627401" y="2866587"/>
              <a:ext cx="3545542" cy="1896243"/>
              <a:chOff x="2133600" y="3452446"/>
              <a:chExt cx="6210938" cy="3046915"/>
            </a:xfrm>
          </p:grpSpPr>
          <p:grpSp>
            <p:nvGrpSpPr>
              <p:cNvPr id="6" name="Group 5">
                <a:extLst>
                  <a:ext uri="{FF2B5EF4-FFF2-40B4-BE49-F238E27FC236}">
                    <a16:creationId xmlns:a16="http://schemas.microsoft.com/office/drawing/2014/main" id="{CCB7A37F-F15D-4793-B43F-3D6DCF9D9E7D}"/>
                  </a:ext>
                </a:extLst>
              </p:cNvPr>
              <p:cNvGrpSpPr/>
              <p:nvPr/>
            </p:nvGrpSpPr>
            <p:grpSpPr>
              <a:xfrm>
                <a:off x="4094417" y="4087597"/>
                <a:ext cx="1556084" cy="1860884"/>
                <a:chOff x="3850105" y="3914274"/>
                <a:chExt cx="1556084" cy="1860884"/>
              </a:xfrm>
            </p:grpSpPr>
            <p:sp>
              <p:nvSpPr>
                <p:cNvPr id="29" name="Freeform 56">
                  <a:extLst>
                    <a:ext uri="{FF2B5EF4-FFF2-40B4-BE49-F238E27FC236}">
                      <a16:creationId xmlns:a16="http://schemas.microsoft.com/office/drawing/2014/main" id="{46757CDD-664A-48E0-ABFC-DE34AF65D52D}"/>
                    </a:ext>
                  </a:extLst>
                </p:cNvPr>
                <p:cNvSpPr/>
                <p:nvPr/>
              </p:nvSpPr>
              <p:spPr>
                <a:xfrm>
                  <a:off x="3882189" y="4876800"/>
                  <a:ext cx="1491916" cy="898358"/>
                </a:xfrm>
                <a:custGeom>
                  <a:avLst/>
                  <a:gdLst>
                    <a:gd name="connsiteX0" fmla="*/ 0 w 1491916"/>
                    <a:gd name="connsiteY0" fmla="*/ 0 h 898358"/>
                    <a:gd name="connsiteX1" fmla="*/ 1090864 w 1491916"/>
                    <a:gd name="connsiteY1" fmla="*/ 433137 h 898358"/>
                    <a:gd name="connsiteX2" fmla="*/ 1491916 w 1491916"/>
                    <a:gd name="connsiteY2" fmla="*/ 898358 h 898358"/>
                  </a:gdLst>
                  <a:ahLst/>
                  <a:cxnLst>
                    <a:cxn ang="0">
                      <a:pos x="connsiteX0" y="connsiteY0"/>
                    </a:cxn>
                    <a:cxn ang="0">
                      <a:pos x="connsiteX1" y="connsiteY1"/>
                    </a:cxn>
                    <a:cxn ang="0">
                      <a:pos x="connsiteX2" y="connsiteY2"/>
                    </a:cxn>
                  </a:cxnLst>
                  <a:rect l="l" t="t" r="r" b="b"/>
                  <a:pathLst>
                    <a:path w="1491916" h="898358">
                      <a:moveTo>
                        <a:pt x="0" y="0"/>
                      </a:moveTo>
                      <a:cubicBezTo>
                        <a:pt x="421105" y="141705"/>
                        <a:pt x="842211" y="283411"/>
                        <a:pt x="1090864" y="433137"/>
                      </a:cubicBezTo>
                      <a:cubicBezTo>
                        <a:pt x="1339517" y="582863"/>
                        <a:pt x="1491916" y="898358"/>
                        <a:pt x="1491916" y="898358"/>
                      </a:cubicBezTo>
                    </a:path>
                  </a:pathLst>
                </a:custGeom>
                <a:noFill/>
                <a:ln w="28575">
                  <a:solidFill>
                    <a:schemeClr val="bg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013" kern="1200">
                    <a:solidFill>
                      <a:srgbClr val="FFFFFF"/>
                    </a:solidFill>
                    <a:latin typeface="Calibri"/>
                    <a:cs typeface="Arial"/>
                  </a:endParaRPr>
                </a:p>
              </p:txBody>
            </p:sp>
            <p:sp>
              <p:nvSpPr>
                <p:cNvPr id="30" name="Freeform 57">
                  <a:extLst>
                    <a:ext uri="{FF2B5EF4-FFF2-40B4-BE49-F238E27FC236}">
                      <a16:creationId xmlns:a16="http://schemas.microsoft.com/office/drawing/2014/main" id="{D23B710C-7280-47C6-A145-D524E2196B71}"/>
                    </a:ext>
                  </a:extLst>
                </p:cNvPr>
                <p:cNvSpPr/>
                <p:nvPr/>
              </p:nvSpPr>
              <p:spPr>
                <a:xfrm>
                  <a:off x="3850105" y="3914274"/>
                  <a:ext cx="1556084" cy="1780673"/>
                </a:xfrm>
                <a:custGeom>
                  <a:avLst/>
                  <a:gdLst>
                    <a:gd name="connsiteX0" fmla="*/ 0 w 1556084"/>
                    <a:gd name="connsiteY0" fmla="*/ 0 h 1780673"/>
                    <a:gd name="connsiteX1" fmla="*/ 1042737 w 1556084"/>
                    <a:gd name="connsiteY1" fmla="*/ 545431 h 1780673"/>
                    <a:gd name="connsiteX2" fmla="*/ 1556084 w 1556084"/>
                    <a:gd name="connsiteY2" fmla="*/ 1780673 h 1780673"/>
                  </a:gdLst>
                  <a:ahLst/>
                  <a:cxnLst>
                    <a:cxn ang="0">
                      <a:pos x="connsiteX0" y="connsiteY0"/>
                    </a:cxn>
                    <a:cxn ang="0">
                      <a:pos x="connsiteX1" y="connsiteY1"/>
                    </a:cxn>
                    <a:cxn ang="0">
                      <a:pos x="connsiteX2" y="connsiteY2"/>
                    </a:cxn>
                  </a:cxnLst>
                  <a:rect l="l" t="t" r="r" b="b"/>
                  <a:pathLst>
                    <a:path w="1556084" h="1780673">
                      <a:moveTo>
                        <a:pt x="0" y="0"/>
                      </a:moveTo>
                      <a:cubicBezTo>
                        <a:pt x="391695" y="124326"/>
                        <a:pt x="783390" y="248652"/>
                        <a:pt x="1042737" y="545431"/>
                      </a:cubicBezTo>
                      <a:cubicBezTo>
                        <a:pt x="1302084" y="842210"/>
                        <a:pt x="1556084" y="1780673"/>
                        <a:pt x="1556084" y="1780673"/>
                      </a:cubicBezTo>
                    </a:path>
                  </a:pathLst>
                </a:custGeom>
                <a:noFill/>
                <a:ln w="28575">
                  <a:solidFill>
                    <a:schemeClr val="bg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013" kern="1200">
                    <a:solidFill>
                      <a:srgbClr val="FFFFFF"/>
                    </a:solidFill>
                    <a:latin typeface="Calibri"/>
                    <a:cs typeface="Arial"/>
                  </a:endParaRPr>
                </a:p>
              </p:txBody>
            </p:sp>
          </p:grpSp>
          <p:grpSp>
            <p:nvGrpSpPr>
              <p:cNvPr id="7" name="Group 6">
                <a:extLst>
                  <a:ext uri="{FF2B5EF4-FFF2-40B4-BE49-F238E27FC236}">
                    <a16:creationId xmlns:a16="http://schemas.microsoft.com/office/drawing/2014/main" id="{57902B65-5098-41CC-9330-06B69F1DA218}"/>
                  </a:ext>
                </a:extLst>
              </p:cNvPr>
              <p:cNvGrpSpPr/>
              <p:nvPr/>
            </p:nvGrpSpPr>
            <p:grpSpPr>
              <a:xfrm>
                <a:off x="2133600" y="3602323"/>
                <a:ext cx="4922703" cy="2897038"/>
                <a:chOff x="2265173" y="-47460"/>
                <a:chExt cx="4922703" cy="2897038"/>
              </a:xfrm>
            </p:grpSpPr>
            <p:grpSp>
              <p:nvGrpSpPr>
                <p:cNvPr id="18" name="Group 17">
                  <a:extLst>
                    <a:ext uri="{FF2B5EF4-FFF2-40B4-BE49-F238E27FC236}">
                      <a16:creationId xmlns:a16="http://schemas.microsoft.com/office/drawing/2014/main" id="{2132158C-A659-4889-B6D1-B485484A5811}"/>
                    </a:ext>
                  </a:extLst>
                </p:cNvPr>
                <p:cNvGrpSpPr/>
                <p:nvPr/>
              </p:nvGrpSpPr>
              <p:grpSpPr>
                <a:xfrm>
                  <a:off x="2265173" y="-47460"/>
                  <a:ext cx="4922703" cy="2897038"/>
                  <a:chOff x="3569311" y="1831175"/>
                  <a:chExt cx="4922703" cy="2897038"/>
                </a:xfrm>
              </p:grpSpPr>
              <p:cxnSp>
                <p:nvCxnSpPr>
                  <p:cNvPr id="23" name="Straight Connector 22">
                    <a:extLst>
                      <a:ext uri="{FF2B5EF4-FFF2-40B4-BE49-F238E27FC236}">
                        <a16:creationId xmlns:a16="http://schemas.microsoft.com/office/drawing/2014/main" id="{FC6B648F-20FD-4360-87D3-8C38772B2329}"/>
                      </a:ext>
                    </a:extLst>
                  </p:cNvPr>
                  <p:cNvCxnSpPr/>
                  <p:nvPr/>
                </p:nvCxnSpPr>
                <p:spPr>
                  <a:xfrm>
                    <a:off x="4454620" y="4246080"/>
                    <a:ext cx="3711508" cy="0"/>
                  </a:xfrm>
                  <a:prstGeom prst="line">
                    <a:avLst/>
                  </a:prstGeom>
                  <a:ln w="38100">
                    <a:solidFill>
                      <a:schemeClr val="bg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38D034-D2BB-4913-A1CB-D6ACE79E9948}"/>
                      </a:ext>
                    </a:extLst>
                  </p:cNvPr>
                  <p:cNvCxnSpPr/>
                  <p:nvPr/>
                </p:nvCxnSpPr>
                <p:spPr>
                  <a:xfrm flipV="1">
                    <a:off x="5505161" y="1831175"/>
                    <a:ext cx="0" cy="2526134"/>
                  </a:xfrm>
                  <a:prstGeom prst="line">
                    <a:avLst/>
                  </a:prstGeom>
                  <a:ln w="38100">
                    <a:solidFill>
                      <a:schemeClr val="bg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5540CC6-3E10-4895-B1EE-E6E73C759A45}"/>
                      </a:ext>
                    </a:extLst>
                  </p:cNvPr>
                  <p:cNvSpPr txBox="1"/>
                  <p:nvPr/>
                </p:nvSpPr>
                <p:spPr>
                  <a:xfrm>
                    <a:off x="4366087" y="4257063"/>
                    <a:ext cx="1630844" cy="471150"/>
                  </a:xfrm>
                  <a:prstGeom prst="rect">
                    <a:avLst/>
                  </a:prstGeom>
                  <a:noFill/>
                  <a:ln>
                    <a:noFill/>
                  </a:ln>
                </p:spPr>
                <p:txBody>
                  <a:bodyPr wrap="none" rtlCol="0">
                    <a:spAutoFit/>
                  </a:bodyPr>
                  <a:lstStyle/>
                  <a:p>
                    <a:pPr defTabSz="685800">
                      <a:buClrTx/>
                    </a:pPr>
                    <a:r>
                      <a:rPr lang="en-US" sz="788" b="1" kern="1200" dirty="0">
                        <a:latin typeface="Century Gothic" panose="020B0502020202020204" pitchFamily="34" charset="0"/>
                        <a:ea typeface="Times New Roman" charset="0"/>
                        <a:cs typeface="Times New Roman" charset="0"/>
                      </a:rPr>
                      <a:t>police </a:t>
                    </a:r>
                    <a:r>
                      <a:rPr lang="en-US" sz="788" b="1" u="sng" kern="1200" dirty="0">
                        <a:latin typeface="Century Gothic" panose="020B0502020202020204" pitchFamily="34" charset="0"/>
                        <a:ea typeface="Times New Roman" charset="0"/>
                        <a:cs typeface="Times New Roman" charset="0"/>
                      </a:rPr>
                      <a:t>tried</a:t>
                    </a:r>
                  </a:p>
                </p:txBody>
              </p:sp>
              <p:sp>
                <p:nvSpPr>
                  <p:cNvPr id="26" name="TextBox 25">
                    <a:extLst>
                      <a:ext uri="{FF2B5EF4-FFF2-40B4-BE49-F238E27FC236}">
                        <a16:creationId xmlns:a16="http://schemas.microsoft.com/office/drawing/2014/main" id="{AED1AB3F-D8EB-4B57-A3C2-DBECD315B060}"/>
                      </a:ext>
                    </a:extLst>
                  </p:cNvPr>
                  <p:cNvSpPr txBox="1"/>
                  <p:nvPr/>
                </p:nvSpPr>
                <p:spPr>
                  <a:xfrm>
                    <a:off x="6355509" y="4243106"/>
                    <a:ext cx="2136505" cy="471150"/>
                  </a:xfrm>
                  <a:prstGeom prst="rect">
                    <a:avLst/>
                  </a:prstGeom>
                  <a:noFill/>
                  <a:ln>
                    <a:noFill/>
                  </a:ln>
                </p:spPr>
                <p:txBody>
                  <a:bodyPr wrap="none" rtlCol="0">
                    <a:spAutoFit/>
                  </a:bodyPr>
                  <a:lstStyle/>
                  <a:p>
                    <a:pPr defTabSz="685800">
                      <a:buClrTx/>
                    </a:pPr>
                    <a:r>
                      <a:rPr lang="en-US" sz="788" b="1" kern="1200" dirty="0">
                        <a:latin typeface="Century Gothic" panose="020B0502020202020204" pitchFamily="34" charset="0"/>
                        <a:ea typeface="Times New Roman" charset="0"/>
                        <a:cs typeface="Times New Roman" charset="0"/>
                      </a:rPr>
                      <a:t>51 people </a:t>
                    </a:r>
                    <a:r>
                      <a:rPr lang="en-US" sz="788" b="1" u="sng" kern="1200" dirty="0">
                        <a:latin typeface="Century Gothic" panose="020B0502020202020204" pitchFamily="34" charset="0"/>
                        <a:ea typeface="Times New Roman" charset="0"/>
                        <a:cs typeface="Times New Roman" charset="0"/>
                      </a:rPr>
                      <a:t>killed</a:t>
                    </a:r>
                  </a:p>
                </p:txBody>
              </p:sp>
              <p:sp>
                <p:nvSpPr>
                  <p:cNvPr id="27" name="TextBox 26">
                    <a:extLst>
                      <a:ext uri="{FF2B5EF4-FFF2-40B4-BE49-F238E27FC236}">
                        <a16:creationId xmlns:a16="http://schemas.microsoft.com/office/drawing/2014/main" id="{3CADCE7B-4E8F-485D-925F-A67D64062C99}"/>
                      </a:ext>
                    </a:extLst>
                  </p:cNvPr>
                  <p:cNvSpPr txBox="1"/>
                  <p:nvPr/>
                </p:nvSpPr>
                <p:spPr>
                  <a:xfrm>
                    <a:off x="3569311" y="2920188"/>
                    <a:ext cx="2302701" cy="471150"/>
                  </a:xfrm>
                  <a:prstGeom prst="rect">
                    <a:avLst/>
                  </a:prstGeom>
                  <a:noFill/>
                  <a:ln>
                    <a:noFill/>
                  </a:ln>
                </p:spPr>
                <p:txBody>
                  <a:bodyPr wrap="none" rtlCol="0">
                    <a:spAutoFit/>
                  </a:bodyPr>
                  <a:lstStyle/>
                  <a:p>
                    <a:pPr defTabSz="685800">
                      <a:buClrTx/>
                    </a:pPr>
                    <a:r>
                      <a:rPr lang="en-US" sz="788" b="1" kern="1200" dirty="0">
                        <a:latin typeface="Century Gothic" panose="020B0502020202020204" pitchFamily="34" charset="0"/>
                        <a:ea typeface="Times New Roman" charset="0"/>
                        <a:cs typeface="Times New Roman" charset="0"/>
                      </a:rPr>
                      <a:t>to </a:t>
                    </a:r>
                    <a:r>
                      <a:rPr lang="en-US" sz="788" b="1" u="sng" kern="1200" dirty="0">
                        <a:latin typeface="Century Gothic" panose="020B0502020202020204" pitchFamily="34" charset="0"/>
                        <a:ea typeface="Times New Roman" charset="0"/>
                        <a:cs typeface="Times New Roman" charset="0"/>
                      </a:rPr>
                      <a:t>eliminate</a:t>
                    </a:r>
                    <a:r>
                      <a:rPr lang="en-US" sz="788" b="1" kern="1200" dirty="0">
                        <a:latin typeface="Century Gothic" panose="020B0502020202020204" pitchFamily="34" charset="0"/>
                        <a:ea typeface="Times New Roman" charset="0"/>
                        <a:cs typeface="Times New Roman" charset="0"/>
                      </a:rPr>
                      <a:t> army</a:t>
                    </a:r>
                  </a:p>
                </p:txBody>
              </p:sp>
              <p:sp>
                <p:nvSpPr>
                  <p:cNvPr id="28" name="TextBox 27">
                    <a:extLst>
                      <a:ext uri="{FF2B5EF4-FFF2-40B4-BE49-F238E27FC236}">
                        <a16:creationId xmlns:a16="http://schemas.microsoft.com/office/drawing/2014/main" id="{5F3CB7C2-D084-4896-B80E-092FCF7FD6AC}"/>
                      </a:ext>
                    </a:extLst>
                  </p:cNvPr>
                  <p:cNvSpPr txBox="1"/>
                  <p:nvPr/>
                </p:nvSpPr>
                <p:spPr>
                  <a:xfrm>
                    <a:off x="3976602" y="2095938"/>
                    <a:ext cx="1775825" cy="471150"/>
                  </a:xfrm>
                  <a:prstGeom prst="rect">
                    <a:avLst/>
                  </a:prstGeom>
                  <a:noFill/>
                  <a:ln>
                    <a:noFill/>
                  </a:ln>
                </p:spPr>
                <p:txBody>
                  <a:bodyPr wrap="none" rtlCol="0">
                    <a:spAutoFit/>
                  </a:bodyPr>
                  <a:lstStyle/>
                  <a:p>
                    <a:pPr defTabSz="685800">
                      <a:buClrTx/>
                    </a:pPr>
                    <a:r>
                      <a:rPr lang="en-US" sz="788" b="1" u="sng" kern="1200" dirty="0">
                        <a:latin typeface="Century Gothic" panose="020B0502020202020204" pitchFamily="34" charset="0"/>
                        <a:ea typeface="Times New Roman" charset="0"/>
                        <a:cs typeface="Times New Roman" charset="0"/>
                      </a:rPr>
                      <a:t>restore</a:t>
                    </a:r>
                    <a:r>
                      <a:rPr lang="en-US" sz="788" b="1" kern="1200" dirty="0">
                        <a:latin typeface="Century Gothic" panose="020B0502020202020204" pitchFamily="34" charset="0"/>
                        <a:ea typeface="Times New Roman" charset="0"/>
                        <a:cs typeface="Times New Roman" charset="0"/>
                      </a:rPr>
                      <a:t> order</a:t>
                    </a:r>
                  </a:p>
                </p:txBody>
              </p:sp>
            </p:grpSp>
            <p:sp>
              <p:nvSpPr>
                <p:cNvPr id="19" name="Oval 18">
                  <a:extLst>
                    <a:ext uri="{FF2B5EF4-FFF2-40B4-BE49-F238E27FC236}">
                      <a16:creationId xmlns:a16="http://schemas.microsoft.com/office/drawing/2014/main" id="{0F492BE2-9AAE-44E2-A6DA-34B0C5665233}"/>
                    </a:ext>
                  </a:extLst>
                </p:cNvPr>
                <p:cNvSpPr/>
                <p:nvPr/>
              </p:nvSpPr>
              <p:spPr>
                <a:xfrm>
                  <a:off x="4113545" y="2293769"/>
                  <a:ext cx="166255" cy="166255"/>
                </a:xfrm>
                <a:prstGeom prst="ellipse">
                  <a:avLst/>
                </a:prstGeom>
                <a:solidFill>
                  <a:srgbClr val="665E8A"/>
                </a:solidFill>
                <a:ln w="38100">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013" kern="1200" dirty="0">
                    <a:solidFill>
                      <a:srgbClr val="E7E6E6"/>
                    </a:solidFill>
                    <a:latin typeface="Calibri"/>
                    <a:cs typeface="Arial"/>
                  </a:endParaRPr>
                </a:p>
              </p:txBody>
            </p:sp>
            <p:sp>
              <p:nvSpPr>
                <p:cNvPr id="20" name="Oval 19">
                  <a:extLst>
                    <a:ext uri="{FF2B5EF4-FFF2-40B4-BE49-F238E27FC236}">
                      <a16:creationId xmlns:a16="http://schemas.microsoft.com/office/drawing/2014/main" id="{9D96E274-D6C2-4D2E-8C2B-CA700F5232A1}"/>
                    </a:ext>
                  </a:extLst>
                </p:cNvPr>
                <p:cNvSpPr/>
                <p:nvPr/>
              </p:nvSpPr>
              <p:spPr>
                <a:xfrm>
                  <a:off x="4113545" y="1352255"/>
                  <a:ext cx="166255" cy="166255"/>
                </a:xfrm>
                <a:prstGeom prst="ellipse">
                  <a:avLst/>
                </a:prstGeom>
                <a:solidFill>
                  <a:srgbClr val="665E8A"/>
                </a:solidFill>
                <a:ln w="38100">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013" kern="1200" dirty="0">
                    <a:solidFill>
                      <a:srgbClr val="E7E6E6"/>
                    </a:solidFill>
                    <a:latin typeface="Calibri"/>
                    <a:cs typeface="Arial"/>
                  </a:endParaRPr>
                </a:p>
              </p:txBody>
            </p:sp>
            <p:sp>
              <p:nvSpPr>
                <p:cNvPr id="21" name="Oval 20">
                  <a:extLst>
                    <a:ext uri="{FF2B5EF4-FFF2-40B4-BE49-F238E27FC236}">
                      <a16:creationId xmlns:a16="http://schemas.microsoft.com/office/drawing/2014/main" id="{7E78A9F7-3A65-41CF-A284-7A1AD17542E8}"/>
                    </a:ext>
                  </a:extLst>
                </p:cNvPr>
                <p:cNvSpPr/>
                <p:nvPr/>
              </p:nvSpPr>
              <p:spPr>
                <a:xfrm>
                  <a:off x="5670759" y="2293769"/>
                  <a:ext cx="166255" cy="166255"/>
                </a:xfrm>
                <a:prstGeom prst="ellipse">
                  <a:avLst/>
                </a:prstGeom>
                <a:solidFill>
                  <a:srgbClr val="665E8A"/>
                </a:solidFill>
                <a:ln w="38100">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013" kern="1200" dirty="0">
                    <a:solidFill>
                      <a:srgbClr val="E7E6E6"/>
                    </a:solidFill>
                    <a:latin typeface="Calibri"/>
                    <a:cs typeface="Arial"/>
                  </a:endParaRPr>
                </a:p>
              </p:txBody>
            </p:sp>
            <p:sp>
              <p:nvSpPr>
                <p:cNvPr id="22" name="Oval 21">
                  <a:extLst>
                    <a:ext uri="{FF2B5EF4-FFF2-40B4-BE49-F238E27FC236}">
                      <a16:creationId xmlns:a16="http://schemas.microsoft.com/office/drawing/2014/main" id="{E7A30C4C-9E0A-4896-86C9-F43DA92C49D8}"/>
                    </a:ext>
                  </a:extLst>
                </p:cNvPr>
                <p:cNvSpPr/>
                <p:nvPr/>
              </p:nvSpPr>
              <p:spPr>
                <a:xfrm>
                  <a:off x="4113545" y="383648"/>
                  <a:ext cx="166255" cy="166255"/>
                </a:xfrm>
                <a:prstGeom prst="ellipse">
                  <a:avLst/>
                </a:prstGeom>
                <a:solidFill>
                  <a:srgbClr val="665E8A"/>
                </a:solidFill>
                <a:ln w="38100">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013" kern="1200" dirty="0">
                    <a:solidFill>
                      <a:srgbClr val="E7E6E6"/>
                    </a:solidFill>
                    <a:latin typeface="Calibri"/>
                    <a:cs typeface="Arial"/>
                  </a:endParaRPr>
                </a:p>
              </p:txBody>
            </p:sp>
          </p:grpSp>
          <p:grpSp>
            <p:nvGrpSpPr>
              <p:cNvPr id="8" name="Group 7">
                <a:extLst>
                  <a:ext uri="{FF2B5EF4-FFF2-40B4-BE49-F238E27FC236}">
                    <a16:creationId xmlns:a16="http://schemas.microsoft.com/office/drawing/2014/main" id="{2D93BA34-7F01-4830-8794-0BAB3FE63DB2}"/>
                  </a:ext>
                </a:extLst>
              </p:cNvPr>
              <p:cNvGrpSpPr/>
              <p:nvPr/>
            </p:nvGrpSpPr>
            <p:grpSpPr>
              <a:xfrm>
                <a:off x="4874663" y="4421433"/>
                <a:ext cx="524665" cy="1295138"/>
                <a:chOff x="4648200" y="4248110"/>
                <a:chExt cx="524665" cy="1295138"/>
              </a:xfrm>
            </p:grpSpPr>
            <p:sp>
              <p:nvSpPr>
                <p:cNvPr id="16" name="Multiply 71">
                  <a:extLst>
                    <a:ext uri="{FF2B5EF4-FFF2-40B4-BE49-F238E27FC236}">
                      <a16:creationId xmlns:a16="http://schemas.microsoft.com/office/drawing/2014/main" id="{5340FDE4-702F-458F-8FDE-2818A9DE1E62}"/>
                    </a:ext>
                  </a:extLst>
                </p:cNvPr>
                <p:cNvSpPr/>
                <p:nvPr/>
              </p:nvSpPr>
              <p:spPr>
                <a:xfrm>
                  <a:off x="4648200" y="5018583"/>
                  <a:ext cx="524665" cy="524665"/>
                </a:xfrm>
                <a:prstGeom prst="mathMultiply">
                  <a:avLst/>
                </a:prstGeom>
                <a:solidFill>
                  <a:srgbClr val="FF0000"/>
                </a:solidFill>
                <a:ln w="3175">
                  <a:solidFill>
                    <a:srgbClr val="FF000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defTabSz="685800">
                    <a:buClrTx/>
                  </a:pPr>
                  <a:endParaRPr lang="en-US" sz="1013" kern="1200">
                    <a:solidFill>
                      <a:srgbClr val="FFFFFF"/>
                    </a:solidFill>
                    <a:latin typeface="Calibri"/>
                    <a:cs typeface="Arial"/>
                  </a:endParaRPr>
                </a:p>
              </p:txBody>
            </p:sp>
            <p:sp>
              <p:nvSpPr>
                <p:cNvPr id="17" name="Multiply 72">
                  <a:extLst>
                    <a:ext uri="{FF2B5EF4-FFF2-40B4-BE49-F238E27FC236}">
                      <a16:creationId xmlns:a16="http://schemas.microsoft.com/office/drawing/2014/main" id="{95CA0C56-462D-4CA5-9D78-F513E5DA364C}"/>
                    </a:ext>
                  </a:extLst>
                </p:cNvPr>
                <p:cNvSpPr/>
                <p:nvPr/>
              </p:nvSpPr>
              <p:spPr>
                <a:xfrm>
                  <a:off x="4648200" y="4248110"/>
                  <a:ext cx="524665" cy="524665"/>
                </a:xfrm>
                <a:prstGeom prst="mathMultiply">
                  <a:avLst/>
                </a:prstGeom>
                <a:solidFill>
                  <a:srgbClr val="FF0000"/>
                </a:solidFill>
                <a:ln w="3175">
                  <a:solidFill>
                    <a:srgbClr val="FF000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defTabSz="685800">
                    <a:buClrTx/>
                  </a:pPr>
                  <a:endParaRPr lang="en-US" sz="1013" kern="1200">
                    <a:solidFill>
                      <a:srgbClr val="FFFFFF"/>
                    </a:solidFill>
                    <a:latin typeface="Calibri"/>
                    <a:cs typeface="Arial"/>
                  </a:endParaRPr>
                </a:p>
              </p:txBody>
            </p:sp>
          </p:grpSp>
          <p:grpSp>
            <p:nvGrpSpPr>
              <p:cNvPr id="9" name="Group 8">
                <a:extLst>
                  <a:ext uri="{FF2B5EF4-FFF2-40B4-BE49-F238E27FC236}">
                    <a16:creationId xmlns:a16="http://schemas.microsoft.com/office/drawing/2014/main" id="{7BB91686-0254-48C7-AEE6-E692BD72ED6C}"/>
                  </a:ext>
                </a:extLst>
              </p:cNvPr>
              <p:cNvGrpSpPr/>
              <p:nvPr/>
            </p:nvGrpSpPr>
            <p:grpSpPr>
              <a:xfrm>
                <a:off x="3499052" y="4128444"/>
                <a:ext cx="2101516" cy="2301365"/>
                <a:chOff x="3272589" y="3955121"/>
                <a:chExt cx="2101516" cy="2301365"/>
              </a:xfrm>
            </p:grpSpPr>
            <p:grpSp>
              <p:nvGrpSpPr>
                <p:cNvPr id="12" name="Group 11">
                  <a:extLst>
                    <a:ext uri="{FF2B5EF4-FFF2-40B4-BE49-F238E27FC236}">
                      <a16:creationId xmlns:a16="http://schemas.microsoft.com/office/drawing/2014/main" id="{B08352A1-C1FE-4B7F-AD04-54F9B49E3474}"/>
                    </a:ext>
                  </a:extLst>
                </p:cNvPr>
                <p:cNvGrpSpPr/>
                <p:nvPr/>
              </p:nvGrpSpPr>
              <p:grpSpPr>
                <a:xfrm>
                  <a:off x="3272589" y="3955121"/>
                  <a:ext cx="497306" cy="1884205"/>
                  <a:chOff x="3272589" y="3955121"/>
                  <a:chExt cx="497306" cy="1884205"/>
                </a:xfrm>
              </p:grpSpPr>
              <p:sp>
                <p:nvSpPr>
                  <p:cNvPr id="14" name="Freeform 76">
                    <a:extLst>
                      <a:ext uri="{FF2B5EF4-FFF2-40B4-BE49-F238E27FC236}">
                        <a16:creationId xmlns:a16="http://schemas.microsoft.com/office/drawing/2014/main" id="{BF6EC29D-4FD4-460E-BDF4-372BE54483C5}"/>
                      </a:ext>
                    </a:extLst>
                  </p:cNvPr>
                  <p:cNvSpPr/>
                  <p:nvPr/>
                </p:nvSpPr>
                <p:spPr>
                  <a:xfrm>
                    <a:off x="3272589" y="4940968"/>
                    <a:ext cx="497306" cy="898358"/>
                  </a:xfrm>
                  <a:custGeom>
                    <a:avLst/>
                    <a:gdLst>
                      <a:gd name="connsiteX0" fmla="*/ 497306 w 497306"/>
                      <a:gd name="connsiteY0" fmla="*/ 898358 h 898358"/>
                      <a:gd name="connsiteX1" fmla="*/ 0 w 497306"/>
                      <a:gd name="connsiteY1" fmla="*/ 417095 h 898358"/>
                      <a:gd name="connsiteX2" fmla="*/ 497306 w 497306"/>
                      <a:gd name="connsiteY2" fmla="*/ 0 h 898358"/>
                    </a:gdLst>
                    <a:ahLst/>
                    <a:cxnLst>
                      <a:cxn ang="0">
                        <a:pos x="connsiteX0" y="connsiteY0"/>
                      </a:cxn>
                      <a:cxn ang="0">
                        <a:pos x="connsiteX1" y="connsiteY1"/>
                      </a:cxn>
                      <a:cxn ang="0">
                        <a:pos x="connsiteX2" y="connsiteY2"/>
                      </a:cxn>
                    </a:cxnLst>
                    <a:rect l="l" t="t" r="r" b="b"/>
                    <a:pathLst>
                      <a:path w="497306" h="898358">
                        <a:moveTo>
                          <a:pt x="497306" y="898358"/>
                        </a:moveTo>
                        <a:cubicBezTo>
                          <a:pt x="248653" y="732589"/>
                          <a:pt x="0" y="566821"/>
                          <a:pt x="0" y="417095"/>
                        </a:cubicBezTo>
                        <a:cubicBezTo>
                          <a:pt x="0" y="267369"/>
                          <a:pt x="497306" y="0"/>
                          <a:pt x="497306" y="0"/>
                        </a:cubicBezTo>
                      </a:path>
                    </a:pathLst>
                  </a:custGeom>
                  <a:noFill/>
                  <a:ln w="28575">
                    <a:solidFill>
                      <a:schemeClr val="bg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013" kern="1200">
                      <a:solidFill>
                        <a:srgbClr val="FFFFFF"/>
                      </a:solidFill>
                      <a:latin typeface="Calibri"/>
                      <a:cs typeface="Arial"/>
                    </a:endParaRPr>
                  </a:p>
                </p:txBody>
              </p:sp>
              <p:sp>
                <p:nvSpPr>
                  <p:cNvPr id="15" name="Freeform 77">
                    <a:extLst>
                      <a:ext uri="{FF2B5EF4-FFF2-40B4-BE49-F238E27FC236}">
                        <a16:creationId xmlns:a16="http://schemas.microsoft.com/office/drawing/2014/main" id="{6397A9C7-BA37-4B73-8930-8BD42487DC2D}"/>
                      </a:ext>
                    </a:extLst>
                  </p:cNvPr>
                  <p:cNvSpPr/>
                  <p:nvPr/>
                </p:nvSpPr>
                <p:spPr>
                  <a:xfrm>
                    <a:off x="3272589" y="3955121"/>
                    <a:ext cx="497306" cy="898358"/>
                  </a:xfrm>
                  <a:custGeom>
                    <a:avLst/>
                    <a:gdLst>
                      <a:gd name="connsiteX0" fmla="*/ 497306 w 497306"/>
                      <a:gd name="connsiteY0" fmla="*/ 898358 h 898358"/>
                      <a:gd name="connsiteX1" fmla="*/ 0 w 497306"/>
                      <a:gd name="connsiteY1" fmla="*/ 417095 h 898358"/>
                      <a:gd name="connsiteX2" fmla="*/ 497306 w 497306"/>
                      <a:gd name="connsiteY2" fmla="*/ 0 h 898358"/>
                    </a:gdLst>
                    <a:ahLst/>
                    <a:cxnLst>
                      <a:cxn ang="0">
                        <a:pos x="connsiteX0" y="connsiteY0"/>
                      </a:cxn>
                      <a:cxn ang="0">
                        <a:pos x="connsiteX1" y="connsiteY1"/>
                      </a:cxn>
                      <a:cxn ang="0">
                        <a:pos x="connsiteX2" y="connsiteY2"/>
                      </a:cxn>
                    </a:cxnLst>
                    <a:rect l="l" t="t" r="r" b="b"/>
                    <a:pathLst>
                      <a:path w="497306" h="898358">
                        <a:moveTo>
                          <a:pt x="497306" y="898358"/>
                        </a:moveTo>
                        <a:cubicBezTo>
                          <a:pt x="248653" y="732589"/>
                          <a:pt x="0" y="566821"/>
                          <a:pt x="0" y="417095"/>
                        </a:cubicBezTo>
                        <a:cubicBezTo>
                          <a:pt x="0" y="267369"/>
                          <a:pt x="497306" y="0"/>
                          <a:pt x="497306" y="0"/>
                        </a:cubicBezTo>
                      </a:path>
                    </a:pathLst>
                  </a:custGeom>
                  <a:noFill/>
                  <a:ln w="28575">
                    <a:solidFill>
                      <a:schemeClr val="bg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013" kern="1200">
                      <a:solidFill>
                        <a:srgbClr val="FFFFFF"/>
                      </a:solidFill>
                      <a:latin typeface="Calibri"/>
                      <a:cs typeface="Arial"/>
                    </a:endParaRPr>
                  </a:p>
                </p:txBody>
              </p:sp>
            </p:grpSp>
            <p:sp>
              <p:nvSpPr>
                <p:cNvPr id="13" name="Freeform 75">
                  <a:extLst>
                    <a:ext uri="{FF2B5EF4-FFF2-40B4-BE49-F238E27FC236}">
                      <a16:creationId xmlns:a16="http://schemas.microsoft.com/office/drawing/2014/main" id="{9A6E4848-F649-4E07-B5B7-8290510ADED0}"/>
                    </a:ext>
                  </a:extLst>
                </p:cNvPr>
                <p:cNvSpPr/>
                <p:nvPr/>
              </p:nvSpPr>
              <p:spPr>
                <a:xfrm>
                  <a:off x="3818021" y="5903495"/>
                  <a:ext cx="1556084" cy="352991"/>
                </a:xfrm>
                <a:custGeom>
                  <a:avLst/>
                  <a:gdLst>
                    <a:gd name="connsiteX0" fmla="*/ 0 w 1556084"/>
                    <a:gd name="connsiteY0" fmla="*/ 0 h 352991"/>
                    <a:gd name="connsiteX1" fmla="*/ 850232 w 1556084"/>
                    <a:gd name="connsiteY1" fmla="*/ 352926 h 352991"/>
                    <a:gd name="connsiteX2" fmla="*/ 1556084 w 1556084"/>
                    <a:gd name="connsiteY2" fmla="*/ 32084 h 352991"/>
                  </a:gdLst>
                  <a:ahLst/>
                  <a:cxnLst>
                    <a:cxn ang="0">
                      <a:pos x="connsiteX0" y="connsiteY0"/>
                    </a:cxn>
                    <a:cxn ang="0">
                      <a:pos x="connsiteX1" y="connsiteY1"/>
                    </a:cxn>
                    <a:cxn ang="0">
                      <a:pos x="connsiteX2" y="connsiteY2"/>
                    </a:cxn>
                  </a:cxnLst>
                  <a:rect l="l" t="t" r="r" b="b"/>
                  <a:pathLst>
                    <a:path w="1556084" h="352991">
                      <a:moveTo>
                        <a:pt x="0" y="0"/>
                      </a:moveTo>
                      <a:cubicBezTo>
                        <a:pt x="295442" y="173789"/>
                        <a:pt x="590885" y="347579"/>
                        <a:pt x="850232" y="352926"/>
                      </a:cubicBezTo>
                      <a:cubicBezTo>
                        <a:pt x="1109579" y="358273"/>
                        <a:pt x="1556084" y="32084"/>
                        <a:pt x="1556084" y="32084"/>
                      </a:cubicBezTo>
                    </a:path>
                  </a:pathLst>
                </a:custGeom>
                <a:noFill/>
                <a:ln w="28575">
                  <a:solidFill>
                    <a:schemeClr val="bg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013" kern="1200">
                    <a:solidFill>
                      <a:srgbClr val="FFFFFF"/>
                    </a:solidFill>
                    <a:latin typeface="Calibri"/>
                    <a:cs typeface="Arial"/>
                  </a:endParaRPr>
                </a:p>
              </p:txBody>
            </p:sp>
          </p:grpSp>
          <p:sp>
            <p:nvSpPr>
              <p:cNvPr id="10" name="TextBox 9">
                <a:extLst>
                  <a:ext uri="{FF2B5EF4-FFF2-40B4-BE49-F238E27FC236}">
                    <a16:creationId xmlns:a16="http://schemas.microsoft.com/office/drawing/2014/main" id="{00142B76-2355-4F51-94C4-C8BFDBA7F755}"/>
                  </a:ext>
                </a:extLst>
              </p:cNvPr>
              <p:cNvSpPr txBox="1"/>
              <p:nvPr/>
            </p:nvSpPr>
            <p:spPr>
              <a:xfrm>
                <a:off x="4254940" y="3452446"/>
                <a:ext cx="1832403" cy="471150"/>
              </a:xfrm>
              <a:prstGeom prst="rect">
                <a:avLst/>
              </a:prstGeom>
              <a:noFill/>
            </p:spPr>
            <p:txBody>
              <a:bodyPr wrap="none" rtlCol="0">
                <a:spAutoFit/>
              </a:bodyPr>
              <a:lstStyle/>
              <a:p>
                <a:pPr defTabSz="685800">
                  <a:buClrTx/>
                </a:pPr>
                <a:r>
                  <a:rPr lang="en-US" sz="788" b="1" i="1" kern="1200" dirty="0">
                    <a:solidFill>
                      <a:srgbClr val="C27990"/>
                    </a:solidFill>
                    <a:latin typeface="Century Gothic" panose="020B0502020202020204" pitchFamily="34" charset="0"/>
                    <a:ea typeface="+mn-ea"/>
                  </a:rPr>
                  <a:t>Intention axis</a:t>
                </a:r>
              </a:p>
            </p:txBody>
          </p:sp>
          <p:sp>
            <p:nvSpPr>
              <p:cNvPr id="11" name="TextBox 10">
                <a:extLst>
                  <a:ext uri="{FF2B5EF4-FFF2-40B4-BE49-F238E27FC236}">
                    <a16:creationId xmlns:a16="http://schemas.microsoft.com/office/drawing/2014/main" id="{101C4282-5000-49E4-AD81-89B0CE7E8473}"/>
                  </a:ext>
                </a:extLst>
              </p:cNvPr>
              <p:cNvSpPr txBox="1"/>
              <p:nvPr/>
            </p:nvSpPr>
            <p:spPr>
              <a:xfrm>
                <a:off x="6911715" y="5943179"/>
                <a:ext cx="1432823" cy="471150"/>
              </a:xfrm>
              <a:prstGeom prst="rect">
                <a:avLst/>
              </a:prstGeom>
              <a:noFill/>
            </p:spPr>
            <p:txBody>
              <a:bodyPr wrap="none" rtlCol="0">
                <a:spAutoFit/>
              </a:bodyPr>
              <a:lstStyle/>
              <a:p>
                <a:pPr defTabSz="685800">
                  <a:buClrTx/>
                </a:pPr>
                <a:r>
                  <a:rPr lang="en-US" sz="788" b="1" i="1" kern="1200" dirty="0">
                    <a:solidFill>
                      <a:srgbClr val="C27990"/>
                    </a:solidFill>
                    <a:latin typeface="Century Gothic" panose="020B0502020202020204" pitchFamily="34" charset="0"/>
                    <a:ea typeface="+mn-ea"/>
                  </a:rPr>
                  <a:t>Main axis</a:t>
                </a:r>
              </a:p>
            </p:txBody>
          </p:sp>
        </p:grpSp>
        <p:sp>
          <p:nvSpPr>
            <p:cNvPr id="31" name="Rectangle 30">
              <a:extLst>
                <a:ext uri="{FF2B5EF4-FFF2-40B4-BE49-F238E27FC236}">
                  <a16:creationId xmlns:a16="http://schemas.microsoft.com/office/drawing/2014/main" id="{98A973FB-7239-4FF6-8A9F-741A9D22D920}"/>
                </a:ext>
              </a:extLst>
            </p:cNvPr>
            <p:cNvSpPr/>
            <p:nvPr/>
          </p:nvSpPr>
          <p:spPr>
            <a:xfrm>
              <a:off x="7545433" y="2841056"/>
              <a:ext cx="3530734" cy="1921774"/>
            </a:xfrm>
            <a:prstGeom prst="rect">
              <a:avLst/>
            </a:prstGeom>
            <a:no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42675083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D6D0-0AE7-4DC4-9DDD-8E541580B145}"/>
              </a:ext>
            </a:extLst>
          </p:cNvPr>
          <p:cNvSpPr>
            <a:spLocks noGrp="1"/>
          </p:cNvSpPr>
          <p:nvPr>
            <p:ph type="title"/>
          </p:nvPr>
        </p:nvSpPr>
        <p:spPr/>
        <p:txBody>
          <a:bodyPr/>
          <a:lstStyle/>
          <a:p>
            <a:r>
              <a:rPr lang="en-US" dirty="0"/>
              <a:t>Sufficient Representations </a:t>
            </a:r>
          </a:p>
        </p:txBody>
      </p:sp>
      <p:sp>
        <p:nvSpPr>
          <p:cNvPr id="3" name="Content Placeholder 2">
            <a:extLst>
              <a:ext uri="{FF2B5EF4-FFF2-40B4-BE49-F238E27FC236}">
                <a16:creationId xmlns:a16="http://schemas.microsoft.com/office/drawing/2014/main" id="{040C8E4D-F735-4697-A23B-E60C9C706CA7}"/>
              </a:ext>
            </a:extLst>
          </p:cNvPr>
          <p:cNvSpPr>
            <a:spLocks noGrp="1"/>
          </p:cNvSpPr>
          <p:nvPr>
            <p:ph idx="1"/>
          </p:nvPr>
        </p:nvSpPr>
        <p:spPr>
          <a:xfrm>
            <a:off x="609600" y="1251856"/>
            <a:ext cx="6268278" cy="5399315"/>
          </a:xfrm>
        </p:spPr>
        <p:txBody>
          <a:bodyPr>
            <a:normAutofit/>
          </a:bodyPr>
          <a:lstStyle/>
          <a:p>
            <a:r>
              <a:rPr lang="en-US" dirty="0">
                <a:solidFill>
                  <a:srgbClr val="3366CC"/>
                </a:solidFill>
              </a:rPr>
              <a:t>Temporally unqualified</a:t>
            </a:r>
          </a:p>
          <a:p>
            <a:pPr lvl="1"/>
            <a:r>
              <a:rPr lang="en-US" b="1" dirty="0">
                <a:latin typeface="Arial Narrow" panose="020B0606020202030204" pitchFamily="34" charset="0"/>
              </a:rPr>
              <a:t>employer(Hans, ISI)</a:t>
            </a:r>
            <a:br>
              <a:rPr lang="en-US" b="1" dirty="0">
                <a:latin typeface="Arial Narrow" panose="020B0606020202030204" pitchFamily="34" charset="0"/>
              </a:rPr>
            </a:br>
            <a:br>
              <a:rPr lang="en-US" b="1" dirty="0">
                <a:latin typeface="Arial Narrow" panose="020B0606020202030204" pitchFamily="34" charset="0"/>
              </a:rPr>
            </a:br>
            <a:br>
              <a:rPr lang="en-US" b="1" dirty="0">
                <a:latin typeface="Arial Narrow" panose="020B0606020202030204" pitchFamily="34" charset="0"/>
              </a:rPr>
            </a:br>
            <a:br>
              <a:rPr lang="en-US" b="1" dirty="0">
                <a:latin typeface="Arial Narrow" panose="020B0606020202030204" pitchFamily="34" charset="0"/>
              </a:rPr>
            </a:br>
            <a:endParaRPr lang="en-US" b="1" dirty="0">
              <a:latin typeface="Arial Narrow" panose="020B0606020202030204" pitchFamily="34" charset="0"/>
            </a:endParaRPr>
          </a:p>
          <a:p>
            <a:r>
              <a:rPr lang="en-US" dirty="0">
                <a:solidFill>
                  <a:srgbClr val="3366CC"/>
                </a:solidFill>
              </a:rPr>
              <a:t>Time argument</a:t>
            </a:r>
          </a:p>
          <a:p>
            <a:pPr lvl="1"/>
            <a:r>
              <a:rPr lang="en-US" b="1" dirty="0">
                <a:latin typeface="Arial Narrow" panose="020B0606020202030204" pitchFamily="34" charset="0"/>
              </a:rPr>
              <a:t>employer(Hans, ISI, t42)</a:t>
            </a:r>
          </a:p>
          <a:p>
            <a:pPr lvl="1"/>
            <a:r>
              <a:rPr lang="en-US" b="1" dirty="0" err="1">
                <a:latin typeface="Arial Narrow" panose="020B0606020202030204" pitchFamily="34" charset="0"/>
              </a:rPr>
              <a:t>TimeInterval</a:t>
            </a:r>
            <a:r>
              <a:rPr lang="en-US" b="1" dirty="0">
                <a:latin typeface="Arial Narrow" panose="020B0606020202030204" pitchFamily="34" charset="0"/>
              </a:rPr>
              <a:t>(t42), start(t42, …), end(t42,…)…</a:t>
            </a:r>
            <a:endParaRPr lang="en-US" dirty="0"/>
          </a:p>
        </p:txBody>
      </p:sp>
      <p:grpSp>
        <p:nvGrpSpPr>
          <p:cNvPr id="61" name="Group 60">
            <a:extLst>
              <a:ext uri="{FF2B5EF4-FFF2-40B4-BE49-F238E27FC236}">
                <a16:creationId xmlns:a16="http://schemas.microsoft.com/office/drawing/2014/main" id="{85B48489-24F2-4CAC-9094-975AAFC7AD0F}"/>
              </a:ext>
            </a:extLst>
          </p:cNvPr>
          <p:cNvGrpSpPr/>
          <p:nvPr/>
        </p:nvGrpSpPr>
        <p:grpSpPr>
          <a:xfrm>
            <a:off x="5922163" y="1364634"/>
            <a:ext cx="2400203" cy="578712"/>
            <a:chOff x="5971858" y="1215549"/>
            <a:chExt cx="2400203" cy="578712"/>
          </a:xfrm>
        </p:grpSpPr>
        <p:sp>
          <p:nvSpPr>
            <p:cNvPr id="4" name="Oval 3">
              <a:extLst>
                <a:ext uri="{FF2B5EF4-FFF2-40B4-BE49-F238E27FC236}">
                  <a16:creationId xmlns:a16="http://schemas.microsoft.com/office/drawing/2014/main" id="{FBF9F90E-DA4A-4F12-9ED1-DD531B7FA37F}"/>
                </a:ext>
              </a:extLst>
            </p:cNvPr>
            <p:cNvSpPr/>
            <p:nvPr/>
          </p:nvSpPr>
          <p:spPr>
            <a:xfrm>
              <a:off x="6619461" y="1530626"/>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5" name="Oval 4">
              <a:extLst>
                <a:ext uri="{FF2B5EF4-FFF2-40B4-BE49-F238E27FC236}">
                  <a16:creationId xmlns:a16="http://schemas.microsoft.com/office/drawing/2014/main" id="{8A071419-8AA0-428B-ABD5-BD139744AEFC}"/>
                </a:ext>
              </a:extLst>
            </p:cNvPr>
            <p:cNvSpPr/>
            <p:nvPr/>
          </p:nvSpPr>
          <p:spPr>
            <a:xfrm>
              <a:off x="7745896" y="1527313"/>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cxnSp>
          <p:nvCxnSpPr>
            <p:cNvPr id="23" name="Straight Arrow Connector 22">
              <a:extLst>
                <a:ext uri="{FF2B5EF4-FFF2-40B4-BE49-F238E27FC236}">
                  <a16:creationId xmlns:a16="http://schemas.microsoft.com/office/drawing/2014/main" id="{078356C9-790F-41C9-88BE-D5347D3BAF6A}"/>
                </a:ext>
              </a:extLst>
            </p:cNvPr>
            <p:cNvCxnSpPr>
              <a:stCxn id="4" idx="6"/>
              <a:endCxn id="5" idx="2"/>
            </p:cNvCxnSpPr>
            <p:nvPr/>
          </p:nvCxnSpPr>
          <p:spPr>
            <a:xfrm flipV="1">
              <a:off x="6778487" y="1616765"/>
              <a:ext cx="967409" cy="33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B4FB963-0D23-4E7A-9B51-BF6ED7DF9EE1}"/>
                </a:ext>
              </a:extLst>
            </p:cNvPr>
            <p:cNvSpPr txBox="1"/>
            <p:nvPr/>
          </p:nvSpPr>
          <p:spPr>
            <a:xfrm>
              <a:off x="5971858" y="1407782"/>
              <a:ext cx="685800" cy="369332"/>
            </a:xfrm>
            <a:prstGeom prst="rect">
              <a:avLst/>
            </a:prstGeom>
            <a:noFill/>
          </p:spPr>
          <p:txBody>
            <a:bodyPr wrap="square" rtlCol="0">
              <a:spAutoFit/>
            </a:bodyPr>
            <a:lstStyle/>
            <a:p>
              <a:r>
                <a:rPr lang="en-US" dirty="0"/>
                <a:t>Hans</a:t>
              </a:r>
            </a:p>
          </p:txBody>
        </p:sp>
        <p:sp>
          <p:nvSpPr>
            <p:cNvPr id="37" name="TextBox 36">
              <a:extLst>
                <a:ext uri="{FF2B5EF4-FFF2-40B4-BE49-F238E27FC236}">
                  <a16:creationId xmlns:a16="http://schemas.microsoft.com/office/drawing/2014/main" id="{F23AD112-6291-443C-97EB-5DCE2ACD6236}"/>
                </a:ext>
              </a:extLst>
            </p:cNvPr>
            <p:cNvSpPr txBox="1"/>
            <p:nvPr/>
          </p:nvSpPr>
          <p:spPr>
            <a:xfrm>
              <a:off x="6751982" y="1215549"/>
              <a:ext cx="972379" cy="338554"/>
            </a:xfrm>
            <a:prstGeom prst="rect">
              <a:avLst/>
            </a:prstGeom>
            <a:noFill/>
          </p:spPr>
          <p:txBody>
            <a:bodyPr wrap="square" rtlCol="0">
              <a:spAutoFit/>
            </a:bodyPr>
            <a:lstStyle/>
            <a:p>
              <a:r>
                <a:rPr lang="en-US" sz="1600" dirty="0"/>
                <a:t>employer</a:t>
              </a:r>
            </a:p>
          </p:txBody>
        </p:sp>
        <p:sp>
          <p:nvSpPr>
            <p:cNvPr id="38" name="TextBox 37">
              <a:extLst>
                <a:ext uri="{FF2B5EF4-FFF2-40B4-BE49-F238E27FC236}">
                  <a16:creationId xmlns:a16="http://schemas.microsoft.com/office/drawing/2014/main" id="{E7F735BE-6F16-46E1-BB71-53271448613E}"/>
                </a:ext>
              </a:extLst>
            </p:cNvPr>
            <p:cNvSpPr txBox="1"/>
            <p:nvPr/>
          </p:nvSpPr>
          <p:spPr>
            <a:xfrm>
              <a:off x="7914861" y="1424929"/>
              <a:ext cx="457200" cy="369332"/>
            </a:xfrm>
            <a:prstGeom prst="rect">
              <a:avLst/>
            </a:prstGeom>
            <a:noFill/>
          </p:spPr>
          <p:txBody>
            <a:bodyPr wrap="square" rtlCol="0">
              <a:spAutoFit/>
            </a:bodyPr>
            <a:lstStyle/>
            <a:p>
              <a:r>
                <a:rPr lang="en-US" dirty="0"/>
                <a:t>ISI</a:t>
              </a:r>
            </a:p>
          </p:txBody>
        </p:sp>
      </p:grpSp>
      <p:grpSp>
        <p:nvGrpSpPr>
          <p:cNvPr id="60" name="Group 59">
            <a:extLst>
              <a:ext uri="{FF2B5EF4-FFF2-40B4-BE49-F238E27FC236}">
                <a16:creationId xmlns:a16="http://schemas.microsoft.com/office/drawing/2014/main" id="{54F43400-5EED-41F4-8758-22694A1405C8}"/>
              </a:ext>
            </a:extLst>
          </p:cNvPr>
          <p:cNvGrpSpPr/>
          <p:nvPr/>
        </p:nvGrpSpPr>
        <p:grpSpPr>
          <a:xfrm>
            <a:off x="9095232" y="1112084"/>
            <a:ext cx="2722395" cy="1134287"/>
            <a:chOff x="8498884" y="903363"/>
            <a:chExt cx="2722395" cy="1134287"/>
          </a:xfrm>
        </p:grpSpPr>
        <p:sp>
          <p:nvSpPr>
            <p:cNvPr id="6" name="Oval 5">
              <a:extLst>
                <a:ext uri="{FF2B5EF4-FFF2-40B4-BE49-F238E27FC236}">
                  <a16:creationId xmlns:a16="http://schemas.microsoft.com/office/drawing/2014/main" id="{B3E166EE-AB4F-4013-969A-F08953FAA473}"/>
                </a:ext>
              </a:extLst>
            </p:cNvPr>
            <p:cNvSpPr/>
            <p:nvPr/>
          </p:nvSpPr>
          <p:spPr>
            <a:xfrm>
              <a:off x="9526656" y="1028164"/>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7" name="Oval 6">
              <a:extLst>
                <a:ext uri="{FF2B5EF4-FFF2-40B4-BE49-F238E27FC236}">
                  <a16:creationId xmlns:a16="http://schemas.microsoft.com/office/drawing/2014/main" id="{F48D448C-C702-4996-909B-522FF78A6A98}"/>
                </a:ext>
              </a:extLst>
            </p:cNvPr>
            <p:cNvSpPr/>
            <p:nvPr/>
          </p:nvSpPr>
          <p:spPr>
            <a:xfrm>
              <a:off x="9137374" y="1735155"/>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8" name="Oval 7">
              <a:extLst>
                <a:ext uri="{FF2B5EF4-FFF2-40B4-BE49-F238E27FC236}">
                  <a16:creationId xmlns:a16="http://schemas.microsoft.com/office/drawing/2014/main" id="{D01B42F7-6B18-4852-9493-769293A87FF6}"/>
                </a:ext>
              </a:extLst>
            </p:cNvPr>
            <p:cNvSpPr/>
            <p:nvPr/>
          </p:nvSpPr>
          <p:spPr>
            <a:xfrm>
              <a:off x="10041835" y="1732712"/>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6" name="TextBox 25">
              <a:extLst>
                <a:ext uri="{FF2B5EF4-FFF2-40B4-BE49-F238E27FC236}">
                  <a16:creationId xmlns:a16="http://schemas.microsoft.com/office/drawing/2014/main" id="{750AAD07-E263-4C40-B4F4-23B7C31CC069}"/>
                </a:ext>
              </a:extLst>
            </p:cNvPr>
            <p:cNvSpPr txBox="1"/>
            <p:nvPr/>
          </p:nvSpPr>
          <p:spPr>
            <a:xfrm>
              <a:off x="8498884" y="1668318"/>
              <a:ext cx="685800" cy="369332"/>
            </a:xfrm>
            <a:prstGeom prst="rect">
              <a:avLst/>
            </a:prstGeom>
            <a:noFill/>
          </p:spPr>
          <p:txBody>
            <a:bodyPr wrap="square" rtlCol="0">
              <a:spAutoFit/>
            </a:bodyPr>
            <a:lstStyle/>
            <a:p>
              <a:r>
                <a:rPr lang="en-US" dirty="0"/>
                <a:t>Hans</a:t>
              </a:r>
            </a:p>
          </p:txBody>
        </p:sp>
        <p:sp>
          <p:nvSpPr>
            <p:cNvPr id="40" name="TextBox 39">
              <a:extLst>
                <a:ext uri="{FF2B5EF4-FFF2-40B4-BE49-F238E27FC236}">
                  <a16:creationId xmlns:a16="http://schemas.microsoft.com/office/drawing/2014/main" id="{F86445F6-853E-4F30-808D-F30ACBBA8DA7}"/>
                </a:ext>
              </a:extLst>
            </p:cNvPr>
            <p:cNvSpPr txBox="1"/>
            <p:nvPr/>
          </p:nvSpPr>
          <p:spPr>
            <a:xfrm>
              <a:off x="10227365" y="1644052"/>
              <a:ext cx="685800" cy="369332"/>
            </a:xfrm>
            <a:prstGeom prst="rect">
              <a:avLst/>
            </a:prstGeom>
            <a:noFill/>
          </p:spPr>
          <p:txBody>
            <a:bodyPr wrap="square" rtlCol="0">
              <a:spAutoFit/>
            </a:bodyPr>
            <a:lstStyle/>
            <a:p>
              <a:r>
                <a:rPr lang="en-US" dirty="0"/>
                <a:t>ISI</a:t>
              </a:r>
            </a:p>
          </p:txBody>
        </p:sp>
        <p:sp>
          <p:nvSpPr>
            <p:cNvPr id="47" name="TextBox 46">
              <a:extLst>
                <a:ext uri="{FF2B5EF4-FFF2-40B4-BE49-F238E27FC236}">
                  <a16:creationId xmlns:a16="http://schemas.microsoft.com/office/drawing/2014/main" id="{AE622807-289A-430F-828E-762DBB50299D}"/>
                </a:ext>
              </a:extLst>
            </p:cNvPr>
            <p:cNvSpPr txBox="1"/>
            <p:nvPr/>
          </p:nvSpPr>
          <p:spPr>
            <a:xfrm>
              <a:off x="9011479" y="1258116"/>
              <a:ext cx="536712" cy="338554"/>
            </a:xfrm>
            <a:prstGeom prst="rect">
              <a:avLst/>
            </a:prstGeom>
            <a:noFill/>
          </p:spPr>
          <p:txBody>
            <a:bodyPr wrap="square" rtlCol="0">
              <a:spAutoFit/>
            </a:bodyPr>
            <a:lstStyle/>
            <a:p>
              <a:r>
                <a:rPr lang="en-US" sz="1600" dirty="0"/>
                <a:t>per</a:t>
              </a:r>
            </a:p>
          </p:txBody>
        </p:sp>
        <p:sp>
          <p:nvSpPr>
            <p:cNvPr id="48" name="TextBox 47">
              <a:extLst>
                <a:ext uri="{FF2B5EF4-FFF2-40B4-BE49-F238E27FC236}">
                  <a16:creationId xmlns:a16="http://schemas.microsoft.com/office/drawing/2014/main" id="{69217320-C505-4B78-AFA7-AA697780B690}"/>
                </a:ext>
              </a:extLst>
            </p:cNvPr>
            <p:cNvSpPr txBox="1"/>
            <p:nvPr/>
          </p:nvSpPr>
          <p:spPr>
            <a:xfrm>
              <a:off x="9718813" y="903363"/>
              <a:ext cx="1502466" cy="338554"/>
            </a:xfrm>
            <a:prstGeom prst="rect">
              <a:avLst/>
            </a:prstGeom>
            <a:noFill/>
          </p:spPr>
          <p:txBody>
            <a:bodyPr wrap="square" rtlCol="0">
              <a:spAutoFit/>
            </a:bodyPr>
            <a:lstStyle/>
            <a:p>
              <a:r>
                <a:rPr lang="en-US" sz="1600" dirty="0"/>
                <a:t>employ17</a:t>
              </a:r>
            </a:p>
          </p:txBody>
        </p:sp>
        <p:sp>
          <p:nvSpPr>
            <p:cNvPr id="49" name="TextBox 48">
              <a:extLst>
                <a:ext uri="{FF2B5EF4-FFF2-40B4-BE49-F238E27FC236}">
                  <a16:creationId xmlns:a16="http://schemas.microsoft.com/office/drawing/2014/main" id="{CF921965-7EA9-4142-A723-887E63104D81}"/>
                </a:ext>
              </a:extLst>
            </p:cNvPr>
            <p:cNvSpPr txBox="1"/>
            <p:nvPr/>
          </p:nvSpPr>
          <p:spPr>
            <a:xfrm>
              <a:off x="9824002" y="1255652"/>
              <a:ext cx="536712" cy="338554"/>
            </a:xfrm>
            <a:prstGeom prst="rect">
              <a:avLst/>
            </a:prstGeom>
            <a:noFill/>
          </p:spPr>
          <p:txBody>
            <a:bodyPr wrap="square" rtlCol="0">
              <a:spAutoFit/>
            </a:bodyPr>
            <a:lstStyle/>
            <a:p>
              <a:r>
                <a:rPr lang="en-US" sz="1600" dirty="0"/>
                <a:t>org</a:t>
              </a:r>
            </a:p>
          </p:txBody>
        </p:sp>
        <p:cxnSp>
          <p:nvCxnSpPr>
            <p:cNvPr id="57" name="Straight Arrow Connector 56">
              <a:extLst>
                <a:ext uri="{FF2B5EF4-FFF2-40B4-BE49-F238E27FC236}">
                  <a16:creationId xmlns:a16="http://schemas.microsoft.com/office/drawing/2014/main" id="{4E68BA84-596E-43C4-96D0-FF6CE8388930}"/>
                </a:ext>
              </a:extLst>
            </p:cNvPr>
            <p:cNvCxnSpPr>
              <a:stCxn id="6" idx="3"/>
              <a:endCxn id="7" idx="7"/>
            </p:cNvCxnSpPr>
            <p:nvPr/>
          </p:nvCxnSpPr>
          <p:spPr>
            <a:xfrm flipH="1">
              <a:off x="9273111" y="1180868"/>
              <a:ext cx="276834" cy="580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F61FDAF-CAE5-4852-B805-7F7AFA3733CB}"/>
                </a:ext>
              </a:extLst>
            </p:cNvPr>
            <p:cNvCxnSpPr>
              <a:stCxn id="6" idx="5"/>
              <a:endCxn id="8" idx="1"/>
            </p:cNvCxnSpPr>
            <p:nvPr/>
          </p:nvCxnSpPr>
          <p:spPr>
            <a:xfrm>
              <a:off x="9662393" y="1180868"/>
              <a:ext cx="402731" cy="5780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71E5DB52-5CAF-43F4-A5FE-E40DC4D8A0F3}"/>
              </a:ext>
            </a:extLst>
          </p:cNvPr>
          <p:cNvCxnSpPr/>
          <p:nvPr/>
        </p:nvCxnSpPr>
        <p:spPr>
          <a:xfrm>
            <a:off x="5575852" y="2653748"/>
            <a:ext cx="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73A2DF3A-92DE-46FC-825E-8EDD1136901C}"/>
              </a:ext>
            </a:extLst>
          </p:cNvPr>
          <p:cNvGrpSpPr/>
          <p:nvPr/>
        </p:nvGrpSpPr>
        <p:grpSpPr>
          <a:xfrm>
            <a:off x="6086307" y="3305282"/>
            <a:ext cx="2400203" cy="1994922"/>
            <a:chOff x="6086307" y="2997173"/>
            <a:chExt cx="2400203" cy="1994922"/>
          </a:xfrm>
        </p:grpSpPr>
        <p:sp>
          <p:nvSpPr>
            <p:cNvPr id="19" name="Oval 18">
              <a:extLst>
                <a:ext uri="{FF2B5EF4-FFF2-40B4-BE49-F238E27FC236}">
                  <a16:creationId xmlns:a16="http://schemas.microsoft.com/office/drawing/2014/main" id="{16746969-A381-44D2-BE6C-9602BDA51C21}"/>
                </a:ext>
              </a:extLst>
            </p:cNvPr>
            <p:cNvSpPr/>
            <p:nvPr/>
          </p:nvSpPr>
          <p:spPr>
            <a:xfrm>
              <a:off x="7907042" y="4795674"/>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0" name="Oval 19">
              <a:extLst>
                <a:ext uri="{FF2B5EF4-FFF2-40B4-BE49-F238E27FC236}">
                  <a16:creationId xmlns:a16="http://schemas.microsoft.com/office/drawing/2014/main" id="{FD2FF528-B57C-4FA6-8DCF-89E42E5DDC59}"/>
                </a:ext>
              </a:extLst>
            </p:cNvPr>
            <p:cNvSpPr/>
            <p:nvPr/>
          </p:nvSpPr>
          <p:spPr>
            <a:xfrm>
              <a:off x="6719001" y="4813191"/>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1" name="Oval 20">
              <a:extLst>
                <a:ext uri="{FF2B5EF4-FFF2-40B4-BE49-F238E27FC236}">
                  <a16:creationId xmlns:a16="http://schemas.microsoft.com/office/drawing/2014/main" id="{96FA35AE-F91A-4331-9F99-EE5DB8E2EDB8}"/>
                </a:ext>
              </a:extLst>
            </p:cNvPr>
            <p:cNvSpPr/>
            <p:nvPr/>
          </p:nvSpPr>
          <p:spPr>
            <a:xfrm>
              <a:off x="7297052" y="4111672"/>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43" name="TextBox 42">
              <a:extLst>
                <a:ext uri="{FF2B5EF4-FFF2-40B4-BE49-F238E27FC236}">
                  <a16:creationId xmlns:a16="http://schemas.microsoft.com/office/drawing/2014/main" id="{8C94D4FB-40B0-4C8B-A688-1F81ABDB5B59}"/>
                </a:ext>
              </a:extLst>
            </p:cNvPr>
            <p:cNvSpPr txBox="1"/>
            <p:nvPr/>
          </p:nvSpPr>
          <p:spPr>
            <a:xfrm>
              <a:off x="6838347" y="4018740"/>
              <a:ext cx="591132" cy="369332"/>
            </a:xfrm>
            <a:prstGeom prst="rect">
              <a:avLst/>
            </a:prstGeom>
            <a:noFill/>
          </p:spPr>
          <p:txBody>
            <a:bodyPr wrap="square" rtlCol="0">
              <a:spAutoFit/>
            </a:bodyPr>
            <a:lstStyle/>
            <a:p>
              <a:r>
                <a:rPr lang="en-US" dirty="0"/>
                <a:t>t42</a:t>
              </a:r>
            </a:p>
          </p:txBody>
        </p:sp>
        <p:sp>
          <p:nvSpPr>
            <p:cNvPr id="53" name="TextBox 52">
              <a:extLst>
                <a:ext uri="{FF2B5EF4-FFF2-40B4-BE49-F238E27FC236}">
                  <a16:creationId xmlns:a16="http://schemas.microsoft.com/office/drawing/2014/main" id="{DC71D9F4-194A-4294-A7E4-55A1EFB0F8A2}"/>
                </a:ext>
              </a:extLst>
            </p:cNvPr>
            <p:cNvSpPr txBox="1"/>
            <p:nvPr/>
          </p:nvSpPr>
          <p:spPr>
            <a:xfrm>
              <a:off x="7353301" y="3580624"/>
              <a:ext cx="685800" cy="338554"/>
            </a:xfrm>
            <a:prstGeom prst="rect">
              <a:avLst/>
            </a:prstGeom>
            <a:noFill/>
          </p:spPr>
          <p:txBody>
            <a:bodyPr wrap="square" rtlCol="0">
              <a:spAutoFit/>
            </a:bodyPr>
            <a:lstStyle/>
            <a:p>
              <a:r>
                <a:rPr lang="en-US" sz="1600" dirty="0"/>
                <a:t>time</a:t>
              </a:r>
            </a:p>
          </p:txBody>
        </p:sp>
        <p:sp>
          <p:nvSpPr>
            <p:cNvPr id="54" name="TextBox 53">
              <a:extLst>
                <a:ext uri="{FF2B5EF4-FFF2-40B4-BE49-F238E27FC236}">
                  <a16:creationId xmlns:a16="http://schemas.microsoft.com/office/drawing/2014/main" id="{25792AD6-C203-435D-AD40-8339C186E9FF}"/>
                </a:ext>
              </a:extLst>
            </p:cNvPr>
            <p:cNvSpPr txBox="1"/>
            <p:nvPr/>
          </p:nvSpPr>
          <p:spPr>
            <a:xfrm>
              <a:off x="7637029" y="4337871"/>
              <a:ext cx="540026" cy="338554"/>
            </a:xfrm>
            <a:prstGeom prst="rect">
              <a:avLst/>
            </a:prstGeom>
            <a:noFill/>
          </p:spPr>
          <p:txBody>
            <a:bodyPr wrap="square" rtlCol="0">
              <a:spAutoFit/>
            </a:bodyPr>
            <a:lstStyle/>
            <a:p>
              <a:r>
                <a:rPr lang="en-US" sz="1600" dirty="0"/>
                <a:t>end</a:t>
              </a:r>
            </a:p>
          </p:txBody>
        </p:sp>
        <p:sp>
          <p:nvSpPr>
            <p:cNvPr id="55" name="TextBox 54">
              <a:extLst>
                <a:ext uri="{FF2B5EF4-FFF2-40B4-BE49-F238E27FC236}">
                  <a16:creationId xmlns:a16="http://schemas.microsoft.com/office/drawing/2014/main" id="{35B7DDDC-0485-4F51-8E0C-BEF3A20DE133}"/>
                </a:ext>
              </a:extLst>
            </p:cNvPr>
            <p:cNvSpPr txBox="1"/>
            <p:nvPr/>
          </p:nvSpPr>
          <p:spPr>
            <a:xfrm>
              <a:off x="6582264" y="4361348"/>
              <a:ext cx="665921" cy="338554"/>
            </a:xfrm>
            <a:prstGeom prst="rect">
              <a:avLst/>
            </a:prstGeom>
            <a:noFill/>
          </p:spPr>
          <p:txBody>
            <a:bodyPr wrap="square" rtlCol="0">
              <a:spAutoFit/>
            </a:bodyPr>
            <a:lstStyle/>
            <a:p>
              <a:r>
                <a:rPr lang="en-US" sz="1600" dirty="0"/>
                <a:t>start</a:t>
              </a:r>
            </a:p>
          </p:txBody>
        </p:sp>
        <p:sp>
          <p:nvSpPr>
            <p:cNvPr id="63" name="Oval 62">
              <a:extLst>
                <a:ext uri="{FF2B5EF4-FFF2-40B4-BE49-F238E27FC236}">
                  <a16:creationId xmlns:a16="http://schemas.microsoft.com/office/drawing/2014/main" id="{23E82D63-38FF-451A-8E89-E39C732738B5}"/>
                </a:ext>
              </a:extLst>
            </p:cNvPr>
            <p:cNvSpPr/>
            <p:nvPr/>
          </p:nvSpPr>
          <p:spPr>
            <a:xfrm>
              <a:off x="6733910" y="3312250"/>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64" name="Oval 63">
              <a:extLst>
                <a:ext uri="{FF2B5EF4-FFF2-40B4-BE49-F238E27FC236}">
                  <a16:creationId xmlns:a16="http://schemas.microsoft.com/office/drawing/2014/main" id="{EC067142-B0F4-4BE4-A215-D1107A546733}"/>
                </a:ext>
              </a:extLst>
            </p:cNvPr>
            <p:cNvSpPr/>
            <p:nvPr/>
          </p:nvSpPr>
          <p:spPr>
            <a:xfrm>
              <a:off x="7860345" y="3308937"/>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cxnSp>
          <p:nvCxnSpPr>
            <p:cNvPr id="65" name="Straight Arrow Connector 64">
              <a:extLst>
                <a:ext uri="{FF2B5EF4-FFF2-40B4-BE49-F238E27FC236}">
                  <a16:creationId xmlns:a16="http://schemas.microsoft.com/office/drawing/2014/main" id="{F7C9AA11-CA84-4201-81F5-BDE7FB95156A}"/>
                </a:ext>
              </a:extLst>
            </p:cNvPr>
            <p:cNvCxnSpPr>
              <a:stCxn id="63" idx="6"/>
              <a:endCxn id="64" idx="2"/>
            </p:cNvCxnSpPr>
            <p:nvPr/>
          </p:nvCxnSpPr>
          <p:spPr>
            <a:xfrm flipV="1">
              <a:off x="6892936" y="3398389"/>
              <a:ext cx="967409" cy="33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BC9274E-47E7-451C-B85D-7AF4A463C5B1}"/>
                </a:ext>
              </a:extLst>
            </p:cNvPr>
            <p:cNvSpPr txBox="1"/>
            <p:nvPr/>
          </p:nvSpPr>
          <p:spPr>
            <a:xfrm>
              <a:off x="6086307" y="3189406"/>
              <a:ext cx="685800" cy="369332"/>
            </a:xfrm>
            <a:prstGeom prst="rect">
              <a:avLst/>
            </a:prstGeom>
            <a:noFill/>
          </p:spPr>
          <p:txBody>
            <a:bodyPr wrap="square" rtlCol="0">
              <a:spAutoFit/>
            </a:bodyPr>
            <a:lstStyle/>
            <a:p>
              <a:r>
                <a:rPr lang="en-US" dirty="0"/>
                <a:t>Hans</a:t>
              </a:r>
            </a:p>
          </p:txBody>
        </p:sp>
        <p:sp>
          <p:nvSpPr>
            <p:cNvPr id="67" name="TextBox 66">
              <a:extLst>
                <a:ext uri="{FF2B5EF4-FFF2-40B4-BE49-F238E27FC236}">
                  <a16:creationId xmlns:a16="http://schemas.microsoft.com/office/drawing/2014/main" id="{6B43E903-6D14-4CC4-A82F-A76B29C987FA}"/>
                </a:ext>
              </a:extLst>
            </p:cNvPr>
            <p:cNvSpPr txBox="1"/>
            <p:nvPr/>
          </p:nvSpPr>
          <p:spPr>
            <a:xfrm>
              <a:off x="6866431" y="2997173"/>
              <a:ext cx="972379" cy="338554"/>
            </a:xfrm>
            <a:prstGeom prst="rect">
              <a:avLst/>
            </a:prstGeom>
            <a:noFill/>
          </p:spPr>
          <p:txBody>
            <a:bodyPr wrap="square" rtlCol="0">
              <a:spAutoFit/>
            </a:bodyPr>
            <a:lstStyle/>
            <a:p>
              <a:r>
                <a:rPr lang="en-US" sz="1600" dirty="0"/>
                <a:t>employer</a:t>
              </a:r>
            </a:p>
          </p:txBody>
        </p:sp>
        <p:sp>
          <p:nvSpPr>
            <p:cNvPr id="68" name="TextBox 67">
              <a:extLst>
                <a:ext uri="{FF2B5EF4-FFF2-40B4-BE49-F238E27FC236}">
                  <a16:creationId xmlns:a16="http://schemas.microsoft.com/office/drawing/2014/main" id="{4452B592-6258-460A-8298-969CF66AE623}"/>
                </a:ext>
              </a:extLst>
            </p:cNvPr>
            <p:cNvSpPr txBox="1"/>
            <p:nvPr/>
          </p:nvSpPr>
          <p:spPr>
            <a:xfrm>
              <a:off x="8029310" y="3206553"/>
              <a:ext cx="457200" cy="369332"/>
            </a:xfrm>
            <a:prstGeom prst="rect">
              <a:avLst/>
            </a:prstGeom>
            <a:noFill/>
          </p:spPr>
          <p:txBody>
            <a:bodyPr wrap="square" rtlCol="0">
              <a:spAutoFit/>
            </a:bodyPr>
            <a:lstStyle/>
            <a:p>
              <a:r>
                <a:rPr lang="en-US" dirty="0"/>
                <a:t>ISI</a:t>
              </a:r>
            </a:p>
          </p:txBody>
        </p:sp>
        <p:cxnSp>
          <p:nvCxnSpPr>
            <p:cNvPr id="88" name="Straight Arrow Connector 87">
              <a:extLst>
                <a:ext uri="{FF2B5EF4-FFF2-40B4-BE49-F238E27FC236}">
                  <a16:creationId xmlns:a16="http://schemas.microsoft.com/office/drawing/2014/main" id="{D0462419-7A67-4536-AC47-1AB1FF0C8F18}"/>
                </a:ext>
              </a:extLst>
            </p:cNvPr>
            <p:cNvCxnSpPr>
              <a:cxnSpLocks/>
            </p:cNvCxnSpPr>
            <p:nvPr/>
          </p:nvCxnSpPr>
          <p:spPr>
            <a:xfrm>
              <a:off x="7352621" y="3395361"/>
              <a:ext cx="15834" cy="7163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51C7169-17A1-458B-B87C-782F38F4F138}"/>
                </a:ext>
              </a:extLst>
            </p:cNvPr>
            <p:cNvCxnSpPr>
              <a:stCxn id="21" idx="3"/>
              <a:endCxn id="20" idx="7"/>
            </p:cNvCxnSpPr>
            <p:nvPr/>
          </p:nvCxnSpPr>
          <p:spPr>
            <a:xfrm flipH="1">
              <a:off x="6854738" y="4264376"/>
              <a:ext cx="465603" cy="5750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75E04AD-20EE-40C9-9246-04EDE276DB3A}"/>
                </a:ext>
              </a:extLst>
            </p:cNvPr>
            <p:cNvCxnSpPr>
              <a:stCxn id="21" idx="5"/>
              <a:endCxn id="19" idx="1"/>
            </p:cNvCxnSpPr>
            <p:nvPr/>
          </p:nvCxnSpPr>
          <p:spPr>
            <a:xfrm>
              <a:off x="7432789" y="4264376"/>
              <a:ext cx="497542" cy="5574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A6359324-6477-4DAF-B29C-38FFAD5AC198}"/>
              </a:ext>
            </a:extLst>
          </p:cNvPr>
          <p:cNvGrpSpPr/>
          <p:nvPr/>
        </p:nvGrpSpPr>
        <p:grpSpPr>
          <a:xfrm>
            <a:off x="9137374" y="3449310"/>
            <a:ext cx="2722395" cy="2229320"/>
            <a:chOff x="9137374" y="3171016"/>
            <a:chExt cx="2722395" cy="2229320"/>
          </a:xfrm>
        </p:grpSpPr>
        <p:sp>
          <p:nvSpPr>
            <p:cNvPr id="77" name="Oval 76">
              <a:extLst>
                <a:ext uri="{FF2B5EF4-FFF2-40B4-BE49-F238E27FC236}">
                  <a16:creationId xmlns:a16="http://schemas.microsoft.com/office/drawing/2014/main" id="{FC989330-EAAF-4E4A-A3CF-8E8C0CA0E8F3}"/>
                </a:ext>
              </a:extLst>
            </p:cNvPr>
            <p:cNvSpPr/>
            <p:nvPr/>
          </p:nvSpPr>
          <p:spPr>
            <a:xfrm>
              <a:off x="10165146" y="3295817"/>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78" name="Oval 77">
              <a:extLst>
                <a:ext uri="{FF2B5EF4-FFF2-40B4-BE49-F238E27FC236}">
                  <a16:creationId xmlns:a16="http://schemas.microsoft.com/office/drawing/2014/main" id="{62979B6F-0553-4CE1-99B2-BB227B35DB66}"/>
                </a:ext>
              </a:extLst>
            </p:cNvPr>
            <p:cNvSpPr/>
            <p:nvPr/>
          </p:nvSpPr>
          <p:spPr>
            <a:xfrm>
              <a:off x="9775864" y="4002808"/>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79" name="Oval 78">
              <a:extLst>
                <a:ext uri="{FF2B5EF4-FFF2-40B4-BE49-F238E27FC236}">
                  <a16:creationId xmlns:a16="http://schemas.microsoft.com/office/drawing/2014/main" id="{13D47763-0C9B-4600-A90F-51C4A67A515E}"/>
                </a:ext>
              </a:extLst>
            </p:cNvPr>
            <p:cNvSpPr/>
            <p:nvPr/>
          </p:nvSpPr>
          <p:spPr>
            <a:xfrm>
              <a:off x="10680325" y="4000365"/>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80" name="TextBox 79">
              <a:extLst>
                <a:ext uri="{FF2B5EF4-FFF2-40B4-BE49-F238E27FC236}">
                  <a16:creationId xmlns:a16="http://schemas.microsoft.com/office/drawing/2014/main" id="{A99BA2A9-ADA1-4BBC-9C47-6EAC00D9D37E}"/>
                </a:ext>
              </a:extLst>
            </p:cNvPr>
            <p:cNvSpPr txBox="1"/>
            <p:nvPr/>
          </p:nvSpPr>
          <p:spPr>
            <a:xfrm>
              <a:off x="9137374" y="3935971"/>
              <a:ext cx="685800" cy="369332"/>
            </a:xfrm>
            <a:prstGeom prst="rect">
              <a:avLst/>
            </a:prstGeom>
            <a:noFill/>
          </p:spPr>
          <p:txBody>
            <a:bodyPr wrap="square" rtlCol="0">
              <a:spAutoFit/>
            </a:bodyPr>
            <a:lstStyle/>
            <a:p>
              <a:r>
                <a:rPr lang="en-US" dirty="0"/>
                <a:t>Hans</a:t>
              </a:r>
            </a:p>
          </p:txBody>
        </p:sp>
        <p:sp>
          <p:nvSpPr>
            <p:cNvPr id="81" name="TextBox 80">
              <a:extLst>
                <a:ext uri="{FF2B5EF4-FFF2-40B4-BE49-F238E27FC236}">
                  <a16:creationId xmlns:a16="http://schemas.microsoft.com/office/drawing/2014/main" id="{DF26E557-6E0E-40A5-9FD2-1870451A3F5B}"/>
                </a:ext>
              </a:extLst>
            </p:cNvPr>
            <p:cNvSpPr txBox="1"/>
            <p:nvPr/>
          </p:nvSpPr>
          <p:spPr>
            <a:xfrm>
              <a:off x="10865855" y="3911705"/>
              <a:ext cx="685800" cy="369332"/>
            </a:xfrm>
            <a:prstGeom prst="rect">
              <a:avLst/>
            </a:prstGeom>
            <a:noFill/>
          </p:spPr>
          <p:txBody>
            <a:bodyPr wrap="square" rtlCol="0">
              <a:spAutoFit/>
            </a:bodyPr>
            <a:lstStyle/>
            <a:p>
              <a:r>
                <a:rPr lang="en-US" dirty="0"/>
                <a:t>ISI</a:t>
              </a:r>
            </a:p>
          </p:txBody>
        </p:sp>
        <p:sp>
          <p:nvSpPr>
            <p:cNvPr id="82" name="TextBox 81">
              <a:extLst>
                <a:ext uri="{FF2B5EF4-FFF2-40B4-BE49-F238E27FC236}">
                  <a16:creationId xmlns:a16="http://schemas.microsoft.com/office/drawing/2014/main" id="{F02CCDEB-495A-49CD-A752-EB59BFED01B8}"/>
                </a:ext>
              </a:extLst>
            </p:cNvPr>
            <p:cNvSpPr txBox="1"/>
            <p:nvPr/>
          </p:nvSpPr>
          <p:spPr>
            <a:xfrm>
              <a:off x="9649969" y="3525769"/>
              <a:ext cx="536712" cy="338554"/>
            </a:xfrm>
            <a:prstGeom prst="rect">
              <a:avLst/>
            </a:prstGeom>
            <a:noFill/>
          </p:spPr>
          <p:txBody>
            <a:bodyPr wrap="square" rtlCol="0">
              <a:spAutoFit/>
            </a:bodyPr>
            <a:lstStyle/>
            <a:p>
              <a:r>
                <a:rPr lang="en-US" sz="1600" dirty="0"/>
                <a:t>per</a:t>
              </a:r>
            </a:p>
          </p:txBody>
        </p:sp>
        <p:sp>
          <p:nvSpPr>
            <p:cNvPr id="83" name="TextBox 82">
              <a:extLst>
                <a:ext uri="{FF2B5EF4-FFF2-40B4-BE49-F238E27FC236}">
                  <a16:creationId xmlns:a16="http://schemas.microsoft.com/office/drawing/2014/main" id="{97DD8679-8EF0-488D-88B5-E85D7B572DC4}"/>
                </a:ext>
              </a:extLst>
            </p:cNvPr>
            <p:cNvSpPr txBox="1"/>
            <p:nvPr/>
          </p:nvSpPr>
          <p:spPr>
            <a:xfrm>
              <a:off x="10357303" y="3171016"/>
              <a:ext cx="1502466" cy="338554"/>
            </a:xfrm>
            <a:prstGeom prst="rect">
              <a:avLst/>
            </a:prstGeom>
            <a:noFill/>
          </p:spPr>
          <p:txBody>
            <a:bodyPr wrap="square" rtlCol="0">
              <a:spAutoFit/>
            </a:bodyPr>
            <a:lstStyle/>
            <a:p>
              <a:r>
                <a:rPr lang="en-US" sz="1600" dirty="0"/>
                <a:t>employ17</a:t>
              </a:r>
            </a:p>
          </p:txBody>
        </p:sp>
        <p:sp>
          <p:nvSpPr>
            <p:cNvPr id="84" name="TextBox 83">
              <a:extLst>
                <a:ext uri="{FF2B5EF4-FFF2-40B4-BE49-F238E27FC236}">
                  <a16:creationId xmlns:a16="http://schemas.microsoft.com/office/drawing/2014/main" id="{78C59C64-381E-4B9A-AF2C-339CB5F70AAB}"/>
                </a:ext>
              </a:extLst>
            </p:cNvPr>
            <p:cNvSpPr txBox="1"/>
            <p:nvPr/>
          </p:nvSpPr>
          <p:spPr>
            <a:xfrm>
              <a:off x="10462492" y="3523305"/>
              <a:ext cx="536712" cy="338554"/>
            </a:xfrm>
            <a:prstGeom prst="rect">
              <a:avLst/>
            </a:prstGeom>
            <a:noFill/>
          </p:spPr>
          <p:txBody>
            <a:bodyPr wrap="square" rtlCol="0">
              <a:spAutoFit/>
            </a:bodyPr>
            <a:lstStyle/>
            <a:p>
              <a:r>
                <a:rPr lang="en-US" sz="1600" dirty="0"/>
                <a:t>org</a:t>
              </a:r>
            </a:p>
          </p:txBody>
        </p:sp>
        <p:cxnSp>
          <p:nvCxnSpPr>
            <p:cNvPr id="85" name="Straight Arrow Connector 84">
              <a:extLst>
                <a:ext uri="{FF2B5EF4-FFF2-40B4-BE49-F238E27FC236}">
                  <a16:creationId xmlns:a16="http://schemas.microsoft.com/office/drawing/2014/main" id="{8211F725-E1B2-42A7-AF54-4BC8D79E4D9A}"/>
                </a:ext>
              </a:extLst>
            </p:cNvPr>
            <p:cNvCxnSpPr>
              <a:stCxn id="77" idx="3"/>
              <a:endCxn id="78" idx="7"/>
            </p:cNvCxnSpPr>
            <p:nvPr/>
          </p:nvCxnSpPr>
          <p:spPr>
            <a:xfrm flipH="1">
              <a:off x="9911601" y="3448521"/>
              <a:ext cx="276834" cy="580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518AB78-20DC-4DBB-935F-ED13055B488C}"/>
                </a:ext>
              </a:extLst>
            </p:cNvPr>
            <p:cNvCxnSpPr>
              <a:stCxn id="77" idx="5"/>
              <a:endCxn id="79" idx="1"/>
            </p:cNvCxnSpPr>
            <p:nvPr/>
          </p:nvCxnSpPr>
          <p:spPr>
            <a:xfrm>
              <a:off x="10300883" y="3448521"/>
              <a:ext cx="402731" cy="5780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6020EC53-A6DE-4970-AEBD-563020130261}"/>
                </a:ext>
              </a:extLst>
            </p:cNvPr>
            <p:cNvSpPr/>
            <p:nvPr/>
          </p:nvSpPr>
          <p:spPr>
            <a:xfrm>
              <a:off x="10818726" y="5203915"/>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00" name="Oval 99">
              <a:extLst>
                <a:ext uri="{FF2B5EF4-FFF2-40B4-BE49-F238E27FC236}">
                  <a16:creationId xmlns:a16="http://schemas.microsoft.com/office/drawing/2014/main" id="{AA851559-E340-4806-82EF-5536F9685DFE}"/>
                </a:ext>
              </a:extLst>
            </p:cNvPr>
            <p:cNvSpPr/>
            <p:nvPr/>
          </p:nvSpPr>
          <p:spPr>
            <a:xfrm>
              <a:off x="9630685" y="5221432"/>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01" name="Oval 100">
              <a:extLst>
                <a:ext uri="{FF2B5EF4-FFF2-40B4-BE49-F238E27FC236}">
                  <a16:creationId xmlns:a16="http://schemas.microsoft.com/office/drawing/2014/main" id="{7BA57CD9-BDE8-43C3-AD0A-0BC3993B7BC5}"/>
                </a:ext>
              </a:extLst>
            </p:cNvPr>
            <p:cNvSpPr/>
            <p:nvPr/>
          </p:nvSpPr>
          <p:spPr>
            <a:xfrm>
              <a:off x="10208736" y="4519913"/>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02" name="TextBox 101">
              <a:extLst>
                <a:ext uri="{FF2B5EF4-FFF2-40B4-BE49-F238E27FC236}">
                  <a16:creationId xmlns:a16="http://schemas.microsoft.com/office/drawing/2014/main" id="{D09399F4-B631-4823-9611-3E55D008C2B7}"/>
                </a:ext>
              </a:extLst>
            </p:cNvPr>
            <p:cNvSpPr txBox="1"/>
            <p:nvPr/>
          </p:nvSpPr>
          <p:spPr>
            <a:xfrm>
              <a:off x="9750031" y="4426981"/>
              <a:ext cx="591132" cy="369332"/>
            </a:xfrm>
            <a:prstGeom prst="rect">
              <a:avLst/>
            </a:prstGeom>
            <a:noFill/>
          </p:spPr>
          <p:txBody>
            <a:bodyPr wrap="square" rtlCol="0">
              <a:spAutoFit/>
            </a:bodyPr>
            <a:lstStyle/>
            <a:p>
              <a:r>
                <a:rPr lang="en-US" dirty="0"/>
                <a:t>t42</a:t>
              </a:r>
            </a:p>
          </p:txBody>
        </p:sp>
        <p:sp>
          <p:nvSpPr>
            <p:cNvPr id="103" name="TextBox 102">
              <a:extLst>
                <a:ext uri="{FF2B5EF4-FFF2-40B4-BE49-F238E27FC236}">
                  <a16:creationId xmlns:a16="http://schemas.microsoft.com/office/drawing/2014/main" id="{1E5E196D-573F-417F-A665-94B4A774BB5A}"/>
                </a:ext>
              </a:extLst>
            </p:cNvPr>
            <p:cNvSpPr txBox="1"/>
            <p:nvPr/>
          </p:nvSpPr>
          <p:spPr>
            <a:xfrm>
              <a:off x="10236995" y="4129241"/>
              <a:ext cx="685800" cy="338554"/>
            </a:xfrm>
            <a:prstGeom prst="rect">
              <a:avLst/>
            </a:prstGeom>
            <a:noFill/>
          </p:spPr>
          <p:txBody>
            <a:bodyPr wrap="square" rtlCol="0">
              <a:spAutoFit/>
            </a:bodyPr>
            <a:lstStyle/>
            <a:p>
              <a:r>
                <a:rPr lang="en-US" sz="1600" dirty="0"/>
                <a:t>time</a:t>
              </a:r>
            </a:p>
          </p:txBody>
        </p:sp>
        <p:sp>
          <p:nvSpPr>
            <p:cNvPr id="104" name="TextBox 103">
              <a:extLst>
                <a:ext uri="{FF2B5EF4-FFF2-40B4-BE49-F238E27FC236}">
                  <a16:creationId xmlns:a16="http://schemas.microsoft.com/office/drawing/2014/main" id="{41233682-BB69-4BAB-B76B-E249F2E4BF94}"/>
                </a:ext>
              </a:extLst>
            </p:cNvPr>
            <p:cNvSpPr txBox="1"/>
            <p:nvPr/>
          </p:nvSpPr>
          <p:spPr>
            <a:xfrm>
              <a:off x="10548713" y="4746112"/>
              <a:ext cx="540026" cy="338554"/>
            </a:xfrm>
            <a:prstGeom prst="rect">
              <a:avLst/>
            </a:prstGeom>
            <a:noFill/>
          </p:spPr>
          <p:txBody>
            <a:bodyPr wrap="square" rtlCol="0">
              <a:spAutoFit/>
            </a:bodyPr>
            <a:lstStyle/>
            <a:p>
              <a:r>
                <a:rPr lang="en-US" sz="1600" dirty="0"/>
                <a:t>end</a:t>
              </a:r>
            </a:p>
          </p:txBody>
        </p:sp>
        <p:sp>
          <p:nvSpPr>
            <p:cNvPr id="105" name="TextBox 104">
              <a:extLst>
                <a:ext uri="{FF2B5EF4-FFF2-40B4-BE49-F238E27FC236}">
                  <a16:creationId xmlns:a16="http://schemas.microsoft.com/office/drawing/2014/main" id="{5343CF43-4862-4EFD-B4BB-9748E963176B}"/>
                </a:ext>
              </a:extLst>
            </p:cNvPr>
            <p:cNvSpPr txBox="1"/>
            <p:nvPr/>
          </p:nvSpPr>
          <p:spPr>
            <a:xfrm>
              <a:off x="9493948" y="4769589"/>
              <a:ext cx="665921" cy="338554"/>
            </a:xfrm>
            <a:prstGeom prst="rect">
              <a:avLst/>
            </a:prstGeom>
            <a:noFill/>
          </p:spPr>
          <p:txBody>
            <a:bodyPr wrap="square" rtlCol="0">
              <a:spAutoFit/>
            </a:bodyPr>
            <a:lstStyle/>
            <a:p>
              <a:r>
                <a:rPr lang="en-US" sz="1600" dirty="0"/>
                <a:t>start</a:t>
              </a:r>
            </a:p>
          </p:txBody>
        </p:sp>
        <p:cxnSp>
          <p:nvCxnSpPr>
            <p:cNvPr id="112" name="Straight Arrow Connector 111">
              <a:extLst>
                <a:ext uri="{FF2B5EF4-FFF2-40B4-BE49-F238E27FC236}">
                  <a16:creationId xmlns:a16="http://schemas.microsoft.com/office/drawing/2014/main" id="{BAC7B373-B6AC-4E1C-826D-C658052AB670}"/>
                </a:ext>
              </a:extLst>
            </p:cNvPr>
            <p:cNvCxnSpPr>
              <a:cxnSpLocks/>
              <a:stCxn id="77" idx="4"/>
            </p:cNvCxnSpPr>
            <p:nvPr/>
          </p:nvCxnSpPr>
          <p:spPr>
            <a:xfrm>
              <a:off x="10244659" y="3474721"/>
              <a:ext cx="30449" cy="10324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19F0BD4-C574-4AB9-B465-C167E16238F8}"/>
                </a:ext>
              </a:extLst>
            </p:cNvPr>
            <p:cNvCxnSpPr>
              <a:stCxn id="101" idx="3"/>
              <a:endCxn id="100" idx="7"/>
            </p:cNvCxnSpPr>
            <p:nvPr/>
          </p:nvCxnSpPr>
          <p:spPr>
            <a:xfrm flipH="1">
              <a:off x="9766422" y="4672617"/>
              <a:ext cx="465603" cy="5750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C06505F-BAAD-4571-A3AD-7458A7D10C14}"/>
                </a:ext>
              </a:extLst>
            </p:cNvPr>
            <p:cNvCxnSpPr>
              <a:stCxn id="101" idx="5"/>
              <a:endCxn id="99" idx="1"/>
            </p:cNvCxnSpPr>
            <p:nvPr/>
          </p:nvCxnSpPr>
          <p:spPr>
            <a:xfrm>
              <a:off x="10344473" y="4672617"/>
              <a:ext cx="497542" cy="5574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457BBE47-BC7E-4617-82B3-E02A24B1F4BD}"/>
              </a:ext>
            </a:extLst>
          </p:cNvPr>
          <p:cNvSpPr txBox="1"/>
          <p:nvPr/>
        </p:nvSpPr>
        <p:spPr>
          <a:xfrm>
            <a:off x="817240" y="5482209"/>
            <a:ext cx="3966945" cy="923330"/>
          </a:xfrm>
          <a:prstGeom prst="rect">
            <a:avLst/>
          </a:prstGeom>
          <a:noFill/>
          <a:ln>
            <a:solidFill>
              <a:srgbClr val="0000FF"/>
            </a:solidFill>
          </a:ln>
        </p:spPr>
        <p:txBody>
          <a:bodyPr wrap="square" rtlCol="0">
            <a:spAutoFit/>
          </a:bodyPr>
          <a:lstStyle/>
          <a:p>
            <a:r>
              <a:rPr lang="en-US" dirty="0"/>
              <a:t>The interval-based representation are sufficient to express various choices considered from the KG perspective</a:t>
            </a:r>
          </a:p>
        </p:txBody>
      </p:sp>
      <p:sp>
        <p:nvSpPr>
          <p:cNvPr id="9" name="Slide Number Placeholder 8">
            <a:extLst>
              <a:ext uri="{FF2B5EF4-FFF2-40B4-BE49-F238E27FC236}">
                <a16:creationId xmlns:a16="http://schemas.microsoft.com/office/drawing/2014/main" id="{1480B46E-68BB-40FE-9DAC-B5410ACAD3A9}"/>
              </a:ext>
            </a:extLst>
          </p:cNvPr>
          <p:cNvSpPr>
            <a:spLocks noGrp="1"/>
          </p:cNvSpPr>
          <p:nvPr>
            <p:ph type="sldNum" sz="quarter" idx="11"/>
          </p:nvPr>
        </p:nvSpPr>
        <p:spPr/>
        <p:txBody>
          <a:bodyPr/>
          <a:lstStyle/>
          <a:p>
            <a:fld id="{BDF588C3-71D6-5D45-B118-1C664482E1C2}" type="slidenum">
              <a:rPr lang="en-US" smtClean="0"/>
              <a:t>22</a:t>
            </a:fld>
            <a:endParaRPr lang="en-US"/>
          </a:p>
        </p:txBody>
      </p:sp>
    </p:spTree>
    <p:extLst>
      <p:ext uri="{BB962C8B-B14F-4D97-AF65-F5344CB8AC3E}">
        <p14:creationId xmlns:p14="http://schemas.microsoft.com/office/powerpoint/2010/main" val="345877069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D6D0-0AE7-4DC4-9DDD-8E541580B145}"/>
              </a:ext>
            </a:extLst>
          </p:cNvPr>
          <p:cNvSpPr>
            <a:spLocks noGrp="1"/>
          </p:cNvSpPr>
          <p:nvPr>
            <p:ph type="title"/>
          </p:nvPr>
        </p:nvSpPr>
        <p:spPr/>
        <p:txBody>
          <a:bodyPr/>
          <a:lstStyle/>
          <a:p>
            <a:r>
              <a:rPr lang="en-US" dirty="0"/>
              <a:t>Sufficient representations /2</a:t>
            </a:r>
          </a:p>
        </p:txBody>
      </p:sp>
      <p:sp>
        <p:nvSpPr>
          <p:cNvPr id="3" name="Content Placeholder 2">
            <a:extLst>
              <a:ext uri="{FF2B5EF4-FFF2-40B4-BE49-F238E27FC236}">
                <a16:creationId xmlns:a16="http://schemas.microsoft.com/office/drawing/2014/main" id="{040C8E4D-F735-4697-A23B-E60C9C706CA7}"/>
              </a:ext>
            </a:extLst>
          </p:cNvPr>
          <p:cNvSpPr>
            <a:spLocks noGrp="1"/>
          </p:cNvSpPr>
          <p:nvPr>
            <p:ph idx="1"/>
          </p:nvPr>
        </p:nvSpPr>
        <p:spPr>
          <a:xfrm>
            <a:off x="609600" y="1251856"/>
            <a:ext cx="6268278" cy="5399315"/>
          </a:xfrm>
        </p:spPr>
        <p:txBody>
          <a:bodyPr>
            <a:normAutofit/>
          </a:bodyPr>
          <a:lstStyle/>
          <a:p>
            <a:r>
              <a:rPr lang="en-US" dirty="0">
                <a:solidFill>
                  <a:srgbClr val="3366CC"/>
                </a:solidFill>
              </a:rPr>
              <a:t>Modal operators</a:t>
            </a:r>
          </a:p>
          <a:p>
            <a:pPr lvl="1"/>
            <a:r>
              <a:rPr lang="en-US" b="1" dirty="0" err="1">
                <a:latin typeface="Arial Narrow" panose="020B0606020202030204" pitchFamily="34" charset="0"/>
              </a:rPr>
              <a:t>holdsIn</a:t>
            </a:r>
            <a:r>
              <a:rPr lang="en-US" b="1" dirty="0">
                <a:latin typeface="Arial Narrow" panose="020B0606020202030204" pitchFamily="34" charset="0"/>
              </a:rPr>
              <a:t>(employer(Hans, ISI), t42))</a:t>
            </a:r>
          </a:p>
          <a:p>
            <a:pPr lvl="1"/>
            <a:r>
              <a:rPr lang="en-US" dirty="0"/>
              <a:t>Variants: </a:t>
            </a:r>
            <a:r>
              <a:rPr lang="en-US" b="1" dirty="0" err="1">
                <a:latin typeface="Arial Narrow" panose="020B0606020202030204" pitchFamily="34" charset="0"/>
              </a:rPr>
              <a:t>holdsAt</a:t>
            </a:r>
            <a:r>
              <a:rPr lang="en-US" dirty="0"/>
              <a:t>, </a:t>
            </a:r>
            <a:r>
              <a:rPr lang="en-US" b="1" dirty="0" err="1">
                <a:latin typeface="Arial Narrow" panose="020B0606020202030204" pitchFamily="34" charset="0"/>
              </a:rPr>
              <a:t>holdsWithin</a:t>
            </a:r>
            <a:r>
              <a:rPr lang="en-US" dirty="0"/>
              <a:t>,…</a:t>
            </a:r>
            <a:br>
              <a:rPr lang="en-US" dirty="0"/>
            </a:br>
            <a:br>
              <a:rPr lang="en-US" dirty="0"/>
            </a:br>
            <a:br>
              <a:rPr lang="en-US" dirty="0"/>
            </a:br>
            <a:br>
              <a:rPr lang="en-US" dirty="0"/>
            </a:br>
            <a:endParaRPr lang="en-US" dirty="0"/>
          </a:p>
          <a:p>
            <a:r>
              <a:rPr lang="en-US" dirty="0">
                <a:solidFill>
                  <a:srgbClr val="3366CC"/>
                </a:solidFill>
              </a:rPr>
              <a:t>Initiation, termination</a:t>
            </a:r>
          </a:p>
          <a:p>
            <a:pPr lvl="1"/>
            <a:r>
              <a:rPr lang="en-US" b="1" dirty="0">
                <a:latin typeface="Arial Narrow" panose="020B0606020202030204" pitchFamily="34" charset="0"/>
              </a:rPr>
              <a:t>initiates(hireEvent17, employer(Hans, ISI))</a:t>
            </a:r>
          </a:p>
          <a:p>
            <a:pPr lvl="1"/>
            <a:r>
              <a:rPr lang="en-US" b="1" dirty="0">
                <a:latin typeface="Arial Narrow" panose="020B0606020202030204" pitchFamily="34" charset="0"/>
              </a:rPr>
              <a:t>terminates(quitEvent33, employer(Hans, ISI))</a:t>
            </a:r>
          </a:p>
          <a:p>
            <a:pPr lvl="1"/>
            <a:r>
              <a:rPr lang="en-US" b="1" dirty="0">
                <a:latin typeface="Arial Narrow" panose="020B0606020202030204" pitchFamily="34" charset="0"/>
              </a:rPr>
              <a:t>time(hireEvent17, t42),….</a:t>
            </a:r>
          </a:p>
          <a:p>
            <a:pPr lvl="1"/>
            <a:endParaRPr lang="en-US" dirty="0"/>
          </a:p>
        </p:txBody>
      </p:sp>
      <p:grpSp>
        <p:nvGrpSpPr>
          <p:cNvPr id="81" name="Group 80">
            <a:extLst>
              <a:ext uri="{FF2B5EF4-FFF2-40B4-BE49-F238E27FC236}">
                <a16:creationId xmlns:a16="http://schemas.microsoft.com/office/drawing/2014/main" id="{6CDBCEC7-AB12-49FE-80A6-29E960DB1A7F}"/>
              </a:ext>
            </a:extLst>
          </p:cNvPr>
          <p:cNvGrpSpPr/>
          <p:nvPr/>
        </p:nvGrpSpPr>
        <p:grpSpPr>
          <a:xfrm>
            <a:off x="6134927" y="1049538"/>
            <a:ext cx="3829779" cy="1912449"/>
            <a:chOff x="5916268" y="989904"/>
            <a:chExt cx="3829779" cy="1912449"/>
          </a:xfrm>
        </p:grpSpPr>
        <p:sp>
          <p:nvSpPr>
            <p:cNvPr id="6" name="Oval 5">
              <a:extLst>
                <a:ext uri="{FF2B5EF4-FFF2-40B4-BE49-F238E27FC236}">
                  <a16:creationId xmlns:a16="http://schemas.microsoft.com/office/drawing/2014/main" id="{B3E166EE-AB4F-4013-969A-F08953FAA473}"/>
                </a:ext>
              </a:extLst>
            </p:cNvPr>
            <p:cNvSpPr/>
            <p:nvPr/>
          </p:nvSpPr>
          <p:spPr>
            <a:xfrm>
              <a:off x="7061753" y="1892867"/>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7" name="Oval 6">
              <a:extLst>
                <a:ext uri="{FF2B5EF4-FFF2-40B4-BE49-F238E27FC236}">
                  <a16:creationId xmlns:a16="http://schemas.microsoft.com/office/drawing/2014/main" id="{F48D448C-C702-4996-909B-522FF78A6A98}"/>
                </a:ext>
              </a:extLst>
            </p:cNvPr>
            <p:cNvSpPr/>
            <p:nvPr/>
          </p:nvSpPr>
          <p:spPr>
            <a:xfrm>
              <a:off x="6672471" y="2599858"/>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8" name="Oval 7">
              <a:extLst>
                <a:ext uri="{FF2B5EF4-FFF2-40B4-BE49-F238E27FC236}">
                  <a16:creationId xmlns:a16="http://schemas.microsoft.com/office/drawing/2014/main" id="{D01B42F7-6B18-4852-9493-769293A87FF6}"/>
                </a:ext>
              </a:extLst>
            </p:cNvPr>
            <p:cNvSpPr/>
            <p:nvPr/>
          </p:nvSpPr>
          <p:spPr>
            <a:xfrm>
              <a:off x="7576932" y="2597415"/>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0" name="Oval 9">
              <a:extLst>
                <a:ext uri="{FF2B5EF4-FFF2-40B4-BE49-F238E27FC236}">
                  <a16:creationId xmlns:a16="http://schemas.microsoft.com/office/drawing/2014/main" id="{AF55DC9E-077C-42B7-AC71-2AAE59F73843}"/>
                </a:ext>
              </a:extLst>
            </p:cNvPr>
            <p:cNvSpPr/>
            <p:nvPr/>
          </p:nvSpPr>
          <p:spPr>
            <a:xfrm>
              <a:off x="7911548" y="1310618"/>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1" name="Oval 10">
              <a:extLst>
                <a:ext uri="{FF2B5EF4-FFF2-40B4-BE49-F238E27FC236}">
                  <a16:creationId xmlns:a16="http://schemas.microsoft.com/office/drawing/2014/main" id="{7AF5BC45-1075-48CE-B653-5C57FD4019ED}"/>
                </a:ext>
              </a:extLst>
            </p:cNvPr>
            <p:cNvSpPr/>
            <p:nvPr/>
          </p:nvSpPr>
          <p:spPr>
            <a:xfrm>
              <a:off x="8781222" y="1866360"/>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6" name="TextBox 25">
              <a:extLst>
                <a:ext uri="{FF2B5EF4-FFF2-40B4-BE49-F238E27FC236}">
                  <a16:creationId xmlns:a16="http://schemas.microsoft.com/office/drawing/2014/main" id="{750AAD07-E263-4C40-B4F4-23B7C31CC069}"/>
                </a:ext>
              </a:extLst>
            </p:cNvPr>
            <p:cNvSpPr txBox="1"/>
            <p:nvPr/>
          </p:nvSpPr>
          <p:spPr>
            <a:xfrm>
              <a:off x="6033981" y="2533021"/>
              <a:ext cx="685800" cy="369332"/>
            </a:xfrm>
            <a:prstGeom prst="rect">
              <a:avLst/>
            </a:prstGeom>
            <a:noFill/>
          </p:spPr>
          <p:txBody>
            <a:bodyPr wrap="square" rtlCol="0">
              <a:spAutoFit/>
            </a:bodyPr>
            <a:lstStyle/>
            <a:p>
              <a:r>
                <a:rPr lang="en-US" dirty="0"/>
                <a:t>Hans</a:t>
              </a:r>
            </a:p>
          </p:txBody>
        </p:sp>
        <p:sp>
          <p:nvSpPr>
            <p:cNvPr id="39" name="TextBox 38">
              <a:extLst>
                <a:ext uri="{FF2B5EF4-FFF2-40B4-BE49-F238E27FC236}">
                  <a16:creationId xmlns:a16="http://schemas.microsoft.com/office/drawing/2014/main" id="{97DF742B-FC9B-4B05-8A4C-144E06E5DA71}"/>
                </a:ext>
              </a:extLst>
            </p:cNvPr>
            <p:cNvSpPr txBox="1"/>
            <p:nvPr/>
          </p:nvSpPr>
          <p:spPr>
            <a:xfrm>
              <a:off x="9060247" y="1775328"/>
              <a:ext cx="685800" cy="369332"/>
            </a:xfrm>
            <a:prstGeom prst="rect">
              <a:avLst/>
            </a:prstGeom>
            <a:noFill/>
          </p:spPr>
          <p:txBody>
            <a:bodyPr wrap="square" rtlCol="0">
              <a:spAutoFit/>
            </a:bodyPr>
            <a:lstStyle/>
            <a:p>
              <a:r>
                <a:rPr lang="en-US" dirty="0"/>
                <a:t>t42</a:t>
              </a:r>
            </a:p>
          </p:txBody>
        </p:sp>
        <p:sp>
          <p:nvSpPr>
            <p:cNvPr id="40" name="TextBox 39">
              <a:extLst>
                <a:ext uri="{FF2B5EF4-FFF2-40B4-BE49-F238E27FC236}">
                  <a16:creationId xmlns:a16="http://schemas.microsoft.com/office/drawing/2014/main" id="{F86445F6-853E-4F30-808D-F30ACBBA8DA7}"/>
                </a:ext>
              </a:extLst>
            </p:cNvPr>
            <p:cNvSpPr txBox="1"/>
            <p:nvPr/>
          </p:nvSpPr>
          <p:spPr>
            <a:xfrm>
              <a:off x="7762462" y="2508755"/>
              <a:ext cx="685800" cy="369332"/>
            </a:xfrm>
            <a:prstGeom prst="rect">
              <a:avLst/>
            </a:prstGeom>
            <a:noFill/>
          </p:spPr>
          <p:txBody>
            <a:bodyPr wrap="square" rtlCol="0">
              <a:spAutoFit/>
            </a:bodyPr>
            <a:lstStyle/>
            <a:p>
              <a:r>
                <a:rPr lang="en-US" dirty="0"/>
                <a:t>ISI</a:t>
              </a:r>
            </a:p>
          </p:txBody>
        </p:sp>
        <p:sp>
          <p:nvSpPr>
            <p:cNvPr id="47" name="TextBox 46">
              <a:extLst>
                <a:ext uri="{FF2B5EF4-FFF2-40B4-BE49-F238E27FC236}">
                  <a16:creationId xmlns:a16="http://schemas.microsoft.com/office/drawing/2014/main" id="{AE622807-289A-430F-828E-762DBB50299D}"/>
                </a:ext>
              </a:extLst>
            </p:cNvPr>
            <p:cNvSpPr txBox="1"/>
            <p:nvPr/>
          </p:nvSpPr>
          <p:spPr>
            <a:xfrm>
              <a:off x="6546576" y="2122819"/>
              <a:ext cx="536712" cy="338554"/>
            </a:xfrm>
            <a:prstGeom prst="rect">
              <a:avLst/>
            </a:prstGeom>
            <a:noFill/>
          </p:spPr>
          <p:txBody>
            <a:bodyPr wrap="square" rtlCol="0">
              <a:spAutoFit/>
            </a:bodyPr>
            <a:lstStyle/>
            <a:p>
              <a:r>
                <a:rPr lang="en-US" sz="1600" dirty="0"/>
                <a:t>per</a:t>
              </a:r>
            </a:p>
          </p:txBody>
        </p:sp>
        <p:sp>
          <p:nvSpPr>
            <p:cNvPr id="48" name="TextBox 47">
              <a:extLst>
                <a:ext uri="{FF2B5EF4-FFF2-40B4-BE49-F238E27FC236}">
                  <a16:creationId xmlns:a16="http://schemas.microsoft.com/office/drawing/2014/main" id="{69217320-C505-4B78-AFA7-AA697780B690}"/>
                </a:ext>
              </a:extLst>
            </p:cNvPr>
            <p:cNvSpPr txBox="1"/>
            <p:nvPr/>
          </p:nvSpPr>
          <p:spPr>
            <a:xfrm>
              <a:off x="5916268" y="1768066"/>
              <a:ext cx="1200977" cy="338554"/>
            </a:xfrm>
            <a:prstGeom prst="rect">
              <a:avLst/>
            </a:prstGeom>
            <a:noFill/>
          </p:spPr>
          <p:txBody>
            <a:bodyPr wrap="square" rtlCol="0">
              <a:spAutoFit/>
            </a:bodyPr>
            <a:lstStyle/>
            <a:p>
              <a:r>
                <a:rPr lang="en-US" sz="1600" dirty="0"/>
                <a:t>employ17</a:t>
              </a:r>
            </a:p>
          </p:txBody>
        </p:sp>
        <p:sp>
          <p:nvSpPr>
            <p:cNvPr id="49" name="TextBox 48">
              <a:extLst>
                <a:ext uri="{FF2B5EF4-FFF2-40B4-BE49-F238E27FC236}">
                  <a16:creationId xmlns:a16="http://schemas.microsoft.com/office/drawing/2014/main" id="{CF921965-7EA9-4142-A723-887E63104D81}"/>
                </a:ext>
              </a:extLst>
            </p:cNvPr>
            <p:cNvSpPr txBox="1"/>
            <p:nvPr/>
          </p:nvSpPr>
          <p:spPr>
            <a:xfrm>
              <a:off x="7359099" y="2120355"/>
              <a:ext cx="536712" cy="338554"/>
            </a:xfrm>
            <a:prstGeom prst="rect">
              <a:avLst/>
            </a:prstGeom>
            <a:noFill/>
          </p:spPr>
          <p:txBody>
            <a:bodyPr wrap="square" rtlCol="0">
              <a:spAutoFit/>
            </a:bodyPr>
            <a:lstStyle/>
            <a:p>
              <a:r>
                <a:rPr lang="en-US" sz="1600" dirty="0"/>
                <a:t>org</a:t>
              </a:r>
            </a:p>
          </p:txBody>
        </p:sp>
        <p:sp>
          <p:nvSpPr>
            <p:cNvPr id="50" name="TextBox 49">
              <a:extLst>
                <a:ext uri="{FF2B5EF4-FFF2-40B4-BE49-F238E27FC236}">
                  <a16:creationId xmlns:a16="http://schemas.microsoft.com/office/drawing/2014/main" id="{B18FE20A-4BF0-4046-A9D0-6B569052239F}"/>
                </a:ext>
              </a:extLst>
            </p:cNvPr>
            <p:cNvSpPr txBox="1"/>
            <p:nvPr/>
          </p:nvSpPr>
          <p:spPr>
            <a:xfrm>
              <a:off x="8350525" y="1400070"/>
              <a:ext cx="609600" cy="338554"/>
            </a:xfrm>
            <a:prstGeom prst="rect">
              <a:avLst/>
            </a:prstGeom>
            <a:noFill/>
          </p:spPr>
          <p:txBody>
            <a:bodyPr wrap="square" rtlCol="0">
              <a:spAutoFit/>
            </a:bodyPr>
            <a:lstStyle/>
            <a:p>
              <a:r>
                <a:rPr lang="en-US" sz="1600" dirty="0"/>
                <a:t>time</a:t>
              </a:r>
            </a:p>
          </p:txBody>
        </p:sp>
        <p:sp>
          <p:nvSpPr>
            <p:cNvPr id="51" name="TextBox 50">
              <a:extLst>
                <a:ext uri="{FF2B5EF4-FFF2-40B4-BE49-F238E27FC236}">
                  <a16:creationId xmlns:a16="http://schemas.microsoft.com/office/drawing/2014/main" id="{A4AAE01F-9FE0-4D03-97ED-01BBF77255EB}"/>
                </a:ext>
              </a:extLst>
            </p:cNvPr>
            <p:cNvSpPr txBox="1"/>
            <p:nvPr/>
          </p:nvSpPr>
          <p:spPr>
            <a:xfrm>
              <a:off x="7091667" y="1392120"/>
              <a:ext cx="636105" cy="338554"/>
            </a:xfrm>
            <a:prstGeom prst="rect">
              <a:avLst/>
            </a:prstGeom>
            <a:noFill/>
          </p:spPr>
          <p:txBody>
            <a:bodyPr wrap="square" rtlCol="0">
              <a:spAutoFit/>
            </a:bodyPr>
            <a:lstStyle/>
            <a:p>
              <a:r>
                <a:rPr lang="en-US" sz="1600" dirty="0"/>
                <a:t>prop</a:t>
              </a:r>
            </a:p>
          </p:txBody>
        </p:sp>
        <p:cxnSp>
          <p:nvCxnSpPr>
            <p:cNvPr id="57" name="Straight Arrow Connector 56">
              <a:extLst>
                <a:ext uri="{FF2B5EF4-FFF2-40B4-BE49-F238E27FC236}">
                  <a16:creationId xmlns:a16="http://schemas.microsoft.com/office/drawing/2014/main" id="{4E68BA84-596E-43C4-96D0-FF6CE8388930}"/>
                </a:ext>
              </a:extLst>
            </p:cNvPr>
            <p:cNvCxnSpPr>
              <a:stCxn id="6" idx="3"/>
              <a:endCxn id="7" idx="7"/>
            </p:cNvCxnSpPr>
            <p:nvPr/>
          </p:nvCxnSpPr>
          <p:spPr>
            <a:xfrm flipH="1">
              <a:off x="6808208" y="2045571"/>
              <a:ext cx="276834" cy="580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F61FDAF-CAE5-4852-B805-7F7AFA3733CB}"/>
                </a:ext>
              </a:extLst>
            </p:cNvPr>
            <p:cNvCxnSpPr>
              <a:stCxn id="6" idx="5"/>
              <a:endCxn id="8" idx="1"/>
            </p:cNvCxnSpPr>
            <p:nvPr/>
          </p:nvCxnSpPr>
          <p:spPr>
            <a:xfrm>
              <a:off x="7197490" y="2045571"/>
              <a:ext cx="402731" cy="5780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0A28088-7C42-4B2B-AD98-F716FEE18B56}"/>
                </a:ext>
              </a:extLst>
            </p:cNvPr>
            <p:cNvCxnSpPr>
              <a:stCxn id="10" idx="3"/>
              <a:endCxn id="6" idx="7"/>
            </p:cNvCxnSpPr>
            <p:nvPr/>
          </p:nvCxnSpPr>
          <p:spPr>
            <a:xfrm flipH="1">
              <a:off x="7197490" y="1463322"/>
              <a:ext cx="737347" cy="4557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3ED46B-5B43-4C81-8F78-199739248E1C}"/>
                </a:ext>
              </a:extLst>
            </p:cNvPr>
            <p:cNvCxnSpPr>
              <a:cxnSpLocks/>
              <a:stCxn id="10" idx="5"/>
              <a:endCxn id="11" idx="1"/>
            </p:cNvCxnSpPr>
            <p:nvPr/>
          </p:nvCxnSpPr>
          <p:spPr>
            <a:xfrm>
              <a:off x="8047285" y="1463322"/>
              <a:ext cx="757226" cy="4292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D89DDD2-53D1-4E8B-8450-4AC4284FD21D}"/>
                </a:ext>
              </a:extLst>
            </p:cNvPr>
            <p:cNvSpPr txBox="1"/>
            <p:nvPr/>
          </p:nvSpPr>
          <p:spPr>
            <a:xfrm>
              <a:off x="7479197" y="989904"/>
              <a:ext cx="1200977" cy="338554"/>
            </a:xfrm>
            <a:prstGeom prst="rect">
              <a:avLst/>
            </a:prstGeom>
            <a:noFill/>
          </p:spPr>
          <p:txBody>
            <a:bodyPr wrap="square" rtlCol="0">
              <a:spAutoFit/>
            </a:bodyPr>
            <a:lstStyle/>
            <a:p>
              <a:r>
                <a:rPr lang="en-US" sz="1600" dirty="0"/>
                <a:t>holdsIn19</a:t>
              </a:r>
            </a:p>
          </p:txBody>
        </p:sp>
      </p:grpSp>
      <p:grpSp>
        <p:nvGrpSpPr>
          <p:cNvPr id="91" name="Group 90">
            <a:extLst>
              <a:ext uri="{FF2B5EF4-FFF2-40B4-BE49-F238E27FC236}">
                <a16:creationId xmlns:a16="http://schemas.microsoft.com/office/drawing/2014/main" id="{49E5C469-7213-4342-A973-DA2FF5681394}"/>
              </a:ext>
            </a:extLst>
          </p:cNvPr>
          <p:cNvGrpSpPr/>
          <p:nvPr/>
        </p:nvGrpSpPr>
        <p:grpSpPr>
          <a:xfrm>
            <a:off x="6643480" y="3659981"/>
            <a:ext cx="4604789" cy="1929012"/>
            <a:chOff x="6643480" y="3421445"/>
            <a:chExt cx="4604789" cy="1929012"/>
          </a:xfrm>
        </p:grpSpPr>
        <p:sp>
          <p:nvSpPr>
            <p:cNvPr id="18" name="Oval 17">
              <a:extLst>
                <a:ext uri="{FF2B5EF4-FFF2-40B4-BE49-F238E27FC236}">
                  <a16:creationId xmlns:a16="http://schemas.microsoft.com/office/drawing/2014/main" id="{91F95167-114D-4D2E-8BB6-2C74260EACF2}"/>
                </a:ext>
              </a:extLst>
            </p:cNvPr>
            <p:cNvSpPr/>
            <p:nvPr/>
          </p:nvSpPr>
          <p:spPr>
            <a:xfrm>
              <a:off x="10136353" y="3766536"/>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9" name="Oval 18">
              <a:extLst>
                <a:ext uri="{FF2B5EF4-FFF2-40B4-BE49-F238E27FC236}">
                  <a16:creationId xmlns:a16="http://schemas.microsoft.com/office/drawing/2014/main" id="{16746969-A381-44D2-BE6C-9602BDA51C21}"/>
                </a:ext>
              </a:extLst>
            </p:cNvPr>
            <p:cNvSpPr/>
            <p:nvPr/>
          </p:nvSpPr>
          <p:spPr>
            <a:xfrm>
              <a:off x="10935576" y="4611769"/>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63" name="Oval 62">
              <a:extLst>
                <a:ext uri="{FF2B5EF4-FFF2-40B4-BE49-F238E27FC236}">
                  <a16:creationId xmlns:a16="http://schemas.microsoft.com/office/drawing/2014/main" id="{425761CF-4F21-4228-81CE-56A03D362FE3}"/>
                </a:ext>
              </a:extLst>
            </p:cNvPr>
            <p:cNvSpPr/>
            <p:nvPr/>
          </p:nvSpPr>
          <p:spPr>
            <a:xfrm>
              <a:off x="7788965" y="4340971"/>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64" name="Oval 63">
              <a:extLst>
                <a:ext uri="{FF2B5EF4-FFF2-40B4-BE49-F238E27FC236}">
                  <a16:creationId xmlns:a16="http://schemas.microsoft.com/office/drawing/2014/main" id="{9E64B202-63BB-48C4-9889-0E94D66A5CD8}"/>
                </a:ext>
              </a:extLst>
            </p:cNvPr>
            <p:cNvSpPr/>
            <p:nvPr/>
          </p:nvSpPr>
          <p:spPr>
            <a:xfrm>
              <a:off x="7399683" y="5047962"/>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65" name="Oval 64">
              <a:extLst>
                <a:ext uri="{FF2B5EF4-FFF2-40B4-BE49-F238E27FC236}">
                  <a16:creationId xmlns:a16="http://schemas.microsoft.com/office/drawing/2014/main" id="{4D129247-3AAC-471A-81BC-87D2DF639011}"/>
                </a:ext>
              </a:extLst>
            </p:cNvPr>
            <p:cNvSpPr/>
            <p:nvPr/>
          </p:nvSpPr>
          <p:spPr>
            <a:xfrm>
              <a:off x="8304144" y="5045519"/>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66" name="Oval 65">
              <a:extLst>
                <a:ext uri="{FF2B5EF4-FFF2-40B4-BE49-F238E27FC236}">
                  <a16:creationId xmlns:a16="http://schemas.microsoft.com/office/drawing/2014/main" id="{162D4D08-1F06-408C-9817-AC212DF7B0BC}"/>
                </a:ext>
              </a:extLst>
            </p:cNvPr>
            <p:cNvSpPr/>
            <p:nvPr/>
          </p:nvSpPr>
          <p:spPr>
            <a:xfrm>
              <a:off x="8638760" y="3758722"/>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67" name="Oval 66">
              <a:extLst>
                <a:ext uri="{FF2B5EF4-FFF2-40B4-BE49-F238E27FC236}">
                  <a16:creationId xmlns:a16="http://schemas.microsoft.com/office/drawing/2014/main" id="{FCFD9445-B48A-40D9-8135-4DE509A11CE8}"/>
                </a:ext>
              </a:extLst>
            </p:cNvPr>
            <p:cNvSpPr/>
            <p:nvPr/>
          </p:nvSpPr>
          <p:spPr>
            <a:xfrm>
              <a:off x="9508434" y="4622576"/>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68" name="TextBox 67">
              <a:extLst>
                <a:ext uri="{FF2B5EF4-FFF2-40B4-BE49-F238E27FC236}">
                  <a16:creationId xmlns:a16="http://schemas.microsoft.com/office/drawing/2014/main" id="{9475ED53-87AF-4D58-9D7A-0FB88AD57227}"/>
                </a:ext>
              </a:extLst>
            </p:cNvPr>
            <p:cNvSpPr txBox="1"/>
            <p:nvPr/>
          </p:nvSpPr>
          <p:spPr>
            <a:xfrm>
              <a:off x="6761193" y="4981125"/>
              <a:ext cx="685800" cy="369332"/>
            </a:xfrm>
            <a:prstGeom prst="rect">
              <a:avLst/>
            </a:prstGeom>
            <a:noFill/>
          </p:spPr>
          <p:txBody>
            <a:bodyPr wrap="square" rtlCol="0">
              <a:spAutoFit/>
            </a:bodyPr>
            <a:lstStyle/>
            <a:p>
              <a:r>
                <a:rPr lang="en-US" dirty="0"/>
                <a:t>Hans</a:t>
              </a:r>
            </a:p>
          </p:txBody>
        </p:sp>
        <p:sp>
          <p:nvSpPr>
            <p:cNvPr id="69" name="TextBox 68">
              <a:extLst>
                <a:ext uri="{FF2B5EF4-FFF2-40B4-BE49-F238E27FC236}">
                  <a16:creationId xmlns:a16="http://schemas.microsoft.com/office/drawing/2014/main" id="{56AA9238-2244-485F-8897-BB65D2C09E6E}"/>
                </a:ext>
              </a:extLst>
            </p:cNvPr>
            <p:cNvSpPr txBox="1"/>
            <p:nvPr/>
          </p:nvSpPr>
          <p:spPr>
            <a:xfrm>
              <a:off x="9428921" y="4738535"/>
              <a:ext cx="685800" cy="369332"/>
            </a:xfrm>
            <a:prstGeom prst="rect">
              <a:avLst/>
            </a:prstGeom>
            <a:noFill/>
          </p:spPr>
          <p:txBody>
            <a:bodyPr wrap="square" rtlCol="0">
              <a:spAutoFit/>
            </a:bodyPr>
            <a:lstStyle/>
            <a:p>
              <a:r>
                <a:rPr lang="en-US" dirty="0"/>
                <a:t>t42</a:t>
              </a:r>
            </a:p>
          </p:txBody>
        </p:sp>
        <p:sp>
          <p:nvSpPr>
            <p:cNvPr id="70" name="TextBox 69">
              <a:extLst>
                <a:ext uri="{FF2B5EF4-FFF2-40B4-BE49-F238E27FC236}">
                  <a16:creationId xmlns:a16="http://schemas.microsoft.com/office/drawing/2014/main" id="{A2A5E5CC-4C2C-49D8-96A5-9FF3E02E5333}"/>
                </a:ext>
              </a:extLst>
            </p:cNvPr>
            <p:cNvSpPr txBox="1"/>
            <p:nvPr/>
          </p:nvSpPr>
          <p:spPr>
            <a:xfrm>
              <a:off x="8489674" y="4956859"/>
              <a:ext cx="685800" cy="369332"/>
            </a:xfrm>
            <a:prstGeom prst="rect">
              <a:avLst/>
            </a:prstGeom>
            <a:noFill/>
          </p:spPr>
          <p:txBody>
            <a:bodyPr wrap="square" rtlCol="0">
              <a:spAutoFit/>
            </a:bodyPr>
            <a:lstStyle/>
            <a:p>
              <a:r>
                <a:rPr lang="en-US" dirty="0"/>
                <a:t>ISI</a:t>
              </a:r>
            </a:p>
          </p:txBody>
        </p:sp>
        <p:sp>
          <p:nvSpPr>
            <p:cNvPr id="71" name="TextBox 70">
              <a:extLst>
                <a:ext uri="{FF2B5EF4-FFF2-40B4-BE49-F238E27FC236}">
                  <a16:creationId xmlns:a16="http://schemas.microsoft.com/office/drawing/2014/main" id="{79908B22-F8A5-4565-B993-B374ED61C866}"/>
                </a:ext>
              </a:extLst>
            </p:cNvPr>
            <p:cNvSpPr txBox="1"/>
            <p:nvPr/>
          </p:nvSpPr>
          <p:spPr>
            <a:xfrm>
              <a:off x="7273788" y="4570923"/>
              <a:ext cx="536712" cy="338554"/>
            </a:xfrm>
            <a:prstGeom prst="rect">
              <a:avLst/>
            </a:prstGeom>
            <a:noFill/>
          </p:spPr>
          <p:txBody>
            <a:bodyPr wrap="square" rtlCol="0">
              <a:spAutoFit/>
            </a:bodyPr>
            <a:lstStyle/>
            <a:p>
              <a:r>
                <a:rPr lang="en-US" sz="1600" dirty="0"/>
                <a:t>per</a:t>
              </a:r>
            </a:p>
          </p:txBody>
        </p:sp>
        <p:sp>
          <p:nvSpPr>
            <p:cNvPr id="72" name="TextBox 71">
              <a:extLst>
                <a:ext uri="{FF2B5EF4-FFF2-40B4-BE49-F238E27FC236}">
                  <a16:creationId xmlns:a16="http://schemas.microsoft.com/office/drawing/2014/main" id="{568A557D-6790-4AC2-9995-5D68DB36955F}"/>
                </a:ext>
              </a:extLst>
            </p:cNvPr>
            <p:cNvSpPr txBox="1"/>
            <p:nvPr/>
          </p:nvSpPr>
          <p:spPr>
            <a:xfrm>
              <a:off x="6643480" y="4216170"/>
              <a:ext cx="1200977" cy="338554"/>
            </a:xfrm>
            <a:prstGeom prst="rect">
              <a:avLst/>
            </a:prstGeom>
            <a:noFill/>
          </p:spPr>
          <p:txBody>
            <a:bodyPr wrap="square" rtlCol="0">
              <a:spAutoFit/>
            </a:bodyPr>
            <a:lstStyle/>
            <a:p>
              <a:r>
                <a:rPr lang="en-US" sz="1600" dirty="0"/>
                <a:t>employ17</a:t>
              </a:r>
            </a:p>
          </p:txBody>
        </p:sp>
        <p:sp>
          <p:nvSpPr>
            <p:cNvPr id="73" name="TextBox 72">
              <a:extLst>
                <a:ext uri="{FF2B5EF4-FFF2-40B4-BE49-F238E27FC236}">
                  <a16:creationId xmlns:a16="http://schemas.microsoft.com/office/drawing/2014/main" id="{74227CE4-8A6A-4FF7-A1F9-0ED9A454E97D}"/>
                </a:ext>
              </a:extLst>
            </p:cNvPr>
            <p:cNvSpPr txBox="1"/>
            <p:nvPr/>
          </p:nvSpPr>
          <p:spPr>
            <a:xfrm>
              <a:off x="8086311" y="4568459"/>
              <a:ext cx="536712" cy="338554"/>
            </a:xfrm>
            <a:prstGeom prst="rect">
              <a:avLst/>
            </a:prstGeom>
            <a:noFill/>
          </p:spPr>
          <p:txBody>
            <a:bodyPr wrap="square" rtlCol="0">
              <a:spAutoFit/>
            </a:bodyPr>
            <a:lstStyle/>
            <a:p>
              <a:r>
                <a:rPr lang="en-US" sz="1600" dirty="0"/>
                <a:t>org</a:t>
              </a:r>
            </a:p>
          </p:txBody>
        </p:sp>
        <p:sp>
          <p:nvSpPr>
            <p:cNvPr id="74" name="TextBox 73">
              <a:extLst>
                <a:ext uri="{FF2B5EF4-FFF2-40B4-BE49-F238E27FC236}">
                  <a16:creationId xmlns:a16="http://schemas.microsoft.com/office/drawing/2014/main" id="{531A7460-8D09-4E88-B467-A81DFACE691F}"/>
                </a:ext>
              </a:extLst>
            </p:cNvPr>
            <p:cNvSpPr txBox="1"/>
            <p:nvPr/>
          </p:nvSpPr>
          <p:spPr>
            <a:xfrm>
              <a:off x="9261710" y="4146504"/>
              <a:ext cx="609600" cy="338554"/>
            </a:xfrm>
            <a:prstGeom prst="rect">
              <a:avLst/>
            </a:prstGeom>
            <a:noFill/>
          </p:spPr>
          <p:txBody>
            <a:bodyPr wrap="square" rtlCol="0">
              <a:spAutoFit/>
            </a:bodyPr>
            <a:lstStyle/>
            <a:p>
              <a:r>
                <a:rPr lang="en-US" sz="1600" dirty="0"/>
                <a:t>time</a:t>
              </a:r>
            </a:p>
          </p:txBody>
        </p:sp>
        <p:sp>
          <p:nvSpPr>
            <p:cNvPr id="75" name="TextBox 74">
              <a:extLst>
                <a:ext uri="{FF2B5EF4-FFF2-40B4-BE49-F238E27FC236}">
                  <a16:creationId xmlns:a16="http://schemas.microsoft.com/office/drawing/2014/main" id="{A24FF3AB-FB67-4A1D-9111-90911A6A966F}"/>
                </a:ext>
              </a:extLst>
            </p:cNvPr>
            <p:cNvSpPr txBox="1"/>
            <p:nvPr/>
          </p:nvSpPr>
          <p:spPr>
            <a:xfrm>
              <a:off x="7479197" y="3840224"/>
              <a:ext cx="975787" cy="338554"/>
            </a:xfrm>
            <a:prstGeom prst="rect">
              <a:avLst/>
            </a:prstGeom>
            <a:noFill/>
          </p:spPr>
          <p:txBody>
            <a:bodyPr wrap="square" rtlCol="0">
              <a:spAutoFit/>
            </a:bodyPr>
            <a:lstStyle/>
            <a:p>
              <a:r>
                <a:rPr lang="en-US" sz="1600" dirty="0"/>
                <a:t>initiates</a:t>
              </a:r>
            </a:p>
          </p:txBody>
        </p:sp>
        <p:cxnSp>
          <p:nvCxnSpPr>
            <p:cNvPr id="76" name="Straight Arrow Connector 75">
              <a:extLst>
                <a:ext uri="{FF2B5EF4-FFF2-40B4-BE49-F238E27FC236}">
                  <a16:creationId xmlns:a16="http://schemas.microsoft.com/office/drawing/2014/main" id="{59D766DE-E1E6-4B59-B439-57104DD0A56F}"/>
                </a:ext>
              </a:extLst>
            </p:cNvPr>
            <p:cNvCxnSpPr>
              <a:stCxn id="63" idx="3"/>
              <a:endCxn id="64" idx="7"/>
            </p:cNvCxnSpPr>
            <p:nvPr/>
          </p:nvCxnSpPr>
          <p:spPr>
            <a:xfrm flipH="1">
              <a:off x="7535420" y="4493675"/>
              <a:ext cx="276834" cy="580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3337DE-3E1E-45B0-A3DE-F95E485E6DA3}"/>
                </a:ext>
              </a:extLst>
            </p:cNvPr>
            <p:cNvCxnSpPr>
              <a:stCxn id="63" idx="5"/>
              <a:endCxn id="65" idx="1"/>
            </p:cNvCxnSpPr>
            <p:nvPr/>
          </p:nvCxnSpPr>
          <p:spPr>
            <a:xfrm>
              <a:off x="7924702" y="4493675"/>
              <a:ext cx="402731" cy="5780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138EDC1-9A86-46B4-B1E3-9E81889A9FB1}"/>
                </a:ext>
              </a:extLst>
            </p:cNvPr>
            <p:cNvCxnSpPr>
              <a:stCxn id="66" idx="3"/>
              <a:endCxn id="63" idx="7"/>
            </p:cNvCxnSpPr>
            <p:nvPr/>
          </p:nvCxnSpPr>
          <p:spPr>
            <a:xfrm flipH="1">
              <a:off x="7924702" y="3911426"/>
              <a:ext cx="737347" cy="4557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8814B14-04DE-4020-B6C3-0769F2EAD330}"/>
                </a:ext>
              </a:extLst>
            </p:cNvPr>
            <p:cNvCxnSpPr>
              <a:cxnSpLocks/>
              <a:stCxn id="66" idx="5"/>
              <a:endCxn id="67" idx="1"/>
            </p:cNvCxnSpPr>
            <p:nvPr/>
          </p:nvCxnSpPr>
          <p:spPr>
            <a:xfrm>
              <a:off x="8774497" y="3911426"/>
              <a:ext cx="757226" cy="7373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D21327C-071C-47E0-B4F7-79808F55AE2A}"/>
                </a:ext>
              </a:extLst>
            </p:cNvPr>
            <p:cNvSpPr txBox="1"/>
            <p:nvPr/>
          </p:nvSpPr>
          <p:spPr>
            <a:xfrm>
              <a:off x="8206409" y="3438008"/>
              <a:ext cx="1200977" cy="338554"/>
            </a:xfrm>
            <a:prstGeom prst="rect">
              <a:avLst/>
            </a:prstGeom>
            <a:noFill/>
          </p:spPr>
          <p:txBody>
            <a:bodyPr wrap="square" rtlCol="0">
              <a:spAutoFit/>
            </a:bodyPr>
            <a:lstStyle/>
            <a:p>
              <a:r>
                <a:rPr lang="en-US" sz="1600" dirty="0"/>
                <a:t>hireEvent17</a:t>
              </a:r>
            </a:p>
          </p:txBody>
        </p:sp>
        <p:sp>
          <p:nvSpPr>
            <p:cNvPr id="82" name="TextBox 81">
              <a:extLst>
                <a:ext uri="{FF2B5EF4-FFF2-40B4-BE49-F238E27FC236}">
                  <a16:creationId xmlns:a16="http://schemas.microsoft.com/office/drawing/2014/main" id="{F89864D1-89DB-41F7-BE31-9E70FD4D8FD5}"/>
                </a:ext>
              </a:extLst>
            </p:cNvPr>
            <p:cNvSpPr txBox="1"/>
            <p:nvPr/>
          </p:nvSpPr>
          <p:spPr>
            <a:xfrm>
              <a:off x="9591261" y="3421445"/>
              <a:ext cx="1200977" cy="338554"/>
            </a:xfrm>
            <a:prstGeom prst="rect">
              <a:avLst/>
            </a:prstGeom>
            <a:noFill/>
          </p:spPr>
          <p:txBody>
            <a:bodyPr wrap="square" rtlCol="0">
              <a:spAutoFit/>
            </a:bodyPr>
            <a:lstStyle/>
            <a:p>
              <a:r>
                <a:rPr lang="en-US" sz="1600" dirty="0"/>
                <a:t>quitEvent33</a:t>
              </a:r>
            </a:p>
          </p:txBody>
        </p:sp>
        <p:cxnSp>
          <p:nvCxnSpPr>
            <p:cNvPr id="84" name="Straight Arrow Connector 83">
              <a:extLst>
                <a:ext uri="{FF2B5EF4-FFF2-40B4-BE49-F238E27FC236}">
                  <a16:creationId xmlns:a16="http://schemas.microsoft.com/office/drawing/2014/main" id="{3FAED0BF-FA6A-4E62-8C63-0A5288D0B57F}"/>
                </a:ext>
              </a:extLst>
            </p:cNvPr>
            <p:cNvCxnSpPr>
              <a:cxnSpLocks/>
              <a:stCxn id="18" idx="3"/>
              <a:endCxn id="63" idx="6"/>
            </p:cNvCxnSpPr>
            <p:nvPr/>
          </p:nvCxnSpPr>
          <p:spPr>
            <a:xfrm flipH="1">
              <a:off x="7947991" y="3919240"/>
              <a:ext cx="2211651" cy="5111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F763ED7-9D2A-4236-BB36-0A90BDA06A3C}"/>
                </a:ext>
              </a:extLst>
            </p:cNvPr>
            <p:cNvCxnSpPr>
              <a:cxnSpLocks/>
              <a:stCxn id="18" idx="5"/>
              <a:endCxn id="19" idx="1"/>
            </p:cNvCxnSpPr>
            <p:nvPr/>
          </p:nvCxnSpPr>
          <p:spPr>
            <a:xfrm>
              <a:off x="10272090" y="3919240"/>
              <a:ext cx="686775" cy="7187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C79BCAF-4973-4356-8307-C0C9223BD087}"/>
                </a:ext>
              </a:extLst>
            </p:cNvPr>
            <p:cNvSpPr txBox="1"/>
            <p:nvPr/>
          </p:nvSpPr>
          <p:spPr>
            <a:xfrm>
              <a:off x="10638669" y="4086645"/>
              <a:ext cx="609600" cy="338554"/>
            </a:xfrm>
            <a:prstGeom prst="rect">
              <a:avLst/>
            </a:prstGeom>
            <a:noFill/>
          </p:spPr>
          <p:txBody>
            <a:bodyPr wrap="square" rtlCol="0">
              <a:spAutoFit/>
            </a:bodyPr>
            <a:lstStyle/>
            <a:p>
              <a:r>
                <a:rPr lang="en-US" sz="1600" dirty="0"/>
                <a:t>time</a:t>
              </a:r>
            </a:p>
          </p:txBody>
        </p:sp>
        <p:sp>
          <p:nvSpPr>
            <p:cNvPr id="90" name="TextBox 89">
              <a:extLst>
                <a:ext uri="{FF2B5EF4-FFF2-40B4-BE49-F238E27FC236}">
                  <a16:creationId xmlns:a16="http://schemas.microsoft.com/office/drawing/2014/main" id="{A2F0AACC-1539-4D8D-B75E-CC2C0018AE91}"/>
                </a:ext>
              </a:extLst>
            </p:cNvPr>
            <p:cNvSpPr txBox="1"/>
            <p:nvPr/>
          </p:nvSpPr>
          <p:spPr>
            <a:xfrm>
              <a:off x="8987848" y="3723036"/>
              <a:ext cx="1200198" cy="338554"/>
            </a:xfrm>
            <a:prstGeom prst="rect">
              <a:avLst/>
            </a:prstGeom>
            <a:noFill/>
          </p:spPr>
          <p:txBody>
            <a:bodyPr wrap="square" rtlCol="0">
              <a:spAutoFit/>
            </a:bodyPr>
            <a:lstStyle/>
            <a:p>
              <a:r>
                <a:rPr lang="en-US" sz="1600" dirty="0"/>
                <a:t>terminates</a:t>
              </a:r>
            </a:p>
          </p:txBody>
        </p:sp>
      </p:grpSp>
      <p:sp>
        <p:nvSpPr>
          <p:cNvPr id="52" name="TextBox 51">
            <a:extLst>
              <a:ext uri="{FF2B5EF4-FFF2-40B4-BE49-F238E27FC236}">
                <a16:creationId xmlns:a16="http://schemas.microsoft.com/office/drawing/2014/main" id="{5EBED319-0EFA-4676-8E42-6BE5666D1DD5}"/>
              </a:ext>
            </a:extLst>
          </p:cNvPr>
          <p:cNvSpPr txBox="1"/>
          <p:nvPr/>
        </p:nvSpPr>
        <p:spPr>
          <a:xfrm>
            <a:off x="817240" y="5482209"/>
            <a:ext cx="3966945" cy="923330"/>
          </a:xfrm>
          <a:prstGeom prst="rect">
            <a:avLst/>
          </a:prstGeom>
          <a:noFill/>
          <a:ln>
            <a:solidFill>
              <a:srgbClr val="0000FF"/>
            </a:solidFill>
          </a:ln>
        </p:spPr>
        <p:txBody>
          <a:bodyPr wrap="square" rtlCol="0">
            <a:spAutoFit/>
          </a:bodyPr>
          <a:lstStyle/>
          <a:p>
            <a:r>
              <a:rPr lang="en-US" dirty="0"/>
              <a:t>The interval-based representation are sufficient to express various choices considered from the KG perspective</a:t>
            </a:r>
          </a:p>
        </p:txBody>
      </p:sp>
      <p:sp>
        <p:nvSpPr>
          <p:cNvPr id="4" name="Slide Number Placeholder 3">
            <a:extLst>
              <a:ext uri="{FF2B5EF4-FFF2-40B4-BE49-F238E27FC236}">
                <a16:creationId xmlns:a16="http://schemas.microsoft.com/office/drawing/2014/main" id="{BC54888D-D5E6-459D-94CF-8D8B70C5EAD5}"/>
              </a:ext>
            </a:extLst>
          </p:cNvPr>
          <p:cNvSpPr>
            <a:spLocks noGrp="1"/>
          </p:cNvSpPr>
          <p:nvPr>
            <p:ph type="sldNum" sz="quarter" idx="11"/>
          </p:nvPr>
        </p:nvSpPr>
        <p:spPr/>
        <p:txBody>
          <a:bodyPr/>
          <a:lstStyle/>
          <a:p>
            <a:fld id="{BDF588C3-71D6-5D45-B118-1C664482E1C2}" type="slidenum">
              <a:rPr lang="en-US" smtClean="0"/>
              <a:t>23</a:t>
            </a:fld>
            <a:endParaRPr lang="en-US"/>
          </a:p>
        </p:txBody>
      </p:sp>
    </p:spTree>
    <p:extLst>
      <p:ext uri="{BB962C8B-B14F-4D97-AF65-F5344CB8AC3E}">
        <p14:creationId xmlns:p14="http://schemas.microsoft.com/office/powerpoint/2010/main" val="409750294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E813B-7DD0-BD4F-AD08-DD5D9FE8B702}"/>
              </a:ext>
            </a:extLst>
          </p:cNvPr>
          <p:cNvSpPr>
            <a:spLocks noGrp="1"/>
          </p:cNvSpPr>
          <p:nvPr>
            <p:ph idx="1"/>
          </p:nvPr>
        </p:nvSpPr>
        <p:spPr>
          <a:xfrm>
            <a:off x="6096000" y="671582"/>
            <a:ext cx="4389120" cy="3976618"/>
          </a:xfrm>
          <a:gradFill>
            <a:gsLst>
              <a:gs pos="0">
                <a:schemeClr val="accent1">
                  <a:lumMod val="5000"/>
                  <a:lumOff val="95000"/>
                </a:schemeClr>
              </a:gs>
              <a:gs pos="99000">
                <a:srgbClr val="FFE9EB"/>
              </a:gs>
              <a:gs pos="82000">
                <a:srgbClr val="FFE9EB"/>
              </a:gs>
              <a:gs pos="91000">
                <a:srgbClr val="FFE9EB"/>
              </a:gs>
            </a:gsLst>
            <a:lin ang="2700000" scaled="1"/>
          </a:gradFill>
          <a:ln>
            <a:solidFill>
              <a:srgbClr val="FF7E79"/>
            </a:solidFill>
          </a:ln>
        </p:spPr>
        <p:style>
          <a:lnRef idx="2">
            <a:schemeClr val="accent1"/>
          </a:lnRef>
          <a:fillRef idx="1">
            <a:schemeClr val="lt1"/>
          </a:fillRef>
          <a:effectRef idx="0">
            <a:schemeClr val="accent1"/>
          </a:effectRef>
          <a:fontRef idx="minor">
            <a:schemeClr val="dk1"/>
          </a:fontRef>
        </p:style>
        <p:txBody>
          <a:bodyPr/>
          <a:lstStyle/>
          <a:p>
            <a:pPr marL="0" indent="0">
              <a:lnSpc>
                <a:spcPct val="90000"/>
              </a:lnSpc>
              <a:buNone/>
            </a:pPr>
            <a:r>
              <a:rPr lang="en-US" sz="1600" b="1" dirty="0"/>
              <a:t>KAIROS</a:t>
            </a:r>
          </a:p>
          <a:p>
            <a:pPr>
              <a:lnSpc>
                <a:spcPct val="90000"/>
              </a:lnSpc>
            </a:pPr>
            <a:r>
              <a:rPr lang="en-US" sz="1600" dirty="0"/>
              <a:t>Event/Relation </a:t>
            </a:r>
            <a:r>
              <a:rPr lang="en-US" sz="1600" dirty="0">
                <a:solidFill>
                  <a:srgbClr val="0000FF"/>
                </a:solidFill>
              </a:rPr>
              <a:t>Start and End Date </a:t>
            </a:r>
            <a:r>
              <a:rPr lang="en-US" sz="1600" dirty="0">
                <a:solidFill>
                  <a:schemeClr val="tx1"/>
                </a:solidFill>
              </a:rPr>
              <a:t>+</a:t>
            </a:r>
            <a:r>
              <a:rPr lang="en-US" sz="1600" dirty="0">
                <a:solidFill>
                  <a:srgbClr val="C00000"/>
                </a:solidFill>
              </a:rPr>
              <a:t> Time</a:t>
            </a:r>
          </a:p>
          <a:p>
            <a:pPr lvl="1">
              <a:lnSpc>
                <a:spcPct val="90000"/>
              </a:lnSpc>
            </a:pPr>
            <a:r>
              <a:rPr lang="en-US" sz="1400" dirty="0"/>
              <a:t>Start and end date + time, with label (e.g. </a:t>
            </a:r>
            <a:r>
              <a:rPr lang="en-US" sz="1400" dirty="0" err="1">
                <a:cs typeface="Consolas" panose="020B0609020204030204" pitchFamily="49" charset="0"/>
              </a:rPr>
              <a:t>starton</a:t>
            </a:r>
            <a:r>
              <a:rPr lang="en-US" sz="1400" dirty="0"/>
              <a:t>, </a:t>
            </a:r>
            <a:r>
              <a:rPr lang="en-US" sz="1400" dirty="0" err="1">
                <a:cs typeface="Consolas" panose="020B0609020204030204" pitchFamily="49" charset="0"/>
              </a:rPr>
              <a:t>endbefore</a:t>
            </a:r>
            <a:r>
              <a:rPr lang="en-US" sz="1400" dirty="0"/>
              <a:t>, etc.)</a:t>
            </a:r>
          </a:p>
          <a:p>
            <a:pPr lvl="1">
              <a:lnSpc>
                <a:spcPct val="90000"/>
              </a:lnSpc>
            </a:pPr>
            <a:r>
              <a:rPr lang="en-US" sz="1400" dirty="0"/>
              <a:t>Expressed as </a:t>
            </a:r>
            <a:r>
              <a:rPr lang="en-US" sz="1400" dirty="0">
                <a:cs typeface="Consolas" panose="020B0609020204030204" pitchFamily="49" charset="0"/>
              </a:rPr>
              <a:t>YYYY-MM-DD, HH:MM:SS </a:t>
            </a:r>
            <a:br>
              <a:rPr lang="en-US" sz="1400" dirty="0"/>
            </a:br>
            <a:r>
              <a:rPr lang="en-US" sz="1400" dirty="0"/>
              <a:t>(e.g. </a:t>
            </a:r>
            <a:r>
              <a:rPr lang="en-US" sz="1400" dirty="0">
                <a:latin typeface="Consolas" panose="020B0609020204030204" pitchFamily="49" charset="0"/>
                <a:cs typeface="Consolas" panose="020B0609020204030204" pitchFamily="49" charset="0"/>
              </a:rPr>
              <a:t>"Jan 9, 2018, at noon" </a:t>
            </a:r>
            <a:r>
              <a:rPr lang="en-US" sz="1400" dirty="0">
                <a:sym typeface="Wingdings" pitchFamily="2" charset="2"/>
              </a:rPr>
              <a:t> </a:t>
            </a:r>
            <a:br>
              <a:rPr lang="en-US" sz="1400" dirty="0">
                <a:sym typeface="Wingdings" pitchFamily="2" charset="2"/>
              </a:rPr>
            </a:br>
            <a:r>
              <a:rPr lang="en-US" sz="1400" dirty="0">
                <a:solidFill>
                  <a:srgbClr val="0000FF"/>
                </a:solidFill>
                <a:latin typeface="Consolas" panose="020B0609020204030204" pitchFamily="49" charset="0"/>
                <a:cs typeface="Consolas" panose="020B0609020204030204" pitchFamily="49" charset="0"/>
              </a:rPr>
              <a:t>2018-01-09</a:t>
            </a:r>
            <a:r>
              <a:rPr lang="en-US" sz="1400" dirty="0">
                <a:solidFill>
                  <a:schemeClr val="tx1"/>
                </a:solidFill>
                <a:latin typeface="Consolas" panose="020B0609020204030204" pitchFamily="49" charset="0"/>
                <a:cs typeface="Consolas" panose="020B0609020204030204" pitchFamily="49" charset="0"/>
              </a:rPr>
              <a:t>,</a:t>
            </a:r>
            <a:r>
              <a:rPr lang="en-US" sz="1400" dirty="0">
                <a:solidFill>
                  <a:srgbClr val="C00000"/>
                </a:solidFill>
                <a:latin typeface="Consolas" panose="020B0609020204030204" pitchFamily="49" charset="0"/>
                <a:cs typeface="Consolas" panose="020B0609020204030204" pitchFamily="49" charset="0"/>
              </a:rPr>
              <a:t> 12:00:00</a:t>
            </a:r>
            <a:r>
              <a:rPr lang="en-US" sz="1400" dirty="0"/>
              <a:t>)</a:t>
            </a:r>
          </a:p>
          <a:p>
            <a:pPr>
              <a:lnSpc>
                <a:spcPct val="90000"/>
              </a:lnSpc>
            </a:pPr>
            <a:r>
              <a:rPr lang="en-US" sz="1600" dirty="0"/>
              <a:t>Event/Relation </a:t>
            </a:r>
            <a:r>
              <a:rPr lang="en-US" sz="1600" dirty="0">
                <a:solidFill>
                  <a:srgbClr val="06973D"/>
                </a:solidFill>
              </a:rPr>
              <a:t>Duration</a:t>
            </a:r>
          </a:p>
          <a:p>
            <a:pPr lvl="1">
              <a:lnSpc>
                <a:spcPct val="90000"/>
              </a:lnSpc>
            </a:pPr>
            <a:r>
              <a:rPr lang="en-US" sz="1400" dirty="0"/>
              <a:t>Duration w/ label (e.g. </a:t>
            </a:r>
            <a:r>
              <a:rPr lang="en-US" sz="1400" dirty="0">
                <a:cs typeface="Consolas" panose="020B0609020204030204" pitchFamily="49" charset="0"/>
              </a:rPr>
              <a:t>approximately, </a:t>
            </a:r>
            <a:r>
              <a:rPr lang="en-US" sz="1400" dirty="0" err="1">
                <a:cs typeface="Consolas" panose="020B0609020204030204" pitchFamily="49" charset="0"/>
              </a:rPr>
              <a:t>lessthan</a:t>
            </a:r>
            <a:r>
              <a:rPr lang="en-US" sz="1400" dirty="0"/>
              <a:t>)</a:t>
            </a:r>
          </a:p>
          <a:p>
            <a:pPr lvl="1">
              <a:lnSpc>
                <a:spcPct val="90000"/>
              </a:lnSpc>
            </a:pPr>
            <a:r>
              <a:rPr lang="en-US" sz="1400" dirty="0"/>
              <a:t>Units: year, month, week, day, hour, minute, second + Counts (e.g. </a:t>
            </a:r>
            <a:r>
              <a:rPr lang="en-US" sz="1400" dirty="0">
                <a:solidFill>
                  <a:srgbClr val="06973D"/>
                </a:solidFill>
              </a:rPr>
              <a:t>2 weeks</a:t>
            </a:r>
            <a:r>
              <a:rPr lang="en-US" sz="1400" dirty="0"/>
              <a:t>)</a:t>
            </a:r>
          </a:p>
          <a:p>
            <a:pPr>
              <a:lnSpc>
                <a:spcPct val="90000"/>
              </a:lnSpc>
            </a:pPr>
            <a:r>
              <a:rPr lang="en-US" sz="1600" dirty="0">
                <a:solidFill>
                  <a:srgbClr val="E29500"/>
                </a:solidFill>
              </a:rPr>
              <a:t>Temporal Relations </a:t>
            </a:r>
            <a:r>
              <a:rPr lang="en-US" sz="1600" dirty="0"/>
              <a:t>Between Events</a:t>
            </a:r>
          </a:p>
          <a:p>
            <a:pPr lvl="1">
              <a:lnSpc>
                <a:spcPct val="90000"/>
              </a:lnSpc>
            </a:pPr>
            <a:r>
              <a:rPr lang="en-US" sz="1400" dirty="0"/>
              <a:t>To be defined by Ontology Working Group</a:t>
            </a:r>
          </a:p>
          <a:p>
            <a:pPr lvl="1">
              <a:lnSpc>
                <a:spcPct val="90000"/>
              </a:lnSpc>
            </a:pPr>
            <a:r>
              <a:rPr lang="en-US" sz="1400" dirty="0"/>
              <a:t>Expected interactions with other event relations (e.g. causal)</a:t>
            </a:r>
          </a:p>
        </p:txBody>
      </p:sp>
      <p:sp>
        <p:nvSpPr>
          <p:cNvPr id="5" name="Content Placeholder 2">
            <a:extLst>
              <a:ext uri="{FF2B5EF4-FFF2-40B4-BE49-F238E27FC236}">
                <a16:creationId xmlns:a16="http://schemas.microsoft.com/office/drawing/2014/main" id="{7B606233-1A49-4049-B5A9-BB73EDD3E933}"/>
              </a:ext>
            </a:extLst>
          </p:cNvPr>
          <p:cNvSpPr txBox="1">
            <a:spLocks/>
          </p:cNvSpPr>
          <p:nvPr/>
        </p:nvSpPr>
        <p:spPr bwMode="auto">
          <a:xfrm>
            <a:off x="1676400" y="671582"/>
            <a:ext cx="4389120" cy="3976618"/>
          </a:xfrm>
          <a:prstGeom prst="rect">
            <a:avLst/>
          </a:prstGeom>
          <a:gradFill flip="none" rotWithShape="1">
            <a:gsLst>
              <a:gs pos="0">
                <a:schemeClr val="accent1">
                  <a:lumMod val="5000"/>
                  <a:lumOff val="95000"/>
                </a:schemeClr>
              </a:gs>
              <a:gs pos="91000">
                <a:srgbClr val="CCEBFF"/>
              </a:gs>
              <a:gs pos="100000">
                <a:srgbClr val="CCEBFF"/>
              </a:gs>
              <a:gs pos="82000">
                <a:srgbClr val="CCEBFF"/>
              </a:gs>
            </a:gsLst>
            <a:lin ang="2700000" scaled="1"/>
            <a:tileRect/>
          </a:gradFill>
          <a:ln w="28575">
            <a:solidFill>
              <a:srgbClr val="53A1FF"/>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285750" indent="-285750" algn="l" rtl="0" eaLnBrk="0" fontAlgn="base" hangingPunct="0">
              <a:spcBef>
                <a:spcPts val="800"/>
              </a:spcBef>
              <a:spcAft>
                <a:spcPct val="0"/>
              </a:spcAft>
              <a:buClr>
                <a:srgbClr val="FF0000"/>
              </a:buClr>
              <a:buSzPct val="60000"/>
              <a:buFont typeface="Wingdings" charset="0"/>
              <a:buChar char="u"/>
              <a:tabLst>
                <a:tab pos="1657350" algn="l"/>
              </a:tabLst>
              <a:defRPr sz="2300">
                <a:solidFill>
                  <a:schemeClr val="tx1"/>
                </a:solidFill>
                <a:latin typeface="+mn-lt"/>
                <a:ea typeface="MS PGothic" pitchFamily="34" charset="-128"/>
                <a:cs typeface="MS PGothic" charset="0"/>
                <a:sym typeface="Arial" charset="0"/>
              </a:defRPr>
            </a:lvl1pPr>
            <a:lvl2pPr marL="504825" indent="-217488" algn="l" rtl="0" eaLnBrk="0" fontAlgn="base" hangingPunct="0">
              <a:spcBef>
                <a:spcPts val="700"/>
              </a:spcBef>
              <a:spcAft>
                <a:spcPct val="0"/>
              </a:spcAft>
              <a:buClr>
                <a:srgbClr val="FF0000"/>
              </a:buClr>
              <a:buSzPct val="65000"/>
              <a:buFont typeface="Wingdings" charset="0"/>
              <a:buChar char="l"/>
              <a:tabLst>
                <a:tab pos="1657350" algn="l"/>
              </a:tabLst>
              <a:defRPr sz="2000">
                <a:solidFill>
                  <a:schemeClr val="tx1"/>
                </a:solidFill>
                <a:latin typeface="+mn-lt"/>
                <a:ea typeface="MS PGothic" pitchFamily="34" charset="-128"/>
                <a:cs typeface="MS PGothic" charset="0"/>
                <a:sym typeface="Arial" charset="0"/>
              </a:defRPr>
            </a:lvl2pPr>
            <a:lvl3pPr marL="685800" indent="-171450" algn="l" rtl="0" eaLnBrk="0" fontAlgn="base" hangingPunct="0">
              <a:spcBef>
                <a:spcPts val="600"/>
              </a:spcBef>
              <a:spcAft>
                <a:spcPct val="0"/>
              </a:spcAft>
              <a:buClr>
                <a:srgbClr val="FF0000"/>
              </a:buClr>
              <a:buSzPct val="50000"/>
              <a:buFont typeface="Wingdings" charset="0"/>
              <a:buChar char="n"/>
              <a:tabLst>
                <a:tab pos="1657350" algn="l"/>
              </a:tabLst>
              <a:defRPr>
                <a:solidFill>
                  <a:schemeClr val="tx1"/>
                </a:solidFill>
                <a:latin typeface="+mn-lt"/>
                <a:ea typeface="MS PGothic" pitchFamily="34" charset="-128"/>
                <a:cs typeface="MS PGothic" charset="0"/>
                <a:sym typeface="Arial" charset="0"/>
              </a:defRPr>
            </a:lvl3pPr>
            <a:lvl4pPr marL="846138" indent="-152400" algn="l" rtl="0" eaLnBrk="0" fontAlgn="base" hangingPunct="0">
              <a:spcBef>
                <a:spcPts val="500"/>
              </a:spcBef>
              <a:spcAft>
                <a:spcPct val="0"/>
              </a:spcAft>
              <a:buClr>
                <a:srgbClr val="FF0000"/>
              </a:buClr>
              <a:buChar char="•"/>
              <a:tabLst>
                <a:tab pos="1657350" algn="l"/>
              </a:tabLst>
              <a:defRPr sz="1600">
                <a:solidFill>
                  <a:schemeClr val="tx1"/>
                </a:solidFill>
                <a:latin typeface="+mn-lt"/>
                <a:ea typeface="MS PGothic" pitchFamily="34" charset="-128"/>
                <a:cs typeface="MS PGothic" charset="0"/>
                <a:sym typeface="Arial" charset="0"/>
              </a:defRPr>
            </a:lvl4pPr>
            <a:lvl5pPr marL="1000125" indent="-152400" algn="l" rtl="0" eaLnBrk="0" fontAlgn="base" hangingPunct="0">
              <a:spcBef>
                <a:spcPts val="400"/>
              </a:spcBef>
              <a:spcAft>
                <a:spcPct val="0"/>
              </a:spcAft>
              <a:buClr>
                <a:srgbClr val="FF0000"/>
              </a:buClr>
              <a:buChar char="•"/>
              <a:tabLst>
                <a:tab pos="1657350" algn="l"/>
              </a:tabLst>
              <a:defRPr sz="1400">
                <a:solidFill>
                  <a:schemeClr val="tx1"/>
                </a:solidFill>
                <a:latin typeface="+mn-lt"/>
                <a:ea typeface="MS PGothic" pitchFamily="34" charset="-128"/>
                <a:cs typeface="MS PGothic" charset="0"/>
                <a:sym typeface="Arial" charset="0"/>
              </a:defRPr>
            </a:lvl5pPr>
            <a:lvl6pPr marL="14573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6pPr>
            <a:lvl7pPr marL="19145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7pPr>
            <a:lvl8pPr marL="23717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8pPr>
            <a:lvl9pPr marL="28289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9pPr>
          </a:lstStyle>
          <a:p>
            <a:pPr marL="0" indent="0">
              <a:lnSpc>
                <a:spcPct val="90000"/>
              </a:lnSpc>
              <a:buNone/>
            </a:pPr>
            <a:r>
              <a:rPr lang="en-US" sz="1600" b="1" kern="0" dirty="0">
                <a:solidFill>
                  <a:srgbClr val="000000"/>
                </a:solidFill>
                <a:latin typeface="Arial"/>
              </a:rPr>
              <a:t>AIDA</a:t>
            </a:r>
          </a:p>
          <a:p>
            <a:pPr>
              <a:lnSpc>
                <a:spcPct val="90000"/>
              </a:lnSpc>
            </a:pPr>
            <a:r>
              <a:rPr lang="en-US" sz="1600" dirty="0">
                <a:solidFill>
                  <a:srgbClr val="000000"/>
                </a:solidFill>
                <a:latin typeface="Arial"/>
              </a:rPr>
              <a:t>Event/Relation </a:t>
            </a:r>
            <a:r>
              <a:rPr lang="en-US" sz="1600" dirty="0">
                <a:solidFill>
                  <a:srgbClr val="0000FF"/>
                </a:solidFill>
                <a:latin typeface="Arial"/>
              </a:rPr>
              <a:t>Start and End Date</a:t>
            </a:r>
          </a:p>
          <a:p>
            <a:pPr lvl="1">
              <a:lnSpc>
                <a:spcPct val="90000"/>
              </a:lnSpc>
            </a:pPr>
            <a:r>
              <a:rPr lang="en-US" sz="1400" dirty="0">
                <a:solidFill>
                  <a:srgbClr val="000000"/>
                </a:solidFill>
                <a:latin typeface="Arial"/>
              </a:rPr>
              <a:t>Start and end date, with label (e.g. </a:t>
            </a:r>
            <a:r>
              <a:rPr lang="en-US" sz="1400" dirty="0" err="1">
                <a:solidFill>
                  <a:srgbClr val="000000"/>
                </a:solidFill>
                <a:latin typeface="Arial"/>
                <a:cs typeface="Consolas" panose="020B0609020204030204" pitchFamily="49" charset="0"/>
              </a:rPr>
              <a:t>starton</a:t>
            </a:r>
            <a:r>
              <a:rPr lang="en-US" sz="1400" dirty="0">
                <a:solidFill>
                  <a:srgbClr val="000000"/>
                </a:solidFill>
                <a:latin typeface="Arial"/>
              </a:rPr>
              <a:t>, </a:t>
            </a:r>
            <a:r>
              <a:rPr lang="en-US" sz="1400" dirty="0" err="1">
                <a:solidFill>
                  <a:srgbClr val="000000"/>
                </a:solidFill>
                <a:latin typeface="Arial"/>
                <a:cs typeface="Consolas" panose="020B0609020204030204" pitchFamily="49" charset="0"/>
              </a:rPr>
              <a:t>endbefore</a:t>
            </a:r>
            <a:r>
              <a:rPr lang="en-US" sz="1400" dirty="0">
                <a:solidFill>
                  <a:srgbClr val="000000"/>
                </a:solidFill>
                <a:latin typeface="Arial"/>
              </a:rPr>
              <a:t>, etc.)</a:t>
            </a:r>
          </a:p>
          <a:p>
            <a:pPr lvl="1">
              <a:lnSpc>
                <a:spcPct val="90000"/>
              </a:lnSpc>
            </a:pPr>
            <a:r>
              <a:rPr lang="en-US" sz="1400" dirty="0">
                <a:solidFill>
                  <a:srgbClr val="000000"/>
                </a:solidFill>
                <a:latin typeface="Arial"/>
              </a:rPr>
              <a:t>Expressed as </a:t>
            </a:r>
            <a:r>
              <a:rPr lang="en-US" sz="1400" dirty="0">
                <a:solidFill>
                  <a:srgbClr val="000000"/>
                </a:solidFill>
                <a:latin typeface="Arial"/>
                <a:cs typeface="Consolas" panose="020B0609020204030204" pitchFamily="49" charset="0"/>
              </a:rPr>
              <a:t>YYYY-MM-DD</a:t>
            </a:r>
            <a:r>
              <a:rPr lang="en-US" sz="1400" dirty="0">
                <a:solidFill>
                  <a:srgbClr val="000000"/>
                </a:solidFill>
                <a:latin typeface="Arial"/>
              </a:rPr>
              <a:t> (e.g. </a:t>
            </a:r>
            <a:r>
              <a:rPr lang="en-US" sz="1400" dirty="0">
                <a:solidFill>
                  <a:srgbClr val="000000"/>
                </a:solidFill>
                <a:latin typeface="Consolas" panose="020B0609020204030204" pitchFamily="49" charset="0"/>
                <a:cs typeface="Consolas" panose="020B0609020204030204" pitchFamily="49" charset="0"/>
              </a:rPr>
              <a:t>"Jan 9, 2018"</a:t>
            </a:r>
            <a:r>
              <a:rPr lang="en-US" sz="1400" dirty="0">
                <a:solidFill>
                  <a:srgbClr val="000000"/>
                </a:solidFill>
                <a:latin typeface="Arial"/>
              </a:rPr>
              <a:t> </a:t>
            </a:r>
            <a:r>
              <a:rPr lang="en-US" sz="1400" dirty="0">
                <a:solidFill>
                  <a:srgbClr val="000000"/>
                </a:solidFill>
                <a:latin typeface="Arial"/>
                <a:sym typeface="Wingdings" pitchFamily="2" charset="2"/>
              </a:rPr>
              <a:t></a:t>
            </a:r>
            <a:r>
              <a:rPr lang="en-US" sz="1400" dirty="0">
                <a:solidFill>
                  <a:srgbClr val="000000"/>
                </a:solidFill>
                <a:latin typeface="Arial"/>
              </a:rPr>
              <a:t> </a:t>
            </a:r>
            <a:r>
              <a:rPr lang="en-US" sz="1400" dirty="0">
                <a:solidFill>
                  <a:srgbClr val="0000FF"/>
                </a:solidFill>
                <a:latin typeface="Consolas" panose="020B0609020204030204" pitchFamily="49" charset="0"/>
                <a:cs typeface="Consolas" panose="020B0609020204030204" pitchFamily="49" charset="0"/>
              </a:rPr>
              <a:t>2018-01-09</a:t>
            </a:r>
            <a:r>
              <a:rPr lang="en-US" sz="1400" dirty="0">
                <a:solidFill>
                  <a:srgbClr val="000000"/>
                </a:solidFill>
                <a:latin typeface="Arial"/>
              </a:rPr>
              <a:t>)</a:t>
            </a:r>
          </a:p>
          <a:p>
            <a:pPr lvl="1">
              <a:lnSpc>
                <a:spcPct val="90000"/>
              </a:lnSpc>
            </a:pPr>
            <a:r>
              <a:rPr lang="en-US" sz="1400" dirty="0">
                <a:solidFill>
                  <a:srgbClr val="000000"/>
                </a:solidFill>
                <a:latin typeface="Arial"/>
              </a:rPr>
              <a:t>Under-specification possible (e.g. </a:t>
            </a:r>
            <a:r>
              <a:rPr lang="en-US" sz="1400" dirty="0">
                <a:solidFill>
                  <a:srgbClr val="000000"/>
                </a:solidFill>
                <a:latin typeface="Consolas" panose="020B0609020204030204" pitchFamily="49" charset="0"/>
                <a:cs typeface="Consolas" panose="020B0609020204030204" pitchFamily="49" charset="0"/>
              </a:rPr>
              <a:t>"January 2018"</a:t>
            </a:r>
            <a:r>
              <a:rPr lang="en-US" sz="1400" dirty="0">
                <a:solidFill>
                  <a:srgbClr val="000000"/>
                </a:solidFill>
                <a:latin typeface="Arial"/>
              </a:rPr>
              <a:t> </a:t>
            </a:r>
            <a:r>
              <a:rPr lang="en-US" sz="1400" dirty="0">
                <a:solidFill>
                  <a:srgbClr val="000000"/>
                </a:solidFill>
                <a:latin typeface="Arial"/>
                <a:sym typeface="Wingdings" pitchFamily="2" charset="2"/>
              </a:rPr>
              <a:t></a:t>
            </a:r>
            <a:r>
              <a:rPr lang="en-US" sz="1400" dirty="0">
                <a:solidFill>
                  <a:srgbClr val="000000"/>
                </a:solidFill>
                <a:latin typeface="Arial"/>
              </a:rPr>
              <a:t> </a:t>
            </a:r>
            <a:r>
              <a:rPr lang="en-US" sz="1400" dirty="0">
                <a:solidFill>
                  <a:srgbClr val="0000FF"/>
                </a:solidFill>
                <a:latin typeface="Consolas" panose="020B0609020204030204" pitchFamily="49" charset="0"/>
                <a:cs typeface="Consolas" panose="020B0609020204030204" pitchFamily="49" charset="0"/>
              </a:rPr>
              <a:t>2018-01-XX</a:t>
            </a:r>
            <a:r>
              <a:rPr lang="en-US" sz="1400" dirty="0">
                <a:solidFill>
                  <a:srgbClr val="000000"/>
                </a:solidFill>
                <a:latin typeface="Arial"/>
              </a:rPr>
              <a:t>)</a:t>
            </a:r>
          </a:p>
        </p:txBody>
      </p:sp>
      <p:sp>
        <p:nvSpPr>
          <p:cNvPr id="6" name="Title 5">
            <a:extLst>
              <a:ext uri="{FF2B5EF4-FFF2-40B4-BE49-F238E27FC236}">
                <a16:creationId xmlns:a16="http://schemas.microsoft.com/office/drawing/2014/main" id="{87B123BE-4BDD-4745-A789-9E5615528C25}"/>
              </a:ext>
            </a:extLst>
          </p:cNvPr>
          <p:cNvSpPr>
            <a:spLocks noGrp="1"/>
          </p:cNvSpPr>
          <p:nvPr>
            <p:ph type="title"/>
          </p:nvPr>
        </p:nvSpPr>
        <p:spPr>
          <a:xfrm>
            <a:off x="3276600" y="198438"/>
            <a:ext cx="6934200" cy="792162"/>
          </a:xfrm>
        </p:spPr>
        <p:txBody>
          <a:bodyPr/>
          <a:lstStyle/>
          <a:p>
            <a:r>
              <a:rPr lang="en-US" sz="2000" dirty="0"/>
              <a:t>Current Temporal Annotation in AIDA and KAIROS</a:t>
            </a:r>
            <a:endParaRPr lang="en-US" sz="1800" dirty="0"/>
          </a:p>
        </p:txBody>
      </p:sp>
      <p:sp>
        <p:nvSpPr>
          <p:cNvPr id="7" name="Content Placeholder 2">
            <a:extLst>
              <a:ext uri="{FF2B5EF4-FFF2-40B4-BE49-F238E27FC236}">
                <a16:creationId xmlns:a16="http://schemas.microsoft.com/office/drawing/2014/main" id="{1F4FD0AD-3646-064D-8445-C1537E04BFE5}"/>
              </a:ext>
            </a:extLst>
          </p:cNvPr>
          <p:cNvSpPr txBox="1">
            <a:spLocks/>
          </p:cNvSpPr>
          <p:nvPr/>
        </p:nvSpPr>
        <p:spPr bwMode="auto">
          <a:xfrm>
            <a:off x="1676400" y="4695686"/>
            <a:ext cx="8808720" cy="2086114"/>
          </a:xfrm>
          <a:prstGeom prst="rect">
            <a:avLst/>
          </a:prstGeom>
          <a:gradFill>
            <a:gsLst>
              <a:gs pos="0">
                <a:schemeClr val="bg1"/>
              </a:gs>
              <a:gs pos="88000">
                <a:srgbClr val="DDD4FF"/>
              </a:gs>
              <a:gs pos="100000">
                <a:srgbClr val="DDD4FF"/>
              </a:gs>
              <a:gs pos="75000">
                <a:srgbClr val="DDD4FF"/>
              </a:gs>
            </a:gsLst>
            <a:lin ang="2700000" scaled="1"/>
          </a:gradFill>
          <a:ln>
            <a:solidFill>
              <a:srgbClr val="7030A0"/>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lvl1pPr marL="285750" indent="-285750" algn="l" rtl="0" eaLnBrk="0" fontAlgn="base" hangingPunct="0">
              <a:spcBef>
                <a:spcPts val="800"/>
              </a:spcBef>
              <a:spcAft>
                <a:spcPct val="0"/>
              </a:spcAft>
              <a:buClr>
                <a:srgbClr val="FF0000"/>
              </a:buClr>
              <a:buSzPct val="60000"/>
              <a:buFont typeface="Wingdings" charset="0"/>
              <a:buChar char="u"/>
              <a:tabLst>
                <a:tab pos="1657350" algn="l"/>
              </a:tabLst>
              <a:defRPr sz="2300">
                <a:solidFill>
                  <a:schemeClr val="tx1"/>
                </a:solidFill>
                <a:latin typeface="+mn-lt"/>
                <a:ea typeface="MS PGothic" pitchFamily="34" charset="-128"/>
                <a:cs typeface="MS PGothic" charset="0"/>
                <a:sym typeface="Arial" charset="0"/>
              </a:defRPr>
            </a:lvl1pPr>
            <a:lvl2pPr marL="504825" indent="-217488" algn="l" rtl="0" eaLnBrk="0" fontAlgn="base" hangingPunct="0">
              <a:spcBef>
                <a:spcPts val="700"/>
              </a:spcBef>
              <a:spcAft>
                <a:spcPct val="0"/>
              </a:spcAft>
              <a:buClr>
                <a:srgbClr val="FF0000"/>
              </a:buClr>
              <a:buSzPct val="65000"/>
              <a:buFont typeface="Wingdings" charset="0"/>
              <a:buChar char="l"/>
              <a:tabLst>
                <a:tab pos="1657350" algn="l"/>
              </a:tabLst>
              <a:defRPr sz="2000">
                <a:solidFill>
                  <a:schemeClr val="tx1"/>
                </a:solidFill>
                <a:latin typeface="+mn-lt"/>
                <a:ea typeface="MS PGothic" pitchFamily="34" charset="-128"/>
                <a:cs typeface="MS PGothic" charset="0"/>
                <a:sym typeface="Arial" charset="0"/>
              </a:defRPr>
            </a:lvl2pPr>
            <a:lvl3pPr marL="685800" indent="-171450" algn="l" rtl="0" eaLnBrk="0" fontAlgn="base" hangingPunct="0">
              <a:spcBef>
                <a:spcPts val="600"/>
              </a:spcBef>
              <a:spcAft>
                <a:spcPct val="0"/>
              </a:spcAft>
              <a:buClr>
                <a:srgbClr val="FF0000"/>
              </a:buClr>
              <a:buSzPct val="50000"/>
              <a:buFont typeface="Wingdings" charset="0"/>
              <a:buChar char="n"/>
              <a:tabLst>
                <a:tab pos="1657350" algn="l"/>
              </a:tabLst>
              <a:defRPr>
                <a:solidFill>
                  <a:schemeClr val="tx1"/>
                </a:solidFill>
                <a:latin typeface="+mn-lt"/>
                <a:ea typeface="MS PGothic" pitchFamily="34" charset="-128"/>
                <a:cs typeface="MS PGothic" charset="0"/>
                <a:sym typeface="Arial" charset="0"/>
              </a:defRPr>
            </a:lvl3pPr>
            <a:lvl4pPr marL="846138" indent="-152400" algn="l" rtl="0" eaLnBrk="0" fontAlgn="base" hangingPunct="0">
              <a:spcBef>
                <a:spcPts val="500"/>
              </a:spcBef>
              <a:spcAft>
                <a:spcPct val="0"/>
              </a:spcAft>
              <a:buClr>
                <a:srgbClr val="FF0000"/>
              </a:buClr>
              <a:buChar char="•"/>
              <a:tabLst>
                <a:tab pos="1657350" algn="l"/>
              </a:tabLst>
              <a:defRPr sz="1600">
                <a:solidFill>
                  <a:schemeClr val="tx1"/>
                </a:solidFill>
                <a:latin typeface="+mn-lt"/>
                <a:ea typeface="MS PGothic" pitchFamily="34" charset="-128"/>
                <a:cs typeface="MS PGothic" charset="0"/>
                <a:sym typeface="Arial" charset="0"/>
              </a:defRPr>
            </a:lvl4pPr>
            <a:lvl5pPr marL="1000125" indent="-152400" algn="l" rtl="0" eaLnBrk="0" fontAlgn="base" hangingPunct="0">
              <a:spcBef>
                <a:spcPts val="400"/>
              </a:spcBef>
              <a:spcAft>
                <a:spcPct val="0"/>
              </a:spcAft>
              <a:buClr>
                <a:srgbClr val="FF0000"/>
              </a:buClr>
              <a:buChar char="•"/>
              <a:tabLst>
                <a:tab pos="1657350" algn="l"/>
              </a:tabLst>
              <a:defRPr sz="1400">
                <a:solidFill>
                  <a:schemeClr val="tx1"/>
                </a:solidFill>
                <a:latin typeface="+mn-lt"/>
                <a:ea typeface="MS PGothic" pitchFamily="34" charset="-128"/>
                <a:cs typeface="MS PGothic" charset="0"/>
                <a:sym typeface="Arial" charset="0"/>
              </a:defRPr>
            </a:lvl5pPr>
            <a:lvl6pPr marL="14573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6pPr>
            <a:lvl7pPr marL="19145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7pPr>
            <a:lvl8pPr marL="23717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8pPr>
            <a:lvl9pPr marL="2828925" indent="-152400" algn="l" rtl="0" fontAlgn="base">
              <a:spcBef>
                <a:spcPts val="400"/>
              </a:spcBef>
              <a:spcAft>
                <a:spcPct val="0"/>
              </a:spcAft>
              <a:buClr>
                <a:srgbClr val="FF0000"/>
              </a:buClr>
              <a:buChar char="•"/>
              <a:tabLst>
                <a:tab pos="1657350" algn="l"/>
              </a:tabLst>
              <a:defRPr sz="1400">
                <a:solidFill>
                  <a:schemeClr val="tx1"/>
                </a:solidFill>
                <a:latin typeface="+mn-lt"/>
                <a:sym typeface="Arial" charset="0"/>
              </a:defRPr>
            </a:lvl9pPr>
          </a:lstStyle>
          <a:p>
            <a:pPr marL="0" indent="0">
              <a:buNone/>
            </a:pPr>
            <a:r>
              <a:rPr lang="en-US" sz="1600" b="1" kern="0" dirty="0">
                <a:solidFill>
                  <a:srgbClr val="000000"/>
                </a:solidFill>
                <a:latin typeface="Arial"/>
              </a:rPr>
              <a:t>AIDA and KAIROS</a:t>
            </a:r>
          </a:p>
          <a:p>
            <a:pPr eaLnBrk="1" hangingPunct="1"/>
            <a:r>
              <a:rPr lang="en-US" sz="1500" dirty="0">
                <a:solidFill>
                  <a:srgbClr val="000000"/>
                </a:solidFill>
                <a:latin typeface="Arial"/>
              </a:rPr>
              <a:t>Annotation decisions are based on full document context including “dateline” if available</a:t>
            </a:r>
          </a:p>
          <a:p>
            <a:pPr eaLnBrk="1" hangingPunct="1"/>
            <a:r>
              <a:rPr lang="en-US" sz="1500" dirty="0">
                <a:solidFill>
                  <a:srgbClr val="000000"/>
                </a:solidFill>
                <a:latin typeface="Arial"/>
              </a:rPr>
              <a:t>Most date references in AIDA &amp; KAIROS data are coarse-grained (e.g. date, not millisecond)</a:t>
            </a:r>
          </a:p>
          <a:p>
            <a:pPr eaLnBrk="1" hangingPunct="1"/>
            <a:r>
              <a:rPr lang="en-US" sz="1500" dirty="0">
                <a:solidFill>
                  <a:srgbClr val="000000"/>
                </a:solidFill>
                <a:latin typeface="Arial"/>
              </a:rPr>
              <a:t>Document metadata that is not present in processed text is </a:t>
            </a:r>
            <a:r>
              <a:rPr lang="en-US" sz="1500" i="1" dirty="0">
                <a:solidFill>
                  <a:srgbClr val="000000"/>
                </a:solidFill>
                <a:latin typeface="Arial"/>
              </a:rPr>
              <a:t>not</a:t>
            </a:r>
            <a:r>
              <a:rPr lang="en-US" sz="1500" dirty="0">
                <a:solidFill>
                  <a:srgbClr val="000000"/>
                </a:solidFill>
                <a:latin typeface="Arial"/>
              </a:rPr>
              <a:t> currently used to inform annotation</a:t>
            </a:r>
          </a:p>
          <a:p>
            <a:pPr eaLnBrk="1" hangingPunct="1"/>
            <a:r>
              <a:rPr lang="en-US" sz="1500" dirty="0">
                <a:solidFill>
                  <a:srgbClr val="000000"/>
                </a:solidFill>
                <a:latin typeface="Arial"/>
              </a:rPr>
              <a:t>Richer temporal annotation schemes can be applied if required</a:t>
            </a:r>
          </a:p>
          <a:p>
            <a:pPr lvl="1" eaLnBrk="1" hangingPunct="1"/>
            <a:r>
              <a:rPr lang="en-US" sz="1400" dirty="0">
                <a:solidFill>
                  <a:srgbClr val="000000"/>
                </a:solidFill>
                <a:latin typeface="Arial"/>
              </a:rPr>
              <a:t>Prior projects have used TIMEX2, </a:t>
            </a:r>
            <a:r>
              <a:rPr lang="en-US" sz="1400" dirty="0" err="1">
                <a:solidFill>
                  <a:srgbClr val="000000"/>
                </a:solidFill>
                <a:latin typeface="Arial"/>
              </a:rPr>
              <a:t>TimeML</a:t>
            </a:r>
            <a:r>
              <a:rPr lang="en-US" sz="1400" dirty="0">
                <a:solidFill>
                  <a:srgbClr val="000000"/>
                </a:solidFill>
                <a:latin typeface="Arial"/>
              </a:rPr>
              <a:t> among others</a:t>
            </a:r>
          </a:p>
        </p:txBody>
      </p:sp>
    </p:spTree>
    <p:extLst>
      <p:ext uri="{BB962C8B-B14F-4D97-AF65-F5344CB8AC3E}">
        <p14:creationId xmlns:p14="http://schemas.microsoft.com/office/powerpoint/2010/main" val="1088586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 Sense </a:t>
            </a:r>
          </a:p>
        </p:txBody>
      </p:sp>
      <p:sp>
        <p:nvSpPr>
          <p:cNvPr id="3" name="Content Placeholder 2">
            <a:extLst>
              <a:ext uri="{FF2B5EF4-FFF2-40B4-BE49-F238E27FC236}">
                <a16:creationId xmlns:a16="http://schemas.microsoft.com/office/drawing/2014/main" id="{9812785B-1A45-E04C-A67C-D45977DDA9D9}"/>
              </a:ext>
            </a:extLst>
          </p:cNvPr>
          <p:cNvSpPr>
            <a:spLocks noGrp="1"/>
          </p:cNvSpPr>
          <p:nvPr>
            <p:ph idx="1"/>
          </p:nvPr>
        </p:nvSpPr>
        <p:spPr>
          <a:xfrm>
            <a:off x="609600" y="1251857"/>
            <a:ext cx="4876800" cy="3951510"/>
          </a:xfrm>
        </p:spPr>
        <p:txBody>
          <a:bodyPr/>
          <a:lstStyle/>
          <a:p>
            <a:pPr marL="0" indent="0">
              <a:buNone/>
            </a:pPr>
            <a:r>
              <a:rPr lang="en-US" dirty="0"/>
              <a:t>My friend Bill went to Duke University in North Carolina. With a degree in CS, he joined Google MTV as a software engineer. As a huge basketball fan, he has attended all 3 NBA finals since then. He also plans to visit Duke regularly as an alumnus to attend their home games.</a:t>
            </a:r>
          </a:p>
        </p:txBody>
      </p:sp>
      <p:sp>
        <p:nvSpPr>
          <p:cNvPr id="4" name="Slide Number Placeholder 3">
            <a:extLst>
              <a:ext uri="{FF2B5EF4-FFF2-40B4-BE49-F238E27FC236}">
                <a16:creationId xmlns:a16="http://schemas.microsoft.com/office/drawing/2014/main" id="{D3A87E33-E4F2-2C44-9B01-48BD06AE2E1E}"/>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25</a:t>
            </a:fld>
            <a:endParaRPr lang="en-US" dirty="0"/>
          </a:p>
        </p:txBody>
      </p:sp>
      <p:sp>
        <p:nvSpPr>
          <p:cNvPr id="6" name="Content Placeholder 2">
            <a:extLst>
              <a:ext uri="{FF2B5EF4-FFF2-40B4-BE49-F238E27FC236}">
                <a16:creationId xmlns:a16="http://schemas.microsoft.com/office/drawing/2014/main" id="{10185322-58D0-445F-B1F7-1C1E958B0DF2}"/>
              </a:ext>
            </a:extLst>
          </p:cNvPr>
          <p:cNvSpPr txBox="1">
            <a:spLocks/>
          </p:cNvSpPr>
          <p:nvPr/>
        </p:nvSpPr>
        <p:spPr bwMode="auto">
          <a:xfrm>
            <a:off x="638016" y="858492"/>
            <a:ext cx="10972800" cy="72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chemeClr val="tx1"/>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chemeClr val="tx1"/>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sz="2000" kern="0" dirty="0"/>
              <a:t>A lot of the temporal information in text is implicit; extracting it requires commonsense. </a:t>
            </a:r>
            <a:endParaRPr lang="en-US" kern="0" dirty="0"/>
          </a:p>
        </p:txBody>
      </p:sp>
    </p:spTree>
    <p:extLst>
      <p:ext uri="{BB962C8B-B14F-4D97-AF65-F5344CB8AC3E}">
        <p14:creationId xmlns:p14="http://schemas.microsoft.com/office/powerpoint/2010/main" val="4647947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 Sense</a:t>
            </a:r>
          </a:p>
        </p:txBody>
      </p:sp>
      <p:sp>
        <p:nvSpPr>
          <p:cNvPr id="3" name="Content Placeholder 2">
            <a:extLst>
              <a:ext uri="{FF2B5EF4-FFF2-40B4-BE49-F238E27FC236}">
                <a16:creationId xmlns:a16="http://schemas.microsoft.com/office/drawing/2014/main" id="{9812785B-1A45-E04C-A67C-D45977DDA9D9}"/>
              </a:ext>
            </a:extLst>
          </p:cNvPr>
          <p:cNvSpPr>
            <a:spLocks noGrp="1"/>
          </p:cNvSpPr>
          <p:nvPr>
            <p:ph idx="1"/>
          </p:nvPr>
        </p:nvSpPr>
        <p:spPr>
          <a:xfrm>
            <a:off x="609600" y="1251857"/>
            <a:ext cx="4876800" cy="3951510"/>
          </a:xfrm>
        </p:spPr>
        <p:txBody>
          <a:bodyPr/>
          <a:lstStyle/>
          <a:p>
            <a:pPr marL="0" indent="0">
              <a:buNone/>
            </a:pPr>
            <a:r>
              <a:rPr lang="en-US" dirty="0"/>
              <a:t>My friend Bill </a:t>
            </a:r>
            <a:r>
              <a:rPr lang="en-US" dirty="0">
                <a:solidFill>
                  <a:srgbClr val="C00000"/>
                </a:solidFill>
              </a:rPr>
              <a:t>went</a:t>
            </a:r>
            <a:r>
              <a:rPr lang="en-US" dirty="0"/>
              <a:t> to Duke University </a:t>
            </a:r>
            <a:r>
              <a:rPr lang="en-US" dirty="0">
                <a:solidFill>
                  <a:srgbClr val="00B050"/>
                </a:solidFill>
              </a:rPr>
              <a:t>in North Carolina</a:t>
            </a:r>
            <a:r>
              <a:rPr lang="en-US" dirty="0"/>
              <a:t>. </a:t>
            </a:r>
            <a:r>
              <a:rPr lang="en-US" dirty="0">
                <a:solidFill>
                  <a:schemeClr val="bg1">
                    <a:lumMod val="85000"/>
                  </a:schemeClr>
                </a:solidFill>
              </a:rPr>
              <a:t>With a degree in CS, he joined Google MTV as a software engineer. As a huge basketball fan, he has attended all 3 NBA finals since then. He also plans to visit Duke regularly as an alumnus to attend their home games.</a:t>
            </a:r>
          </a:p>
        </p:txBody>
      </p:sp>
      <p:sp>
        <p:nvSpPr>
          <p:cNvPr id="14" name="Rounded Rectangle 13">
            <a:extLst>
              <a:ext uri="{FF2B5EF4-FFF2-40B4-BE49-F238E27FC236}">
                <a16:creationId xmlns:a16="http://schemas.microsoft.com/office/drawing/2014/main" id="{68F17BD7-6F0A-7342-990D-D824EB26F54A}"/>
              </a:ext>
            </a:extLst>
          </p:cNvPr>
          <p:cNvSpPr/>
          <p:nvPr/>
        </p:nvSpPr>
        <p:spPr>
          <a:xfrm>
            <a:off x="6040338" y="1193845"/>
            <a:ext cx="487680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Helvetica Neue" charset="0"/>
                <a:ea typeface="Helvetica Neue" charset="0"/>
                <a:cs typeface="Helvetica Neue" charset="0"/>
              </a:rPr>
              <a:t>College</a:t>
            </a:r>
            <a:r>
              <a:rPr lang="en-US" dirty="0">
                <a:solidFill>
                  <a:schemeClr val="tx1">
                    <a:lumMod val="75000"/>
                    <a:lumOff val="25000"/>
                  </a:schemeClr>
                </a:solidFill>
                <a:latin typeface="Helvetica Neue" charset="0"/>
                <a:ea typeface="Helvetica Neue" charset="0"/>
                <a:cs typeface="Helvetica Neue" charset="0"/>
              </a:rPr>
              <a:t>: about 4 years, start at the age of 18</a:t>
            </a:r>
          </a:p>
        </p:txBody>
      </p:sp>
      <p:sp>
        <p:nvSpPr>
          <p:cNvPr id="29" name="Rounded Rectangle 28">
            <a:extLst>
              <a:ext uri="{FF2B5EF4-FFF2-40B4-BE49-F238E27FC236}">
                <a16:creationId xmlns:a16="http://schemas.microsoft.com/office/drawing/2014/main" id="{630ED753-3DED-184E-8FFE-2C090739F3FC}"/>
              </a:ext>
            </a:extLst>
          </p:cNvPr>
          <p:cNvSpPr/>
          <p:nvPr/>
        </p:nvSpPr>
        <p:spPr>
          <a:xfrm>
            <a:off x="6040338" y="1975250"/>
            <a:ext cx="40965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Helvetica Neue" charset="0"/>
                <a:ea typeface="Helvetica Neue" charset="0"/>
                <a:cs typeface="Helvetica Neue" charset="0"/>
              </a:rPr>
              <a:t>Bill in North Carolina</a:t>
            </a:r>
            <a:r>
              <a:rPr lang="en-US" dirty="0">
                <a:solidFill>
                  <a:schemeClr val="tx1">
                    <a:lumMod val="75000"/>
                    <a:lumOff val="25000"/>
                  </a:schemeClr>
                </a:solidFill>
                <a:latin typeface="Helvetica Neue" charset="0"/>
                <a:ea typeface="Helvetica Neue" charset="0"/>
                <a:cs typeface="Helvetica Neue" charset="0"/>
              </a:rPr>
              <a:t>: about 4 years</a:t>
            </a:r>
          </a:p>
        </p:txBody>
      </p:sp>
      <p:sp>
        <p:nvSpPr>
          <p:cNvPr id="30" name="Rounded Rectangle 29">
            <a:extLst>
              <a:ext uri="{FF2B5EF4-FFF2-40B4-BE49-F238E27FC236}">
                <a16:creationId xmlns:a16="http://schemas.microsoft.com/office/drawing/2014/main" id="{AC0B167A-2E0F-3E48-9967-CB438C5BD858}"/>
              </a:ext>
            </a:extLst>
          </p:cNvPr>
          <p:cNvSpPr/>
          <p:nvPr/>
        </p:nvSpPr>
        <p:spPr>
          <a:xfrm>
            <a:off x="6040338" y="2788123"/>
            <a:ext cx="3608759"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B050"/>
                </a:solidFill>
                <a:latin typeface="Helvetica Neue" charset="0"/>
                <a:ea typeface="Helvetica Neue" charset="0"/>
                <a:cs typeface="Helvetica Neue" charset="0"/>
              </a:rPr>
              <a:t>Duke in North Carolina</a:t>
            </a:r>
            <a:r>
              <a:rPr lang="en-US" dirty="0">
                <a:solidFill>
                  <a:schemeClr val="tx1">
                    <a:lumMod val="75000"/>
                    <a:lumOff val="25000"/>
                  </a:schemeClr>
                </a:solidFill>
                <a:latin typeface="Helvetica Neue" charset="0"/>
                <a:ea typeface="Helvetica Neue" charset="0"/>
                <a:cs typeface="Helvetica Neue" charset="0"/>
              </a:rPr>
              <a:t>: always</a:t>
            </a:r>
          </a:p>
        </p:txBody>
      </p:sp>
      <p:cxnSp>
        <p:nvCxnSpPr>
          <p:cNvPr id="36" name="Straight Arrow Connector 35">
            <a:extLst>
              <a:ext uri="{FF2B5EF4-FFF2-40B4-BE49-F238E27FC236}">
                <a16:creationId xmlns:a16="http://schemas.microsoft.com/office/drawing/2014/main" id="{8AA8D7BA-3BCD-BE4E-8BC5-C52DFE6B5733}"/>
              </a:ext>
            </a:extLst>
          </p:cNvPr>
          <p:cNvCxnSpPr>
            <a:cxnSpLocks/>
            <a:endCxn id="14" idx="1"/>
          </p:cNvCxnSpPr>
          <p:nvPr/>
        </p:nvCxnSpPr>
        <p:spPr>
          <a:xfrm flipV="1">
            <a:off x="3107386" y="1471431"/>
            <a:ext cx="2932952" cy="19910"/>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880F4B0B-3F5A-2B47-A012-C88728D691DC}"/>
              </a:ext>
            </a:extLst>
          </p:cNvPr>
          <p:cNvCxnSpPr>
            <a:cxnSpLocks/>
            <a:endCxn id="29" idx="1"/>
          </p:cNvCxnSpPr>
          <p:nvPr/>
        </p:nvCxnSpPr>
        <p:spPr>
          <a:xfrm>
            <a:off x="4134434" y="1858780"/>
            <a:ext cx="1905904" cy="394056"/>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247BC394-B23C-8848-A8E0-D54851EBB091}"/>
              </a:ext>
            </a:extLst>
          </p:cNvPr>
          <p:cNvCxnSpPr>
            <a:cxnSpLocks/>
            <a:endCxn id="30" idx="1"/>
          </p:cNvCxnSpPr>
          <p:nvPr/>
        </p:nvCxnSpPr>
        <p:spPr>
          <a:xfrm>
            <a:off x="4134434" y="1858780"/>
            <a:ext cx="1905904" cy="1206929"/>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Snip Diagonal Corner Rectangle 63">
            <a:extLst>
              <a:ext uri="{FF2B5EF4-FFF2-40B4-BE49-F238E27FC236}">
                <a16:creationId xmlns:a16="http://schemas.microsoft.com/office/drawing/2014/main" id="{598A132A-A498-4D46-B1D5-802C18D4B74E}"/>
              </a:ext>
            </a:extLst>
          </p:cNvPr>
          <p:cNvSpPr/>
          <p:nvPr/>
        </p:nvSpPr>
        <p:spPr>
          <a:xfrm>
            <a:off x="9233748" y="1605499"/>
            <a:ext cx="1104052"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lumMod val="75000"/>
                  </a:schemeClr>
                </a:solidFill>
                <a:latin typeface="Helvetica Neue" charset="0"/>
                <a:ea typeface="Helvetica Neue" charset="0"/>
                <a:cs typeface="Helvetica Neue" charset="0"/>
              </a:rPr>
              <a:t>Typical Time</a:t>
            </a:r>
          </a:p>
        </p:txBody>
      </p:sp>
      <p:sp>
        <p:nvSpPr>
          <p:cNvPr id="68" name="Snip Diagonal Corner Rectangle 67">
            <a:extLst>
              <a:ext uri="{FF2B5EF4-FFF2-40B4-BE49-F238E27FC236}">
                <a16:creationId xmlns:a16="http://schemas.microsoft.com/office/drawing/2014/main" id="{4B6C3DCD-08C0-744E-9DB7-AF7AED1E9AF2}"/>
              </a:ext>
            </a:extLst>
          </p:cNvPr>
          <p:cNvSpPr/>
          <p:nvPr/>
        </p:nvSpPr>
        <p:spPr>
          <a:xfrm>
            <a:off x="8422521" y="2388043"/>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69" name="Snip Diagonal Corner Rectangle 68">
            <a:extLst>
              <a:ext uri="{FF2B5EF4-FFF2-40B4-BE49-F238E27FC236}">
                <a16:creationId xmlns:a16="http://schemas.microsoft.com/office/drawing/2014/main" id="{3FEB9F80-32B4-4340-B77D-98B96AD0BD11}"/>
              </a:ext>
            </a:extLst>
          </p:cNvPr>
          <p:cNvSpPr/>
          <p:nvPr/>
        </p:nvSpPr>
        <p:spPr>
          <a:xfrm>
            <a:off x="9276644" y="2389052"/>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0" name="Snip Diagonal Corner Rectangle 69">
            <a:extLst>
              <a:ext uri="{FF2B5EF4-FFF2-40B4-BE49-F238E27FC236}">
                <a16:creationId xmlns:a16="http://schemas.microsoft.com/office/drawing/2014/main" id="{19F33307-E25B-E94E-9D9B-568F59E940FF}"/>
              </a:ext>
            </a:extLst>
          </p:cNvPr>
          <p:cNvSpPr/>
          <p:nvPr/>
        </p:nvSpPr>
        <p:spPr>
          <a:xfrm>
            <a:off x="7190772" y="3200944"/>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6" name="Snip Diagonal Corner Rectangle 75">
            <a:extLst>
              <a:ext uri="{FF2B5EF4-FFF2-40B4-BE49-F238E27FC236}">
                <a16:creationId xmlns:a16="http://schemas.microsoft.com/office/drawing/2014/main" id="{A1174F5B-1DD5-6147-98A7-8017AAAE15C0}"/>
              </a:ext>
            </a:extLst>
          </p:cNvPr>
          <p:cNvSpPr/>
          <p:nvPr/>
        </p:nvSpPr>
        <p:spPr>
          <a:xfrm>
            <a:off x="7491984" y="1611599"/>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15" name="Slide Number Placeholder 3">
            <a:extLst>
              <a:ext uri="{FF2B5EF4-FFF2-40B4-BE49-F238E27FC236}">
                <a16:creationId xmlns:a16="http://schemas.microsoft.com/office/drawing/2014/main" id="{7CA65458-011A-0245-B78F-F9C709B1D553}"/>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26</a:t>
            </a:fld>
            <a:endParaRPr lang="en-US" dirty="0"/>
          </a:p>
        </p:txBody>
      </p:sp>
    </p:spTree>
    <p:extLst>
      <p:ext uri="{BB962C8B-B14F-4D97-AF65-F5344CB8AC3E}">
        <p14:creationId xmlns:p14="http://schemas.microsoft.com/office/powerpoint/2010/main" val="16541543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animBg="1"/>
      <p:bldP spid="30" grpId="0" animBg="1"/>
      <p:bldP spid="64" grpId="0" animBg="1"/>
      <p:bldP spid="68" grpId="0" animBg="1"/>
      <p:bldP spid="69" grpId="0" animBg="1"/>
      <p:bldP spid="70" grpId="0" animBg="1"/>
      <p:bldP spid="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 Sense</a:t>
            </a:r>
          </a:p>
        </p:txBody>
      </p:sp>
      <p:sp>
        <p:nvSpPr>
          <p:cNvPr id="3" name="Content Placeholder 2">
            <a:extLst>
              <a:ext uri="{FF2B5EF4-FFF2-40B4-BE49-F238E27FC236}">
                <a16:creationId xmlns:a16="http://schemas.microsoft.com/office/drawing/2014/main" id="{9812785B-1A45-E04C-A67C-D45977DDA9D9}"/>
              </a:ext>
            </a:extLst>
          </p:cNvPr>
          <p:cNvSpPr>
            <a:spLocks noGrp="1"/>
          </p:cNvSpPr>
          <p:nvPr>
            <p:ph idx="1"/>
          </p:nvPr>
        </p:nvSpPr>
        <p:spPr>
          <a:xfrm>
            <a:off x="609600" y="1251857"/>
            <a:ext cx="4876800" cy="3951510"/>
          </a:xfrm>
        </p:spPr>
        <p:txBody>
          <a:bodyPr/>
          <a:lstStyle/>
          <a:p>
            <a:pPr marL="0" indent="0">
              <a:buNone/>
            </a:pPr>
            <a:r>
              <a:rPr lang="en-US" dirty="0">
                <a:solidFill>
                  <a:schemeClr val="bg1">
                    <a:lumMod val="85000"/>
                  </a:schemeClr>
                </a:solidFill>
              </a:rPr>
              <a:t>My friend Bill went to Duke University in North Carolina. With a degree in CS, he joined Google MTV as a software engineer. As a huge basketball fan, he has attended all 3 NBA finals since then. </a:t>
            </a:r>
            <a:r>
              <a:rPr lang="en-US" dirty="0"/>
              <a:t>He also plans to </a:t>
            </a:r>
            <a:r>
              <a:rPr lang="en-US" dirty="0">
                <a:solidFill>
                  <a:srgbClr val="C00000"/>
                </a:solidFill>
              </a:rPr>
              <a:t>visit </a:t>
            </a:r>
            <a:r>
              <a:rPr lang="en-US" dirty="0"/>
              <a:t>Duke regularly as an alumnus to </a:t>
            </a:r>
            <a:r>
              <a:rPr lang="en-US" dirty="0">
                <a:solidFill>
                  <a:srgbClr val="00B050"/>
                </a:solidFill>
              </a:rPr>
              <a:t>attend</a:t>
            </a:r>
            <a:r>
              <a:rPr lang="en-US" dirty="0"/>
              <a:t> their home games.</a:t>
            </a:r>
          </a:p>
        </p:txBody>
      </p:sp>
      <p:sp>
        <p:nvSpPr>
          <p:cNvPr id="11" name="Rounded Rectangle 10">
            <a:extLst>
              <a:ext uri="{FF2B5EF4-FFF2-40B4-BE49-F238E27FC236}">
                <a16:creationId xmlns:a16="http://schemas.microsoft.com/office/drawing/2014/main" id="{5CBD7023-F94C-9A4F-99A5-4FDE7F849A09}"/>
              </a:ext>
            </a:extLst>
          </p:cNvPr>
          <p:cNvSpPr/>
          <p:nvPr/>
        </p:nvSpPr>
        <p:spPr>
          <a:xfrm>
            <a:off x="6040338" y="4407337"/>
            <a:ext cx="260647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85000"/>
                  </a:schemeClr>
                </a:solidFill>
                <a:latin typeface="Helvetica Neue" charset="0"/>
                <a:ea typeface="Helvetica Neue" charset="0"/>
                <a:cs typeface="Helvetica Neue" charset="0"/>
              </a:rPr>
              <a:t>NBA Finals</a:t>
            </a:r>
            <a:r>
              <a:rPr lang="en-US" dirty="0">
                <a:solidFill>
                  <a:schemeClr val="bg1">
                    <a:lumMod val="85000"/>
                  </a:schemeClr>
                </a:solidFill>
                <a:latin typeface="Helvetica Neue" charset="0"/>
                <a:ea typeface="Helvetica Neue" charset="0"/>
                <a:cs typeface="Helvetica Neue" charset="0"/>
              </a:rPr>
              <a:t>: every year</a:t>
            </a:r>
          </a:p>
        </p:txBody>
      </p:sp>
      <p:sp>
        <p:nvSpPr>
          <p:cNvPr id="14" name="Rounded Rectangle 13">
            <a:extLst>
              <a:ext uri="{FF2B5EF4-FFF2-40B4-BE49-F238E27FC236}">
                <a16:creationId xmlns:a16="http://schemas.microsoft.com/office/drawing/2014/main" id="{68F17BD7-6F0A-7342-990D-D824EB26F54A}"/>
              </a:ext>
            </a:extLst>
          </p:cNvPr>
          <p:cNvSpPr/>
          <p:nvPr/>
        </p:nvSpPr>
        <p:spPr>
          <a:xfrm>
            <a:off x="6040338" y="1193845"/>
            <a:ext cx="487680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85000"/>
                  </a:schemeClr>
                </a:solidFill>
                <a:latin typeface="Helvetica Neue" charset="0"/>
                <a:ea typeface="Helvetica Neue" charset="0"/>
                <a:cs typeface="Helvetica Neue" charset="0"/>
              </a:rPr>
              <a:t>College</a:t>
            </a:r>
            <a:r>
              <a:rPr lang="en-US" dirty="0">
                <a:solidFill>
                  <a:schemeClr val="bg1">
                    <a:lumMod val="85000"/>
                  </a:schemeClr>
                </a:solidFill>
                <a:latin typeface="Helvetica Neue" charset="0"/>
                <a:ea typeface="Helvetica Neue" charset="0"/>
                <a:cs typeface="Helvetica Neue" charset="0"/>
              </a:rPr>
              <a:t>: about 4 years, start at the age of 18</a:t>
            </a:r>
          </a:p>
        </p:txBody>
      </p:sp>
      <p:sp>
        <p:nvSpPr>
          <p:cNvPr id="27" name="Rounded Rectangle 26">
            <a:extLst>
              <a:ext uri="{FF2B5EF4-FFF2-40B4-BE49-F238E27FC236}">
                <a16:creationId xmlns:a16="http://schemas.microsoft.com/office/drawing/2014/main" id="{D698180F-4B70-D346-88E7-89C33197DF4B}"/>
              </a:ext>
            </a:extLst>
          </p:cNvPr>
          <p:cNvSpPr/>
          <p:nvPr/>
        </p:nvSpPr>
        <p:spPr>
          <a:xfrm>
            <a:off x="6030036" y="5206822"/>
            <a:ext cx="615166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Helvetica Neue" charset="0"/>
                <a:ea typeface="Helvetica Neue" charset="0"/>
                <a:cs typeface="Helvetica Neue" charset="0"/>
              </a:rPr>
              <a:t>Visit Alma Mater</a:t>
            </a:r>
            <a:r>
              <a:rPr lang="en-US" dirty="0">
                <a:solidFill>
                  <a:schemeClr val="tx1">
                    <a:lumMod val="75000"/>
                    <a:lumOff val="25000"/>
                  </a:schemeClr>
                </a:solidFill>
                <a:latin typeface="Helvetica Neue" charset="0"/>
                <a:ea typeface="Helvetica Neue" charset="0"/>
                <a:cs typeface="Helvetica Neue" charset="0"/>
              </a:rPr>
              <a:t>: 0-2 times per year, 0-2 days each time</a:t>
            </a:r>
          </a:p>
        </p:txBody>
      </p:sp>
      <p:sp>
        <p:nvSpPr>
          <p:cNvPr id="28" name="Rounded Rectangle 27">
            <a:extLst>
              <a:ext uri="{FF2B5EF4-FFF2-40B4-BE49-F238E27FC236}">
                <a16:creationId xmlns:a16="http://schemas.microsoft.com/office/drawing/2014/main" id="{FC2AB8DE-2C80-BD4F-B6D1-29443503E9F3}"/>
              </a:ext>
            </a:extLst>
          </p:cNvPr>
          <p:cNvSpPr/>
          <p:nvPr/>
        </p:nvSpPr>
        <p:spPr>
          <a:xfrm>
            <a:off x="6030036" y="6014888"/>
            <a:ext cx="4376928"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Helvetica Neue" charset="0"/>
                <a:ea typeface="Helvetica Neue" charset="0"/>
                <a:cs typeface="Helvetica Neue" charset="0"/>
              </a:rPr>
              <a:t>Attend basketball games</a:t>
            </a:r>
            <a:r>
              <a:rPr lang="en-US" dirty="0">
                <a:solidFill>
                  <a:schemeClr val="tx1">
                    <a:lumMod val="75000"/>
                    <a:lumOff val="25000"/>
                  </a:schemeClr>
                </a:solidFill>
                <a:latin typeface="Helvetica Neue" charset="0"/>
                <a:ea typeface="Helvetica Neue" charset="0"/>
                <a:cs typeface="Helvetica Neue" charset="0"/>
              </a:rPr>
              <a:t>: a few hours</a:t>
            </a:r>
          </a:p>
        </p:txBody>
      </p:sp>
      <p:sp>
        <p:nvSpPr>
          <p:cNvPr id="29" name="Rounded Rectangle 28">
            <a:extLst>
              <a:ext uri="{FF2B5EF4-FFF2-40B4-BE49-F238E27FC236}">
                <a16:creationId xmlns:a16="http://schemas.microsoft.com/office/drawing/2014/main" id="{630ED753-3DED-184E-8FFE-2C090739F3FC}"/>
              </a:ext>
            </a:extLst>
          </p:cNvPr>
          <p:cNvSpPr/>
          <p:nvPr/>
        </p:nvSpPr>
        <p:spPr>
          <a:xfrm>
            <a:off x="6040338" y="1975250"/>
            <a:ext cx="40965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85000"/>
                  </a:schemeClr>
                </a:solidFill>
                <a:latin typeface="Helvetica Neue" charset="0"/>
                <a:ea typeface="Helvetica Neue" charset="0"/>
                <a:cs typeface="Helvetica Neue" charset="0"/>
              </a:rPr>
              <a:t>Bill in North Carolina</a:t>
            </a:r>
            <a:r>
              <a:rPr lang="en-US" dirty="0">
                <a:solidFill>
                  <a:schemeClr val="bg1">
                    <a:lumMod val="85000"/>
                  </a:schemeClr>
                </a:solidFill>
                <a:latin typeface="Helvetica Neue" charset="0"/>
                <a:ea typeface="Helvetica Neue" charset="0"/>
                <a:cs typeface="Helvetica Neue" charset="0"/>
              </a:rPr>
              <a:t>: about 4 years</a:t>
            </a:r>
          </a:p>
        </p:txBody>
      </p:sp>
      <p:sp>
        <p:nvSpPr>
          <p:cNvPr id="30" name="Rounded Rectangle 29">
            <a:extLst>
              <a:ext uri="{FF2B5EF4-FFF2-40B4-BE49-F238E27FC236}">
                <a16:creationId xmlns:a16="http://schemas.microsoft.com/office/drawing/2014/main" id="{AC0B167A-2E0F-3E48-9967-CB438C5BD858}"/>
              </a:ext>
            </a:extLst>
          </p:cNvPr>
          <p:cNvSpPr/>
          <p:nvPr/>
        </p:nvSpPr>
        <p:spPr>
          <a:xfrm>
            <a:off x="6040338" y="2788123"/>
            <a:ext cx="47061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85000"/>
                  </a:schemeClr>
                </a:solidFill>
                <a:latin typeface="Helvetica Neue" charset="0"/>
                <a:ea typeface="Helvetica Neue" charset="0"/>
                <a:cs typeface="Helvetica Neue" charset="0"/>
              </a:rPr>
              <a:t>Duke in North Carolina</a:t>
            </a:r>
            <a:r>
              <a:rPr lang="en-US" dirty="0">
                <a:solidFill>
                  <a:schemeClr val="bg1">
                    <a:lumMod val="85000"/>
                  </a:schemeClr>
                </a:solidFill>
                <a:latin typeface="Helvetica Neue" charset="0"/>
                <a:ea typeface="Helvetica Neue" charset="0"/>
                <a:cs typeface="Helvetica Neue" charset="0"/>
              </a:rPr>
              <a:t>: always (expected)</a:t>
            </a:r>
          </a:p>
        </p:txBody>
      </p:sp>
      <p:cxnSp>
        <p:nvCxnSpPr>
          <p:cNvPr id="38" name="Straight Arrow Connector 37">
            <a:extLst>
              <a:ext uri="{FF2B5EF4-FFF2-40B4-BE49-F238E27FC236}">
                <a16:creationId xmlns:a16="http://schemas.microsoft.com/office/drawing/2014/main" id="{160836DD-BB7F-D34E-B04C-AC847C917F70}"/>
              </a:ext>
            </a:extLst>
          </p:cNvPr>
          <p:cNvCxnSpPr>
            <a:cxnSpLocks/>
            <a:endCxn id="27" idx="1"/>
          </p:cNvCxnSpPr>
          <p:nvPr/>
        </p:nvCxnSpPr>
        <p:spPr>
          <a:xfrm>
            <a:off x="1565139" y="3673693"/>
            <a:ext cx="4464897" cy="1810715"/>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6C95F769-F40A-BE45-81BF-7D3FAFB24A54}"/>
              </a:ext>
            </a:extLst>
          </p:cNvPr>
          <p:cNvCxnSpPr>
            <a:cxnSpLocks/>
            <a:endCxn id="28" idx="1"/>
          </p:cNvCxnSpPr>
          <p:nvPr/>
        </p:nvCxnSpPr>
        <p:spPr>
          <a:xfrm>
            <a:off x="1872062" y="4034651"/>
            <a:ext cx="4157974" cy="2257823"/>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Snip Diagonal Corner Rectangle 63">
            <a:extLst>
              <a:ext uri="{FF2B5EF4-FFF2-40B4-BE49-F238E27FC236}">
                <a16:creationId xmlns:a16="http://schemas.microsoft.com/office/drawing/2014/main" id="{598A132A-A498-4D46-B1D5-802C18D4B74E}"/>
              </a:ext>
            </a:extLst>
          </p:cNvPr>
          <p:cNvSpPr/>
          <p:nvPr/>
        </p:nvSpPr>
        <p:spPr>
          <a:xfrm>
            <a:off x="9233748" y="1605499"/>
            <a:ext cx="1104052"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85000"/>
                  </a:schemeClr>
                </a:solidFill>
                <a:latin typeface="Helvetica Neue" charset="0"/>
                <a:ea typeface="Helvetica Neue" charset="0"/>
                <a:cs typeface="Helvetica Neue" charset="0"/>
              </a:rPr>
              <a:t>Typical</a:t>
            </a:r>
            <a:r>
              <a:rPr lang="en-US" sz="1200" dirty="0">
                <a:solidFill>
                  <a:schemeClr val="accent4">
                    <a:lumMod val="75000"/>
                  </a:schemeClr>
                </a:solidFill>
                <a:latin typeface="Helvetica Neue" charset="0"/>
                <a:ea typeface="Helvetica Neue" charset="0"/>
                <a:cs typeface="Helvetica Neue" charset="0"/>
              </a:rPr>
              <a:t> </a:t>
            </a:r>
            <a:r>
              <a:rPr lang="en-US" sz="1200" dirty="0">
                <a:solidFill>
                  <a:schemeClr val="bg1">
                    <a:lumMod val="85000"/>
                  </a:schemeClr>
                </a:solidFill>
                <a:latin typeface="Helvetica Neue" charset="0"/>
                <a:ea typeface="Helvetica Neue" charset="0"/>
                <a:cs typeface="Helvetica Neue" charset="0"/>
              </a:rPr>
              <a:t>Time</a:t>
            </a:r>
          </a:p>
        </p:txBody>
      </p:sp>
      <p:sp>
        <p:nvSpPr>
          <p:cNvPr id="65" name="Snip Diagonal Corner Rectangle 64">
            <a:extLst>
              <a:ext uri="{FF2B5EF4-FFF2-40B4-BE49-F238E27FC236}">
                <a16:creationId xmlns:a16="http://schemas.microsoft.com/office/drawing/2014/main" id="{607DC6A3-DCD7-2744-8070-1D8D74FA4CBE}"/>
              </a:ext>
            </a:extLst>
          </p:cNvPr>
          <p:cNvSpPr/>
          <p:nvPr/>
        </p:nvSpPr>
        <p:spPr>
          <a:xfrm>
            <a:off x="7515571" y="4830149"/>
            <a:ext cx="963167"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85000"/>
                  </a:schemeClr>
                </a:solidFill>
                <a:latin typeface="Helvetica Neue" charset="0"/>
                <a:ea typeface="Helvetica Neue" charset="0"/>
                <a:cs typeface="Helvetica Neue" charset="0"/>
              </a:rPr>
              <a:t>Frequency</a:t>
            </a:r>
          </a:p>
        </p:txBody>
      </p:sp>
      <p:sp>
        <p:nvSpPr>
          <p:cNvPr id="66" name="Snip Diagonal Corner Rectangle 65">
            <a:extLst>
              <a:ext uri="{FF2B5EF4-FFF2-40B4-BE49-F238E27FC236}">
                <a16:creationId xmlns:a16="http://schemas.microsoft.com/office/drawing/2014/main" id="{5C514E29-9A76-D041-81CE-2273B5E25F62}"/>
              </a:ext>
            </a:extLst>
          </p:cNvPr>
          <p:cNvSpPr/>
          <p:nvPr/>
        </p:nvSpPr>
        <p:spPr>
          <a:xfrm>
            <a:off x="8646810" y="5636651"/>
            <a:ext cx="963167"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75000"/>
                  </a:schemeClr>
                </a:solidFill>
                <a:latin typeface="Helvetica Neue" charset="0"/>
                <a:ea typeface="Helvetica Neue" charset="0"/>
                <a:cs typeface="Helvetica Neue" charset="0"/>
              </a:rPr>
              <a:t>Frequency</a:t>
            </a:r>
          </a:p>
        </p:txBody>
      </p:sp>
      <p:sp>
        <p:nvSpPr>
          <p:cNvPr id="67" name="Snip Diagonal Corner Rectangle 66">
            <a:extLst>
              <a:ext uri="{FF2B5EF4-FFF2-40B4-BE49-F238E27FC236}">
                <a16:creationId xmlns:a16="http://schemas.microsoft.com/office/drawing/2014/main" id="{703D2D66-E654-F44C-9029-C41FCE64841D}"/>
              </a:ext>
            </a:extLst>
          </p:cNvPr>
          <p:cNvSpPr/>
          <p:nvPr/>
        </p:nvSpPr>
        <p:spPr>
          <a:xfrm>
            <a:off x="9276644" y="6440792"/>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68" name="Snip Diagonal Corner Rectangle 67">
            <a:extLst>
              <a:ext uri="{FF2B5EF4-FFF2-40B4-BE49-F238E27FC236}">
                <a16:creationId xmlns:a16="http://schemas.microsoft.com/office/drawing/2014/main" id="{4B6C3DCD-08C0-744E-9DB7-AF7AED1E9AF2}"/>
              </a:ext>
            </a:extLst>
          </p:cNvPr>
          <p:cNvSpPr/>
          <p:nvPr/>
        </p:nvSpPr>
        <p:spPr>
          <a:xfrm>
            <a:off x="8422521" y="2388043"/>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85000"/>
                  </a:schemeClr>
                </a:solidFill>
                <a:latin typeface="Helvetica Neue" charset="0"/>
                <a:ea typeface="Helvetica Neue" charset="0"/>
                <a:cs typeface="Helvetica Neue" charset="0"/>
              </a:rPr>
              <a:t>Duration</a:t>
            </a:r>
          </a:p>
        </p:txBody>
      </p:sp>
      <p:sp>
        <p:nvSpPr>
          <p:cNvPr id="69" name="Snip Diagonal Corner Rectangle 68">
            <a:extLst>
              <a:ext uri="{FF2B5EF4-FFF2-40B4-BE49-F238E27FC236}">
                <a16:creationId xmlns:a16="http://schemas.microsoft.com/office/drawing/2014/main" id="{3FEB9F80-32B4-4340-B77D-98B96AD0BD11}"/>
              </a:ext>
            </a:extLst>
          </p:cNvPr>
          <p:cNvSpPr/>
          <p:nvPr/>
        </p:nvSpPr>
        <p:spPr>
          <a:xfrm>
            <a:off x="9276644" y="2389052"/>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85000"/>
                  </a:schemeClr>
                </a:solidFill>
                <a:latin typeface="Helvetica Neue" charset="0"/>
                <a:ea typeface="Helvetica Neue" charset="0"/>
                <a:cs typeface="Helvetica Neue" charset="0"/>
              </a:rPr>
              <a:t>Stationarity</a:t>
            </a:r>
          </a:p>
        </p:txBody>
      </p:sp>
      <p:sp>
        <p:nvSpPr>
          <p:cNvPr id="70" name="Snip Diagonal Corner Rectangle 69">
            <a:extLst>
              <a:ext uri="{FF2B5EF4-FFF2-40B4-BE49-F238E27FC236}">
                <a16:creationId xmlns:a16="http://schemas.microsoft.com/office/drawing/2014/main" id="{19F33307-E25B-E94E-9D9B-568F59E940FF}"/>
              </a:ext>
            </a:extLst>
          </p:cNvPr>
          <p:cNvSpPr/>
          <p:nvPr/>
        </p:nvSpPr>
        <p:spPr>
          <a:xfrm>
            <a:off x="9245999" y="3200944"/>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85000"/>
                  </a:schemeClr>
                </a:solidFill>
                <a:latin typeface="Helvetica Neue" charset="0"/>
                <a:ea typeface="Helvetica Neue" charset="0"/>
                <a:cs typeface="Helvetica Neue" charset="0"/>
              </a:rPr>
              <a:t>Stationarity</a:t>
            </a:r>
          </a:p>
        </p:txBody>
      </p:sp>
      <p:sp>
        <p:nvSpPr>
          <p:cNvPr id="76" name="Snip Diagonal Corner Rectangle 75">
            <a:extLst>
              <a:ext uri="{FF2B5EF4-FFF2-40B4-BE49-F238E27FC236}">
                <a16:creationId xmlns:a16="http://schemas.microsoft.com/office/drawing/2014/main" id="{A1174F5B-1DD5-6147-98A7-8017AAAE15C0}"/>
              </a:ext>
            </a:extLst>
          </p:cNvPr>
          <p:cNvSpPr/>
          <p:nvPr/>
        </p:nvSpPr>
        <p:spPr>
          <a:xfrm>
            <a:off x="7491984" y="1611599"/>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85000"/>
                  </a:schemeClr>
                </a:solidFill>
                <a:latin typeface="Helvetica Neue" charset="0"/>
                <a:ea typeface="Helvetica Neue" charset="0"/>
                <a:cs typeface="Helvetica Neue" charset="0"/>
              </a:rPr>
              <a:t>Duration</a:t>
            </a:r>
          </a:p>
        </p:txBody>
      </p:sp>
      <p:sp>
        <p:nvSpPr>
          <p:cNvPr id="77" name="Rounded Rectangle 76">
            <a:extLst>
              <a:ext uri="{FF2B5EF4-FFF2-40B4-BE49-F238E27FC236}">
                <a16:creationId xmlns:a16="http://schemas.microsoft.com/office/drawing/2014/main" id="{F25DDD15-AE86-8745-BB91-AAEFD8F0AB94}"/>
              </a:ext>
            </a:extLst>
          </p:cNvPr>
          <p:cNvSpPr/>
          <p:nvPr/>
        </p:nvSpPr>
        <p:spPr>
          <a:xfrm>
            <a:off x="6040338" y="3594712"/>
            <a:ext cx="413998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85000"/>
                  </a:schemeClr>
                </a:solidFill>
                <a:latin typeface="Helvetica Neue" charset="0"/>
                <a:ea typeface="Helvetica Neue" charset="0"/>
                <a:cs typeface="Helvetica Neue" charset="0"/>
              </a:rPr>
              <a:t>Join Google</a:t>
            </a:r>
            <a:r>
              <a:rPr lang="en-US" dirty="0">
                <a:solidFill>
                  <a:schemeClr val="bg1">
                    <a:lumMod val="85000"/>
                  </a:schemeClr>
                </a:solidFill>
                <a:latin typeface="Helvetica Neue" charset="0"/>
                <a:ea typeface="Helvetica Neue" charset="0"/>
                <a:cs typeface="Helvetica Neue" charset="0"/>
              </a:rPr>
              <a:t>: after college graduation</a:t>
            </a:r>
          </a:p>
        </p:txBody>
      </p:sp>
      <p:sp>
        <p:nvSpPr>
          <p:cNvPr id="78" name="Snip Diagonal Corner Rectangle 77">
            <a:extLst>
              <a:ext uri="{FF2B5EF4-FFF2-40B4-BE49-F238E27FC236}">
                <a16:creationId xmlns:a16="http://schemas.microsoft.com/office/drawing/2014/main" id="{AB7C0746-0994-2E4E-9DA2-B90E5A6D9134}"/>
              </a:ext>
            </a:extLst>
          </p:cNvPr>
          <p:cNvSpPr/>
          <p:nvPr/>
        </p:nvSpPr>
        <p:spPr>
          <a:xfrm>
            <a:off x="8478738" y="4016178"/>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85000"/>
                  </a:schemeClr>
                </a:solidFill>
                <a:latin typeface="Helvetica Neue" charset="0"/>
                <a:ea typeface="Helvetica Neue" charset="0"/>
                <a:cs typeface="Helvetica Neue" charset="0"/>
              </a:rPr>
              <a:t>Ordering</a:t>
            </a:r>
          </a:p>
        </p:txBody>
      </p:sp>
      <p:sp>
        <p:nvSpPr>
          <p:cNvPr id="91" name="Snip Diagonal Corner Rectangle 90">
            <a:extLst>
              <a:ext uri="{FF2B5EF4-FFF2-40B4-BE49-F238E27FC236}">
                <a16:creationId xmlns:a16="http://schemas.microsoft.com/office/drawing/2014/main" id="{747C1309-AAA4-F140-9FA2-D826F0C2614E}"/>
              </a:ext>
            </a:extLst>
          </p:cNvPr>
          <p:cNvSpPr/>
          <p:nvPr/>
        </p:nvSpPr>
        <p:spPr>
          <a:xfrm>
            <a:off x="10611834" y="5645881"/>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23" name="Slide Number Placeholder 3">
            <a:extLst>
              <a:ext uri="{FF2B5EF4-FFF2-40B4-BE49-F238E27FC236}">
                <a16:creationId xmlns:a16="http://schemas.microsoft.com/office/drawing/2014/main" id="{96559777-8F32-E741-B06E-46DB3DC4FF6B}"/>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27</a:t>
            </a:fld>
            <a:endParaRPr lang="en-US" dirty="0"/>
          </a:p>
        </p:txBody>
      </p:sp>
    </p:spTree>
    <p:extLst>
      <p:ext uri="{BB962C8B-B14F-4D97-AF65-F5344CB8AC3E}">
        <p14:creationId xmlns:p14="http://schemas.microsoft.com/office/powerpoint/2010/main" val="262734257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7CBD-FFFC-44C6-8A7E-9C10AE24CB9E}"/>
              </a:ext>
            </a:extLst>
          </p:cNvPr>
          <p:cNvSpPr>
            <a:spLocks noGrp="1"/>
          </p:cNvSpPr>
          <p:nvPr>
            <p:ph type="title"/>
          </p:nvPr>
        </p:nvSpPr>
        <p:spPr/>
        <p:txBody>
          <a:bodyPr/>
          <a:lstStyle/>
          <a:p>
            <a:r>
              <a:rPr lang="en-US" dirty="0"/>
              <a:t>Temporal Common Sense</a:t>
            </a:r>
          </a:p>
        </p:txBody>
      </p:sp>
      <p:sp>
        <p:nvSpPr>
          <p:cNvPr id="3" name="Content Placeholder 2">
            <a:extLst>
              <a:ext uri="{FF2B5EF4-FFF2-40B4-BE49-F238E27FC236}">
                <a16:creationId xmlns:a16="http://schemas.microsoft.com/office/drawing/2014/main" id="{0F7B52DE-FB7D-4CBF-868B-FD0C020EC3A6}"/>
              </a:ext>
            </a:extLst>
          </p:cNvPr>
          <p:cNvSpPr>
            <a:spLocks noGrp="1"/>
          </p:cNvSpPr>
          <p:nvPr>
            <p:ph idx="1"/>
          </p:nvPr>
        </p:nvSpPr>
        <p:spPr/>
        <p:txBody>
          <a:bodyPr/>
          <a:lstStyle/>
          <a:p>
            <a:r>
              <a:rPr lang="en-US" dirty="0"/>
              <a:t>Most of the effort is in Knowledge Acquisition: Duration, typical time, frequency. </a:t>
            </a:r>
          </a:p>
          <a:p>
            <a:pPr marL="3200400" lvl="7" indent="0">
              <a:buNone/>
            </a:pPr>
            <a:endParaRPr lang="en-US" dirty="0"/>
          </a:p>
        </p:txBody>
      </p:sp>
      <p:sp>
        <p:nvSpPr>
          <p:cNvPr id="4" name="Slide Number Placeholder 3">
            <a:extLst>
              <a:ext uri="{FF2B5EF4-FFF2-40B4-BE49-F238E27FC236}">
                <a16:creationId xmlns:a16="http://schemas.microsoft.com/office/drawing/2014/main" id="{3D06963F-A013-4D1D-AD5F-A61490468844}"/>
              </a:ext>
            </a:extLst>
          </p:cNvPr>
          <p:cNvSpPr>
            <a:spLocks noGrp="1"/>
          </p:cNvSpPr>
          <p:nvPr>
            <p:ph type="sldNum" sz="quarter" idx="11"/>
          </p:nvPr>
        </p:nvSpPr>
        <p:spPr/>
        <p:txBody>
          <a:bodyPr/>
          <a:lstStyle/>
          <a:p>
            <a:fld id="{BDF588C3-71D6-5D45-B118-1C664482E1C2}" type="slidenum">
              <a:rPr lang="en-US" smtClean="0"/>
              <a:t>28</a:t>
            </a:fld>
            <a:endParaRPr lang="en-US"/>
          </a:p>
        </p:txBody>
      </p:sp>
      <p:grpSp>
        <p:nvGrpSpPr>
          <p:cNvPr id="8" name="Group 7">
            <a:extLst>
              <a:ext uri="{FF2B5EF4-FFF2-40B4-BE49-F238E27FC236}">
                <a16:creationId xmlns:a16="http://schemas.microsoft.com/office/drawing/2014/main" id="{4CC81E92-B88C-4023-A42D-53E318C5F00B}"/>
              </a:ext>
            </a:extLst>
          </p:cNvPr>
          <p:cNvGrpSpPr/>
          <p:nvPr/>
        </p:nvGrpSpPr>
        <p:grpSpPr>
          <a:xfrm>
            <a:off x="7822738" y="3429000"/>
            <a:ext cx="3881101" cy="1657752"/>
            <a:chOff x="3304404" y="567266"/>
            <a:chExt cx="5944372" cy="5711284"/>
          </a:xfrm>
          <a:solidFill>
            <a:srgbClr val="FF0000"/>
          </a:solidFill>
        </p:grpSpPr>
        <p:graphicFrame>
          <p:nvGraphicFramePr>
            <p:cNvPr id="9" name="Chart 8">
              <a:extLst>
                <a:ext uri="{FF2B5EF4-FFF2-40B4-BE49-F238E27FC236}">
                  <a16:creationId xmlns:a16="http://schemas.microsoft.com/office/drawing/2014/main" id="{6F74BB6D-D149-4D58-BCF0-8548B4B3B7FB}"/>
                </a:ext>
              </a:extLst>
            </p:cNvPr>
            <p:cNvGraphicFramePr/>
            <p:nvPr/>
          </p:nvGraphicFramePr>
          <p:xfrm>
            <a:off x="6143626" y="567266"/>
            <a:ext cx="3105150" cy="57112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title="‰">
              <a:extLst>
                <a:ext uri="{FF2B5EF4-FFF2-40B4-BE49-F238E27FC236}">
                  <a16:creationId xmlns:a16="http://schemas.microsoft.com/office/drawing/2014/main" id="{5FFFC612-40CA-4CC6-94AB-B974760BF663}"/>
                </a:ext>
              </a:extLst>
            </p:cNvPr>
            <p:cNvGraphicFramePr/>
            <p:nvPr/>
          </p:nvGraphicFramePr>
          <p:xfrm>
            <a:off x="3304404" y="567266"/>
            <a:ext cx="3105148" cy="5418666"/>
          </p:xfrm>
          <a:graphic>
            <a:graphicData uri="http://schemas.openxmlformats.org/drawingml/2006/chart">
              <c:chart xmlns:c="http://schemas.openxmlformats.org/drawingml/2006/chart" xmlns:r="http://schemas.openxmlformats.org/officeDocument/2006/relationships" r:id="rId3"/>
            </a:graphicData>
          </a:graphic>
        </p:graphicFrame>
      </p:grpSp>
      <p:pic>
        <p:nvPicPr>
          <p:cNvPr id="11" name="Picture 10">
            <a:extLst>
              <a:ext uri="{FF2B5EF4-FFF2-40B4-BE49-F238E27FC236}">
                <a16:creationId xmlns:a16="http://schemas.microsoft.com/office/drawing/2014/main" id="{9EA2DEF5-52F7-431F-8F2C-2DEE697056CB}"/>
              </a:ext>
            </a:extLst>
          </p:cNvPr>
          <p:cNvPicPr>
            <a:picLocks noChangeAspect="1"/>
          </p:cNvPicPr>
          <p:nvPr/>
        </p:nvPicPr>
        <p:blipFill rotWithShape="1">
          <a:blip r:embed="rId4"/>
          <a:srcRect l="4458" t="5842" r="7150" b="2125"/>
          <a:stretch/>
        </p:blipFill>
        <p:spPr>
          <a:xfrm>
            <a:off x="3959687" y="2590230"/>
            <a:ext cx="3520635" cy="3431128"/>
          </a:xfrm>
          <a:prstGeom prst="rect">
            <a:avLst/>
          </a:prstGeom>
          <a:ln>
            <a:solidFill>
              <a:srgbClr val="FF0000"/>
            </a:solidFill>
          </a:ln>
        </p:spPr>
      </p:pic>
      <p:pic>
        <p:nvPicPr>
          <p:cNvPr id="12" name="Picture 11">
            <a:extLst>
              <a:ext uri="{FF2B5EF4-FFF2-40B4-BE49-F238E27FC236}">
                <a16:creationId xmlns:a16="http://schemas.microsoft.com/office/drawing/2014/main" id="{1A049644-446F-427E-BC8E-9318211046A4}"/>
              </a:ext>
            </a:extLst>
          </p:cNvPr>
          <p:cNvPicPr>
            <a:picLocks noChangeAspect="1"/>
          </p:cNvPicPr>
          <p:nvPr/>
        </p:nvPicPr>
        <p:blipFill>
          <a:blip r:embed="rId5"/>
          <a:stretch>
            <a:fillRect/>
          </a:stretch>
        </p:blipFill>
        <p:spPr>
          <a:xfrm>
            <a:off x="488161" y="1844961"/>
            <a:ext cx="3108960" cy="2258251"/>
          </a:xfrm>
          <a:prstGeom prst="rect">
            <a:avLst/>
          </a:prstGeom>
        </p:spPr>
      </p:pic>
      <p:pic>
        <p:nvPicPr>
          <p:cNvPr id="13" name="Picture 12">
            <a:extLst>
              <a:ext uri="{FF2B5EF4-FFF2-40B4-BE49-F238E27FC236}">
                <a16:creationId xmlns:a16="http://schemas.microsoft.com/office/drawing/2014/main" id="{48BCD102-FFEB-41F4-A517-E9D8E7DA925A}"/>
              </a:ext>
            </a:extLst>
          </p:cNvPr>
          <p:cNvPicPr>
            <a:picLocks noChangeAspect="1"/>
          </p:cNvPicPr>
          <p:nvPr/>
        </p:nvPicPr>
        <p:blipFill>
          <a:blip r:embed="rId6"/>
          <a:stretch>
            <a:fillRect/>
          </a:stretch>
        </p:blipFill>
        <p:spPr>
          <a:xfrm>
            <a:off x="488161" y="4330739"/>
            <a:ext cx="3108960" cy="2092302"/>
          </a:xfrm>
          <a:prstGeom prst="rect">
            <a:avLst/>
          </a:prstGeom>
        </p:spPr>
      </p:pic>
      <p:sp>
        <p:nvSpPr>
          <p:cNvPr id="14" name="Rectangle 18">
            <a:extLst>
              <a:ext uri="{FF2B5EF4-FFF2-40B4-BE49-F238E27FC236}">
                <a16:creationId xmlns:a16="http://schemas.microsoft.com/office/drawing/2014/main" id="{C38A9CD3-8F80-48E3-80B6-B2D9EAB701E9}"/>
              </a:ext>
            </a:extLst>
          </p:cNvPr>
          <p:cNvSpPr>
            <a:spLocks noChangeArrowheads="1"/>
          </p:cNvSpPr>
          <p:nvPr/>
        </p:nvSpPr>
        <p:spPr bwMode="auto">
          <a:xfrm>
            <a:off x="1482812" y="3925412"/>
            <a:ext cx="1119658" cy="300082"/>
          </a:xfrm>
          <a:prstGeom prst="rect">
            <a:avLst/>
          </a:prstGeom>
          <a:solidFill>
            <a:srgbClr val="FAE1AF"/>
          </a:solidFill>
          <a:ln w="9525">
            <a:solidFill>
              <a:srgbClr val="A700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350" dirty="0">
                <a:solidFill>
                  <a:srgbClr val="000000"/>
                </a:solidFill>
                <a:cs typeface="Arial" charset="0"/>
              </a:rPr>
              <a:t>Typical Time</a:t>
            </a:r>
          </a:p>
        </p:txBody>
      </p:sp>
      <p:sp>
        <p:nvSpPr>
          <p:cNvPr id="15" name="Rectangle 18">
            <a:extLst>
              <a:ext uri="{FF2B5EF4-FFF2-40B4-BE49-F238E27FC236}">
                <a16:creationId xmlns:a16="http://schemas.microsoft.com/office/drawing/2014/main" id="{026DFDE6-3652-45EF-BBB3-FEED896DC6F8}"/>
              </a:ext>
            </a:extLst>
          </p:cNvPr>
          <p:cNvSpPr>
            <a:spLocks noChangeArrowheads="1"/>
          </p:cNvSpPr>
          <p:nvPr/>
        </p:nvSpPr>
        <p:spPr bwMode="auto">
          <a:xfrm>
            <a:off x="1644855" y="6305945"/>
            <a:ext cx="795572" cy="300082"/>
          </a:xfrm>
          <a:prstGeom prst="rect">
            <a:avLst/>
          </a:prstGeom>
          <a:solidFill>
            <a:srgbClr val="FAE1AF"/>
          </a:solidFill>
          <a:ln w="9525">
            <a:solidFill>
              <a:srgbClr val="A700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350" dirty="0">
                <a:solidFill>
                  <a:srgbClr val="000000"/>
                </a:solidFill>
                <a:cs typeface="Arial" charset="0"/>
              </a:rPr>
              <a:t>Duration</a:t>
            </a:r>
          </a:p>
        </p:txBody>
      </p:sp>
      <p:sp>
        <p:nvSpPr>
          <p:cNvPr id="17" name="Rectangle 16">
            <a:extLst>
              <a:ext uri="{FF2B5EF4-FFF2-40B4-BE49-F238E27FC236}">
                <a16:creationId xmlns:a16="http://schemas.microsoft.com/office/drawing/2014/main" id="{B0A445ED-BFCA-4C9A-B38B-A5A5261C443D}"/>
              </a:ext>
            </a:extLst>
          </p:cNvPr>
          <p:cNvSpPr/>
          <p:nvPr/>
        </p:nvSpPr>
        <p:spPr>
          <a:xfrm>
            <a:off x="7887454" y="3037113"/>
            <a:ext cx="3912662" cy="2139186"/>
          </a:xfrm>
          <a:prstGeom prst="rect">
            <a:avLst/>
          </a:prstGeom>
          <a:no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8" name="Content Placeholder 2">
            <a:extLst>
              <a:ext uri="{FF2B5EF4-FFF2-40B4-BE49-F238E27FC236}">
                <a16:creationId xmlns:a16="http://schemas.microsoft.com/office/drawing/2014/main" id="{F8E6CAAF-3B8D-471C-BB14-BC6C3AC32985}"/>
              </a:ext>
            </a:extLst>
          </p:cNvPr>
          <p:cNvSpPr txBox="1">
            <a:spLocks/>
          </p:cNvSpPr>
          <p:nvPr/>
        </p:nvSpPr>
        <p:spPr bwMode="auto">
          <a:xfrm>
            <a:off x="3839153" y="1746165"/>
            <a:ext cx="8262732" cy="996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chemeClr val="tx1"/>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chemeClr val="tx1"/>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sz="2000" kern="0" dirty="0"/>
              <a:t>How to represent?</a:t>
            </a:r>
          </a:p>
          <a:p>
            <a:pPr marL="3200400" lvl="7" indent="0">
              <a:buFont typeface="Wingdings" pitchFamily="2" charset="2"/>
              <a:buNone/>
            </a:pPr>
            <a:endParaRPr lang="en-US" sz="1400" kern="0" dirty="0"/>
          </a:p>
        </p:txBody>
      </p:sp>
      <p:sp>
        <p:nvSpPr>
          <p:cNvPr id="16" name="Rectangle 18">
            <a:extLst>
              <a:ext uri="{FF2B5EF4-FFF2-40B4-BE49-F238E27FC236}">
                <a16:creationId xmlns:a16="http://schemas.microsoft.com/office/drawing/2014/main" id="{E2985173-38BC-46E3-B47A-E8DBB8D405AF}"/>
              </a:ext>
            </a:extLst>
          </p:cNvPr>
          <p:cNvSpPr>
            <a:spLocks noChangeArrowheads="1"/>
          </p:cNvSpPr>
          <p:nvPr/>
        </p:nvSpPr>
        <p:spPr bwMode="auto">
          <a:xfrm>
            <a:off x="9210694" y="5121323"/>
            <a:ext cx="1505556" cy="507831"/>
          </a:xfrm>
          <a:prstGeom prst="rect">
            <a:avLst/>
          </a:prstGeom>
          <a:solidFill>
            <a:srgbClr val="FAE1AF"/>
          </a:solidFill>
          <a:ln w="9525">
            <a:solidFill>
              <a:srgbClr val="A700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350" dirty="0">
                <a:solidFill>
                  <a:srgbClr val="000000"/>
                </a:solidFill>
                <a:cs typeface="Arial" charset="0"/>
              </a:rPr>
              <a:t>Typical Temporal Relations</a:t>
            </a:r>
          </a:p>
        </p:txBody>
      </p:sp>
      <p:sp>
        <p:nvSpPr>
          <p:cNvPr id="19" name="Content Placeholder 2">
            <a:extLst>
              <a:ext uri="{FF2B5EF4-FFF2-40B4-BE49-F238E27FC236}">
                <a16:creationId xmlns:a16="http://schemas.microsoft.com/office/drawing/2014/main" id="{0EDC0ADB-0318-40E4-91D7-72E11708EF8B}"/>
              </a:ext>
            </a:extLst>
          </p:cNvPr>
          <p:cNvSpPr txBox="1">
            <a:spLocks/>
          </p:cNvSpPr>
          <p:nvPr/>
        </p:nvSpPr>
        <p:spPr bwMode="auto">
          <a:xfrm>
            <a:off x="3959687" y="6146140"/>
            <a:ext cx="555564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chemeClr val="tx1"/>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chemeClr val="tx1"/>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pPr marL="0" indent="0">
              <a:buNone/>
            </a:pPr>
            <a:r>
              <a:rPr lang="en-US" sz="1400" kern="0" dirty="0"/>
              <a:t>[Zhou et al. ACL’20, Elazar et al. ACL’19, Ning et al. EMNLP’19, NAAC’18]</a:t>
            </a:r>
          </a:p>
          <a:p>
            <a:pPr marL="3200400" lvl="7" indent="0">
              <a:buFont typeface="Wingdings" pitchFamily="2" charset="2"/>
              <a:buNone/>
            </a:pPr>
            <a:endParaRPr lang="en-US" sz="1050" kern="0" dirty="0"/>
          </a:p>
        </p:txBody>
      </p:sp>
    </p:spTree>
    <p:extLst>
      <p:ext uri="{BB962C8B-B14F-4D97-AF65-F5344CB8AC3E}">
        <p14:creationId xmlns:p14="http://schemas.microsoft.com/office/powerpoint/2010/main" val="1619010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78D6-CD02-4A3A-9CCB-61AC9F21E264}"/>
              </a:ext>
            </a:extLst>
          </p:cNvPr>
          <p:cNvSpPr>
            <a:spLocks noGrp="1"/>
          </p:cNvSpPr>
          <p:nvPr>
            <p:ph type="title"/>
          </p:nvPr>
        </p:nvSpPr>
        <p:spPr/>
        <p:txBody>
          <a:bodyPr/>
          <a:lstStyle/>
          <a:p>
            <a:r>
              <a:rPr lang="en-US" dirty="0"/>
              <a:t>Distributional Representations of Time</a:t>
            </a:r>
          </a:p>
        </p:txBody>
      </p:sp>
      <p:sp>
        <p:nvSpPr>
          <p:cNvPr id="3" name="Content Placeholder 2">
            <a:extLst>
              <a:ext uri="{FF2B5EF4-FFF2-40B4-BE49-F238E27FC236}">
                <a16:creationId xmlns:a16="http://schemas.microsoft.com/office/drawing/2014/main" id="{13699F16-DD18-4FF9-B100-D8ECEA549C16}"/>
              </a:ext>
            </a:extLst>
          </p:cNvPr>
          <p:cNvSpPr>
            <a:spLocks noGrp="1"/>
          </p:cNvSpPr>
          <p:nvPr>
            <p:ph idx="1"/>
          </p:nvPr>
        </p:nvSpPr>
        <p:spPr/>
        <p:txBody>
          <a:bodyPr/>
          <a:lstStyle/>
          <a:p>
            <a:r>
              <a:rPr lang="en-US" dirty="0"/>
              <a:t>In the context of commonsense it became clear that the representation needs to be distributional (Zhou et al. 2020)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Distribution over units</a:t>
            </a:r>
          </a:p>
          <a:p>
            <a:r>
              <a:rPr lang="en-US" dirty="0"/>
              <a:t>Should this be adopted/combined with interval based representations?</a:t>
            </a:r>
          </a:p>
          <a:p>
            <a:endParaRPr lang="en-US" dirty="0"/>
          </a:p>
        </p:txBody>
      </p:sp>
      <p:sp>
        <p:nvSpPr>
          <p:cNvPr id="4" name="Slide Number Placeholder 3">
            <a:extLst>
              <a:ext uri="{FF2B5EF4-FFF2-40B4-BE49-F238E27FC236}">
                <a16:creationId xmlns:a16="http://schemas.microsoft.com/office/drawing/2014/main" id="{3259D7AA-35E6-4D0A-857F-1C3FE45253B5}"/>
              </a:ext>
            </a:extLst>
          </p:cNvPr>
          <p:cNvSpPr>
            <a:spLocks noGrp="1"/>
          </p:cNvSpPr>
          <p:nvPr>
            <p:ph type="sldNum" sz="quarter" idx="11"/>
          </p:nvPr>
        </p:nvSpPr>
        <p:spPr/>
        <p:txBody>
          <a:bodyPr/>
          <a:lstStyle/>
          <a:p>
            <a:fld id="{BDF588C3-71D6-5D45-B118-1C664482E1C2}" type="slidenum">
              <a:rPr lang="en-US" smtClean="0"/>
              <a:t>29</a:t>
            </a:fld>
            <a:endParaRPr lang="en-US"/>
          </a:p>
        </p:txBody>
      </p:sp>
      <p:pic>
        <p:nvPicPr>
          <p:cNvPr id="5" name="Content Placeholder 5">
            <a:extLst>
              <a:ext uri="{FF2B5EF4-FFF2-40B4-BE49-F238E27FC236}">
                <a16:creationId xmlns:a16="http://schemas.microsoft.com/office/drawing/2014/main" id="{4B4F622B-14FE-4FA4-B635-0F90A0B7F4B1}"/>
              </a:ext>
            </a:extLst>
          </p:cNvPr>
          <p:cNvPicPr>
            <a:picLocks noChangeAspect="1"/>
          </p:cNvPicPr>
          <p:nvPr/>
        </p:nvPicPr>
        <p:blipFill>
          <a:blip r:embed="rId2"/>
          <a:stretch>
            <a:fillRect/>
          </a:stretch>
        </p:blipFill>
        <p:spPr bwMode="auto">
          <a:xfrm>
            <a:off x="2551317" y="2129471"/>
            <a:ext cx="6887162" cy="320699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337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AC3F64C7-D547-7746-8C3C-26DBDC066795}"/>
              </a:ext>
            </a:extLst>
          </p:cNvPr>
          <p:cNvCxnSpPr>
            <a:cxnSpLocks/>
          </p:cNvCxnSpPr>
          <p:nvPr/>
        </p:nvCxnSpPr>
        <p:spPr>
          <a:xfrm flipV="1">
            <a:off x="8382000" y="4055518"/>
            <a:ext cx="0" cy="1073219"/>
          </a:xfrm>
          <a:prstGeom prst="line">
            <a:avLst/>
          </a:prstGeom>
          <a:ln w="19050">
            <a:solidFill>
              <a:srgbClr val="7792C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B4AD11-0FDB-5249-84F9-25A3E58D69FF}"/>
              </a:ext>
            </a:extLst>
          </p:cNvPr>
          <p:cNvCxnSpPr>
            <a:cxnSpLocks/>
          </p:cNvCxnSpPr>
          <p:nvPr/>
        </p:nvCxnSpPr>
        <p:spPr>
          <a:xfrm flipV="1">
            <a:off x="3810000" y="4055518"/>
            <a:ext cx="0" cy="1073219"/>
          </a:xfrm>
          <a:prstGeom prst="line">
            <a:avLst/>
          </a:prstGeom>
          <a:ln w="19050">
            <a:solidFill>
              <a:srgbClr val="F1CEC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2490A4AA-906D-4691-8965-B46C5599291D}"/>
              </a:ext>
            </a:extLst>
          </p:cNvPr>
          <p:cNvGrpSpPr/>
          <p:nvPr/>
        </p:nvGrpSpPr>
        <p:grpSpPr>
          <a:xfrm>
            <a:off x="6781800" y="1549909"/>
            <a:ext cx="3062010" cy="2505609"/>
            <a:chOff x="5275728" y="1024238"/>
            <a:chExt cx="3062010" cy="2505609"/>
          </a:xfrm>
        </p:grpSpPr>
        <p:sp>
          <p:nvSpPr>
            <p:cNvPr id="6" name="Rectangle: Rounded Corners 5">
              <a:extLst>
                <a:ext uri="{FF2B5EF4-FFF2-40B4-BE49-F238E27FC236}">
                  <a16:creationId xmlns:a16="http://schemas.microsoft.com/office/drawing/2014/main" id="{995E8A5A-0790-4245-98FE-C03CC313DCF1}"/>
                </a:ext>
              </a:extLst>
            </p:cNvPr>
            <p:cNvSpPr/>
            <p:nvPr/>
          </p:nvSpPr>
          <p:spPr>
            <a:xfrm>
              <a:off x="5275728" y="2539247"/>
              <a:ext cx="3062010" cy="990600"/>
            </a:xfrm>
            <a:prstGeom prst="roundRect">
              <a:avLst/>
            </a:prstGeom>
            <a:solidFill>
              <a:srgbClr val="779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chemeClr val="tx1"/>
                  </a:solidFill>
                  <a:latin typeface="Century Gothic" panose="020B0502020202020204" pitchFamily="34" charset="0"/>
                </a:rPr>
                <a:t>Police used tear gas</a:t>
              </a:r>
            </a:p>
          </p:txBody>
        </p:sp>
        <p:pic>
          <p:nvPicPr>
            <p:cNvPr id="2050" name="Picture 2" descr="Image result for police tear gas">
              <a:extLst>
                <a:ext uri="{FF2B5EF4-FFF2-40B4-BE49-F238E27FC236}">
                  <a16:creationId xmlns:a16="http://schemas.microsoft.com/office/drawing/2014/main" id="{C1288562-6DD3-4876-8B01-E51542E277D3}"/>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637959" y="1024238"/>
              <a:ext cx="2337547" cy="1425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129D606-D205-4B1D-9975-395A797DFC52}"/>
              </a:ext>
            </a:extLst>
          </p:cNvPr>
          <p:cNvGrpSpPr/>
          <p:nvPr/>
        </p:nvGrpSpPr>
        <p:grpSpPr>
          <a:xfrm>
            <a:off x="2330263" y="1545403"/>
            <a:ext cx="3062009" cy="2510115"/>
            <a:chOff x="806262" y="1019732"/>
            <a:chExt cx="3062009" cy="2510115"/>
          </a:xfrm>
        </p:grpSpPr>
        <p:sp>
          <p:nvSpPr>
            <p:cNvPr id="5" name="Rectangle: Rounded Corners 4">
              <a:extLst>
                <a:ext uri="{FF2B5EF4-FFF2-40B4-BE49-F238E27FC236}">
                  <a16:creationId xmlns:a16="http://schemas.microsoft.com/office/drawing/2014/main" id="{70CFC6B0-C1C5-4697-8152-600DD0770FAD}"/>
                </a:ext>
              </a:extLst>
            </p:cNvPr>
            <p:cNvSpPr/>
            <p:nvPr/>
          </p:nvSpPr>
          <p:spPr>
            <a:xfrm>
              <a:off x="806262" y="2539247"/>
              <a:ext cx="3062009" cy="990600"/>
            </a:xfrm>
            <a:prstGeom prst="roundRect">
              <a:avLst/>
            </a:prstGeom>
            <a:solidFill>
              <a:srgbClr val="F1C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chemeClr val="tx1"/>
                  </a:solidFill>
                  <a:latin typeface="Century Gothic" panose="020B0502020202020204" pitchFamily="34" charset="0"/>
                </a:rPr>
                <a:t>People were angry</a:t>
              </a:r>
            </a:p>
          </p:txBody>
        </p:sp>
        <p:pic>
          <p:nvPicPr>
            <p:cNvPr id="12" name="Picture 11">
              <a:extLst>
                <a:ext uri="{FF2B5EF4-FFF2-40B4-BE49-F238E27FC236}">
                  <a16:creationId xmlns:a16="http://schemas.microsoft.com/office/drawing/2014/main" id="{0B66BF47-565A-4441-B6A3-52EAF27E442A}"/>
                </a:ext>
              </a:extLst>
            </p:cNvPr>
            <p:cNvPicPr>
              <a:picLocks noChangeAspect="1"/>
            </p:cNvPicPr>
            <p:nvPr/>
          </p:nvPicPr>
          <p:blipFill>
            <a:blip r:embed="rId4"/>
            <a:stretch>
              <a:fillRect/>
            </a:stretch>
          </p:blipFill>
          <p:spPr>
            <a:xfrm>
              <a:off x="845258" y="1019732"/>
              <a:ext cx="2984015" cy="1429840"/>
            </a:xfrm>
            <a:prstGeom prst="rect">
              <a:avLst/>
            </a:prstGeom>
          </p:spPr>
        </p:pic>
      </p:grpSp>
      <p:grpSp>
        <p:nvGrpSpPr>
          <p:cNvPr id="11" name="Group 10">
            <a:extLst>
              <a:ext uri="{FF2B5EF4-FFF2-40B4-BE49-F238E27FC236}">
                <a16:creationId xmlns:a16="http://schemas.microsoft.com/office/drawing/2014/main" id="{ADDFD349-305A-AA48-BED5-EA21B3CB16DD}"/>
              </a:ext>
            </a:extLst>
          </p:cNvPr>
          <p:cNvGrpSpPr/>
          <p:nvPr/>
        </p:nvGrpSpPr>
        <p:grpSpPr>
          <a:xfrm>
            <a:off x="2200274" y="5128736"/>
            <a:ext cx="8075942" cy="738664"/>
            <a:chOff x="676274" y="4603066"/>
            <a:chExt cx="8075942" cy="738664"/>
          </a:xfrm>
        </p:grpSpPr>
        <p:cxnSp>
          <p:nvCxnSpPr>
            <p:cNvPr id="8" name="Straight Arrow Connector 7">
              <a:extLst>
                <a:ext uri="{FF2B5EF4-FFF2-40B4-BE49-F238E27FC236}">
                  <a16:creationId xmlns:a16="http://schemas.microsoft.com/office/drawing/2014/main" id="{F99AC8FA-F7B9-429C-BC27-EFBA5068EEE7}"/>
                </a:ext>
              </a:extLst>
            </p:cNvPr>
            <p:cNvCxnSpPr>
              <a:cxnSpLocks/>
            </p:cNvCxnSpPr>
            <p:nvPr/>
          </p:nvCxnSpPr>
          <p:spPr>
            <a:xfrm>
              <a:off x="676274" y="4603066"/>
              <a:ext cx="806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832F63B-7793-0947-B9AA-925E43C0D74A}"/>
                </a:ext>
              </a:extLst>
            </p:cNvPr>
            <p:cNvSpPr txBox="1"/>
            <p:nvPr/>
          </p:nvSpPr>
          <p:spPr>
            <a:xfrm>
              <a:off x="7947187" y="4603066"/>
              <a:ext cx="805029" cy="738664"/>
            </a:xfrm>
            <a:prstGeom prst="rect">
              <a:avLst/>
            </a:prstGeom>
            <a:noFill/>
            <a:ln>
              <a:noFill/>
            </a:ln>
          </p:spPr>
          <p:txBody>
            <a:bodyPr wrap="none" rtlCol="0">
              <a:spAutoFit/>
            </a:bodyPr>
            <a:lstStyle/>
            <a:p>
              <a:pPr lvl="0">
                <a:spcBef>
                  <a:spcPct val="20000"/>
                </a:spcBef>
                <a:buClr>
                  <a:srgbClr val="000080"/>
                </a:buClr>
              </a:pPr>
              <a:r>
                <a:rPr lang="en-US" sz="2400" dirty="0">
                  <a:latin typeface="+mj-lt"/>
                  <a:ea typeface="Courier" charset="0"/>
                  <a:cs typeface="Courier" charset="0"/>
                  <a:sym typeface="Wingdings" panose="05000000000000000000" pitchFamily="2" charset="2"/>
                </a:rPr>
                <a:t>Time</a:t>
              </a:r>
              <a:endParaRPr lang="en-US" sz="2400" dirty="0">
                <a:latin typeface="+mj-lt"/>
                <a:cs typeface="Calibri" panose="020F0502020204030204" pitchFamily="34" charset="0"/>
                <a:sym typeface="Wingdings" panose="05000000000000000000" pitchFamily="2" charset="2"/>
              </a:endParaRPr>
            </a:p>
            <a:p>
              <a:endParaRPr lang="en-US" dirty="0">
                <a:solidFill>
                  <a:srgbClr val="FF0000"/>
                </a:solidFill>
              </a:endParaRPr>
            </a:p>
          </p:txBody>
        </p:sp>
      </p:grpSp>
      <p:sp>
        <p:nvSpPr>
          <p:cNvPr id="21" name="Oval 20">
            <a:extLst>
              <a:ext uri="{FF2B5EF4-FFF2-40B4-BE49-F238E27FC236}">
                <a16:creationId xmlns:a16="http://schemas.microsoft.com/office/drawing/2014/main" id="{19293B56-54CB-6E4C-ABD1-04FBEDAD10FE}"/>
              </a:ext>
            </a:extLst>
          </p:cNvPr>
          <p:cNvSpPr/>
          <p:nvPr/>
        </p:nvSpPr>
        <p:spPr>
          <a:xfrm>
            <a:off x="3738563" y="5053837"/>
            <a:ext cx="142875" cy="142875"/>
          </a:xfrm>
          <a:prstGeom prst="ellipse">
            <a:avLst/>
          </a:prstGeom>
          <a:solidFill>
            <a:srgbClr val="C1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9">
            <a:extLst>
              <a:ext uri="{FF2B5EF4-FFF2-40B4-BE49-F238E27FC236}">
                <a16:creationId xmlns:a16="http://schemas.microsoft.com/office/drawing/2014/main" id="{3C5396A2-2D8D-874D-A95A-FB13918A79A0}"/>
              </a:ext>
            </a:extLst>
          </p:cNvPr>
          <p:cNvSpPr/>
          <p:nvPr/>
        </p:nvSpPr>
        <p:spPr>
          <a:xfrm>
            <a:off x="3649265" y="4964538"/>
            <a:ext cx="321470" cy="321470"/>
          </a:xfrm>
          <a:prstGeom prst="donut">
            <a:avLst>
              <a:gd name="adj" fmla="val 5281"/>
            </a:avLst>
          </a:prstGeom>
          <a:solidFill>
            <a:srgbClr val="F1CEC3"/>
          </a:solidFill>
          <a:ln>
            <a:solidFill>
              <a:srgbClr val="F1CE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8CA1F03C-8225-4847-BA7C-1FCAD02B3BE5}"/>
              </a:ext>
            </a:extLst>
          </p:cNvPr>
          <p:cNvSpPr/>
          <p:nvPr/>
        </p:nvSpPr>
        <p:spPr>
          <a:xfrm>
            <a:off x="8318898" y="5053837"/>
            <a:ext cx="142875" cy="142875"/>
          </a:xfrm>
          <a:prstGeom prst="ellipse">
            <a:avLst/>
          </a:prstGeom>
          <a:solidFill>
            <a:srgbClr val="7792CB"/>
          </a:solidFill>
          <a:ln>
            <a:solidFill>
              <a:srgbClr val="7792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9">
            <a:extLst>
              <a:ext uri="{FF2B5EF4-FFF2-40B4-BE49-F238E27FC236}">
                <a16:creationId xmlns:a16="http://schemas.microsoft.com/office/drawing/2014/main" id="{4056CE39-5983-144E-9BC3-653E97736853}"/>
              </a:ext>
            </a:extLst>
          </p:cNvPr>
          <p:cNvSpPr/>
          <p:nvPr/>
        </p:nvSpPr>
        <p:spPr>
          <a:xfrm>
            <a:off x="8229600" y="4964538"/>
            <a:ext cx="321470" cy="321470"/>
          </a:xfrm>
          <a:prstGeom prst="donut">
            <a:avLst>
              <a:gd name="adj" fmla="val 5281"/>
            </a:avLst>
          </a:prstGeom>
          <a:solidFill>
            <a:srgbClr val="7792CB"/>
          </a:solidFill>
          <a:ln>
            <a:solidFill>
              <a:srgbClr val="7792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1475198" y="5594865"/>
            <a:ext cx="9241605" cy="830997"/>
          </a:xfrm>
          <a:prstGeom prst="rect">
            <a:avLst/>
          </a:prstGeom>
          <a:noFill/>
        </p:spPr>
        <p:txBody>
          <a:bodyPr wrap="square" rtlCol="0">
            <a:spAutoFit/>
          </a:bodyPr>
          <a:lstStyle/>
          <a:p>
            <a:r>
              <a:rPr lang="en-US" sz="2400" dirty="0">
                <a:ea typeface="Century Gothic" charset="0"/>
                <a:cs typeface="Century Gothic" charset="0"/>
              </a:rPr>
              <a:t>People </a:t>
            </a:r>
            <a:r>
              <a:rPr lang="en-US" sz="2400" b="1" dirty="0">
                <a:ea typeface="Century Gothic" charset="0"/>
                <a:cs typeface="Century Gothic" charset="0"/>
              </a:rPr>
              <a:t>were</a:t>
            </a:r>
            <a:r>
              <a:rPr lang="en-US" sz="2400" dirty="0">
                <a:ea typeface="Century Gothic" charset="0"/>
                <a:cs typeface="Century Gothic" charset="0"/>
              </a:rPr>
              <a:t> </a:t>
            </a:r>
            <a:r>
              <a:rPr lang="en-US" sz="2400" b="1" dirty="0">
                <a:ea typeface="Century Gothic" charset="0"/>
                <a:cs typeface="Century Gothic" charset="0"/>
              </a:rPr>
              <a:t>angry </a:t>
            </a:r>
            <a:r>
              <a:rPr lang="en-US" sz="2400" dirty="0">
                <a:ea typeface="Century Gothic" charset="0"/>
                <a:cs typeface="Century Gothic" charset="0"/>
              </a:rPr>
              <a:t>at something (which ended in violent conflicts with the police)</a:t>
            </a:r>
            <a:r>
              <a:rPr lang="mr-IN" sz="2400" dirty="0">
                <a:ea typeface="Century Gothic" charset="0"/>
                <a:cs typeface="Century Gothic" charset="0"/>
              </a:rPr>
              <a:t>…</a:t>
            </a:r>
            <a:r>
              <a:rPr lang="en-US" sz="2400" dirty="0">
                <a:ea typeface="Century Gothic" charset="0"/>
                <a:cs typeface="Century Gothic" charset="0"/>
              </a:rPr>
              <a:t>The police finally </a:t>
            </a:r>
            <a:r>
              <a:rPr lang="en-US" sz="2400" b="1" dirty="0">
                <a:ea typeface="Century Gothic" charset="0"/>
                <a:cs typeface="Century Gothic" charset="0"/>
              </a:rPr>
              <a:t>used tear gas </a:t>
            </a:r>
            <a:r>
              <a:rPr lang="en-US" sz="2400" dirty="0">
                <a:ea typeface="Century Gothic" charset="0"/>
                <a:cs typeface="Century Gothic" charset="0"/>
              </a:rPr>
              <a:t>(to restore order).</a:t>
            </a:r>
          </a:p>
        </p:txBody>
      </p:sp>
      <p:sp>
        <p:nvSpPr>
          <p:cNvPr id="10" name="Title 9">
            <a:extLst>
              <a:ext uri="{FF2B5EF4-FFF2-40B4-BE49-F238E27FC236}">
                <a16:creationId xmlns:a16="http://schemas.microsoft.com/office/drawing/2014/main" id="{0D8FE9A6-33D8-7746-BC05-C7B48D924890}"/>
              </a:ext>
            </a:extLst>
          </p:cNvPr>
          <p:cNvSpPr>
            <a:spLocks noGrp="1"/>
          </p:cNvSpPr>
          <p:nvPr>
            <p:ph type="title"/>
          </p:nvPr>
        </p:nvSpPr>
        <p:spPr/>
        <p:txBody>
          <a:bodyPr/>
          <a:lstStyle/>
          <a:p>
            <a:r>
              <a:rPr lang="en-US" dirty="0"/>
              <a:t>Understanding Time is Important</a:t>
            </a:r>
          </a:p>
        </p:txBody>
      </p:sp>
    </p:spTree>
    <p:extLst>
      <p:ext uri="{BB962C8B-B14F-4D97-AF65-F5344CB8AC3E}">
        <p14:creationId xmlns:p14="http://schemas.microsoft.com/office/powerpoint/2010/main" val="13851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Effect transition="in" filter="fade">
                                      <p:cBhvr>
                                        <p:cTn id="26" dur="500"/>
                                        <p:tgtEl>
                                          <p:spTgt spid="22"/>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childTnLst>
                          </p:cTn>
                        </p:par>
                        <p:par>
                          <p:cTn id="42" fill="hold">
                            <p:stCondLst>
                              <p:cond delay="2000"/>
                            </p:stCondLst>
                            <p:childTnLst>
                              <p:par>
                                <p:cTn id="43" presetID="22" presetClass="entr" presetSubtype="4"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2500"/>
                            </p:stCondLst>
                            <p:childTnLst>
                              <p:par>
                                <p:cTn id="47" presetID="42"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D3F1-2250-47EC-94A5-24C2EEC29012}"/>
              </a:ext>
            </a:extLst>
          </p:cNvPr>
          <p:cNvSpPr>
            <a:spLocks noGrp="1"/>
          </p:cNvSpPr>
          <p:nvPr>
            <p:ph type="title"/>
          </p:nvPr>
        </p:nvSpPr>
        <p:spPr/>
        <p:txBody>
          <a:bodyPr/>
          <a:lstStyle/>
          <a:p>
            <a:r>
              <a:rPr lang="en-US" dirty="0"/>
              <a:t>Incomplete information and uncertainty</a:t>
            </a:r>
          </a:p>
        </p:txBody>
      </p:sp>
      <p:sp>
        <p:nvSpPr>
          <p:cNvPr id="3" name="Content Placeholder 2">
            <a:extLst>
              <a:ext uri="{FF2B5EF4-FFF2-40B4-BE49-F238E27FC236}">
                <a16:creationId xmlns:a16="http://schemas.microsoft.com/office/drawing/2014/main" id="{BBDC5ACE-BCEF-413F-A952-FECEE44845A8}"/>
              </a:ext>
            </a:extLst>
          </p:cNvPr>
          <p:cNvSpPr>
            <a:spLocks noGrp="1"/>
          </p:cNvSpPr>
          <p:nvPr>
            <p:ph idx="1"/>
          </p:nvPr>
        </p:nvSpPr>
        <p:spPr>
          <a:xfrm>
            <a:off x="609600" y="1251856"/>
            <a:ext cx="10972800" cy="5228457"/>
          </a:xfrm>
        </p:spPr>
        <p:txBody>
          <a:bodyPr>
            <a:normAutofit fontScale="92500" lnSpcReduction="10000"/>
          </a:bodyPr>
          <a:lstStyle/>
          <a:p>
            <a:r>
              <a:rPr lang="en-US" dirty="0">
                <a:solidFill>
                  <a:srgbClr val="3366CC"/>
                </a:solidFill>
              </a:rPr>
              <a:t>Main challenges with temporal qualification</a:t>
            </a:r>
          </a:p>
          <a:p>
            <a:pPr marL="914400" lvl="1" indent="-457200">
              <a:buFont typeface="+mj-lt"/>
              <a:buAutoNum type="arabicPeriod"/>
            </a:pPr>
            <a:r>
              <a:rPr lang="en-US" dirty="0"/>
              <a:t>Imprecise and incomplete temporal information: </a:t>
            </a:r>
            <a:r>
              <a:rPr lang="en-US" dirty="0">
                <a:solidFill>
                  <a:schemeClr val="tx1"/>
                </a:solidFill>
              </a:rPr>
              <a:t>inherent vagueness of language</a:t>
            </a:r>
          </a:p>
          <a:p>
            <a:pPr lvl="2"/>
            <a:r>
              <a:rPr lang="en-US" dirty="0"/>
              <a:t>Large swaths of extracted facts will not have any temporal information attached</a:t>
            </a:r>
          </a:p>
          <a:p>
            <a:pPr lvl="2"/>
            <a:r>
              <a:rPr lang="en-US" dirty="0"/>
              <a:t>Granularity: “She worked at Microsoft in 2006”  (the whole year, three months,…?)</a:t>
            </a:r>
          </a:p>
          <a:p>
            <a:pPr lvl="2"/>
            <a:r>
              <a:rPr lang="en-US" dirty="0"/>
              <a:t>Only relative information: “After Microsoft she went to Google”</a:t>
            </a:r>
          </a:p>
          <a:p>
            <a:pPr lvl="2"/>
            <a:r>
              <a:rPr lang="en-US" dirty="0"/>
              <a:t>Partial information: “She started at Microsoft in 2006” (but is she still working there)</a:t>
            </a:r>
          </a:p>
          <a:p>
            <a:pPr marL="914400" lvl="1" indent="-457200">
              <a:buFont typeface="+mj-lt"/>
              <a:buAutoNum type="arabicPeriod"/>
            </a:pPr>
            <a:r>
              <a:rPr lang="en-US" dirty="0"/>
              <a:t>Extraction and linking uncertainty</a:t>
            </a:r>
            <a:r>
              <a:rPr lang="en-US" dirty="0">
                <a:solidFill>
                  <a:schemeClr val="tx1"/>
                </a:solidFill>
              </a:rPr>
              <a:t>: lossy mapping to KR</a:t>
            </a:r>
          </a:p>
          <a:p>
            <a:pPr lvl="2"/>
            <a:r>
              <a:rPr lang="en-US" dirty="0"/>
              <a:t>The semantic of “X happens on Saturday” often depends on X</a:t>
            </a:r>
          </a:p>
          <a:p>
            <a:pPr lvl="2"/>
            <a:r>
              <a:rPr lang="en-US" dirty="0"/>
              <a:t>Source uncertainty: John is pretty certain that she started working there in 2006</a:t>
            </a:r>
          </a:p>
          <a:p>
            <a:pPr marL="914400" lvl="1" indent="-457200">
              <a:buClr>
                <a:srgbClr val="E7E6E6">
                  <a:lumMod val="25000"/>
                </a:srgbClr>
              </a:buClr>
              <a:buFont typeface="+mj-lt"/>
              <a:buAutoNum type="arabicPeriod"/>
            </a:pPr>
            <a:r>
              <a:rPr lang="en-US" dirty="0"/>
              <a:t>Commonsense</a:t>
            </a:r>
            <a:endParaRPr lang="en-US" dirty="0">
              <a:solidFill>
                <a:srgbClr val="000000"/>
              </a:solidFill>
            </a:endParaRPr>
          </a:p>
          <a:p>
            <a:pPr marL="457200" lvl="1" indent="0">
              <a:buNone/>
            </a:pPr>
            <a:endParaRPr lang="en-US" dirty="0"/>
          </a:p>
          <a:p>
            <a:r>
              <a:rPr lang="en-US" dirty="0">
                <a:solidFill>
                  <a:srgbClr val="3366CC"/>
                </a:solidFill>
              </a:rPr>
              <a:t>Representational approaches</a:t>
            </a:r>
          </a:p>
          <a:p>
            <a:pPr lvl="1"/>
            <a:r>
              <a:rPr lang="en-US" dirty="0"/>
              <a:t>(1) can be handled with partial, fuzzy interval representations (e.g., start/end interval pairs)</a:t>
            </a:r>
          </a:p>
          <a:p>
            <a:pPr lvl="1"/>
            <a:r>
              <a:rPr lang="en-US" dirty="0"/>
              <a:t>(2) can be addressed by attaching confidence scores (or probabilities) to relations similar to what is done now in AIDA; modal operators might be preferable for this purpose </a:t>
            </a:r>
          </a:p>
          <a:p>
            <a:pPr lvl="1"/>
            <a:r>
              <a:rPr lang="en-US" dirty="0"/>
              <a:t>(3) can be addressed using distributional representation over time units.</a:t>
            </a:r>
          </a:p>
          <a:p>
            <a:pPr lvl="1"/>
            <a:endParaRPr lang="en-US" dirty="0"/>
          </a:p>
        </p:txBody>
      </p:sp>
      <p:sp>
        <p:nvSpPr>
          <p:cNvPr id="4" name="Slide Number Placeholder 3">
            <a:extLst>
              <a:ext uri="{FF2B5EF4-FFF2-40B4-BE49-F238E27FC236}">
                <a16:creationId xmlns:a16="http://schemas.microsoft.com/office/drawing/2014/main" id="{2A5AB527-ADCC-4279-B230-BBFE2FDD0B61}"/>
              </a:ext>
            </a:extLst>
          </p:cNvPr>
          <p:cNvSpPr>
            <a:spLocks noGrp="1"/>
          </p:cNvSpPr>
          <p:nvPr>
            <p:ph type="sldNum" sz="quarter" idx="11"/>
          </p:nvPr>
        </p:nvSpPr>
        <p:spPr/>
        <p:txBody>
          <a:bodyPr/>
          <a:lstStyle/>
          <a:p>
            <a:fld id="{BDF588C3-71D6-5D45-B118-1C664482E1C2}" type="slidenum">
              <a:rPr lang="en-US" smtClean="0"/>
              <a:t>30</a:t>
            </a:fld>
            <a:endParaRPr lang="en-US"/>
          </a:p>
        </p:txBody>
      </p:sp>
    </p:spTree>
    <p:extLst>
      <p:ext uri="{BB962C8B-B14F-4D97-AF65-F5344CB8AC3E}">
        <p14:creationId xmlns:p14="http://schemas.microsoft.com/office/powerpoint/2010/main" val="66579302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F95F21-5C0C-4E63-BFF6-F9D7D2197950}"/>
              </a:ext>
            </a:extLst>
          </p:cNvPr>
          <p:cNvSpPr>
            <a:spLocks noGrp="1"/>
          </p:cNvSpPr>
          <p:nvPr>
            <p:ph type="title"/>
          </p:nvPr>
        </p:nvSpPr>
        <p:spPr/>
        <p:txBody>
          <a:bodyPr/>
          <a:lstStyle/>
          <a:p>
            <a:r>
              <a:rPr lang="en-US" dirty="0"/>
              <a:t>(Some of the) Challenges</a:t>
            </a:r>
          </a:p>
        </p:txBody>
      </p:sp>
      <p:sp>
        <p:nvSpPr>
          <p:cNvPr id="3" name="Content Placeholder 2">
            <a:extLst>
              <a:ext uri="{FF2B5EF4-FFF2-40B4-BE49-F238E27FC236}">
                <a16:creationId xmlns:a16="http://schemas.microsoft.com/office/drawing/2014/main" id="{F654D2A0-176B-4C90-BFD1-72ED3FA51B95}"/>
              </a:ext>
            </a:extLst>
          </p:cNvPr>
          <p:cNvSpPr>
            <a:spLocks noGrp="1"/>
          </p:cNvSpPr>
          <p:nvPr>
            <p:ph idx="1"/>
          </p:nvPr>
        </p:nvSpPr>
        <p:spPr/>
        <p:txBody>
          <a:bodyPr/>
          <a:lstStyle/>
          <a:p>
            <a:r>
              <a:rPr lang="en-US" dirty="0"/>
              <a:t>Can we have one single system that unifies all these facets of time? </a:t>
            </a:r>
          </a:p>
          <a:p>
            <a:pPr lvl="1"/>
            <a:r>
              <a:rPr lang="en-US" dirty="0"/>
              <a:t>The benefit would be that these aspects are all related and can help each other.</a:t>
            </a:r>
          </a:p>
          <a:p>
            <a:pPr lvl="1"/>
            <a:r>
              <a:rPr lang="en-US" dirty="0"/>
              <a:t>Understanding/Extracting/Abstracting events is difficult</a:t>
            </a:r>
          </a:p>
          <a:p>
            <a:r>
              <a:rPr lang="en-US" dirty="0"/>
              <a:t>Current annotation isn’t expressive enough to support some temporal needs</a:t>
            </a:r>
          </a:p>
          <a:p>
            <a:pPr lvl="2"/>
            <a:r>
              <a:rPr lang="en-US" kern="1200" dirty="0">
                <a:solidFill>
                  <a:srgbClr val="0000FF"/>
                </a:solidFill>
              </a:rPr>
              <a:t>Often vs. Sometimes; </a:t>
            </a:r>
          </a:p>
          <a:p>
            <a:pPr lvl="2"/>
            <a:r>
              <a:rPr lang="en-US" kern="1200" dirty="0">
                <a:solidFill>
                  <a:srgbClr val="0000FF"/>
                </a:solidFill>
              </a:rPr>
              <a:t>I </a:t>
            </a:r>
            <a:r>
              <a:rPr lang="en-US" i="1" kern="1200" dirty="0">
                <a:solidFill>
                  <a:srgbClr val="0000FF"/>
                </a:solidFill>
              </a:rPr>
              <a:t>played</a:t>
            </a:r>
            <a:r>
              <a:rPr lang="en-US" kern="1200" dirty="0">
                <a:solidFill>
                  <a:srgbClr val="0000FF"/>
                </a:solidFill>
              </a:rPr>
              <a:t> basketball v. I </a:t>
            </a:r>
            <a:r>
              <a:rPr lang="en-US" i="1" kern="1200" dirty="0">
                <a:solidFill>
                  <a:srgbClr val="0000FF"/>
                </a:solidFill>
              </a:rPr>
              <a:t>play</a:t>
            </a:r>
            <a:r>
              <a:rPr lang="en-US" kern="1200" dirty="0">
                <a:solidFill>
                  <a:srgbClr val="0000FF"/>
                </a:solidFill>
              </a:rPr>
              <a:t> basketball</a:t>
            </a:r>
          </a:p>
          <a:p>
            <a:pPr lvl="1"/>
            <a:r>
              <a:rPr lang="en-US" dirty="0"/>
              <a:t>Move to a QA format of annotation</a:t>
            </a:r>
          </a:p>
          <a:p>
            <a:pPr lvl="2"/>
            <a:r>
              <a:rPr lang="en-US" dirty="0"/>
              <a:t>More expressive; more realistic form of supervision</a:t>
            </a:r>
          </a:p>
          <a:p>
            <a:r>
              <a:rPr lang="en-US" dirty="0"/>
              <a:t>Grounding activities in time</a:t>
            </a:r>
          </a:p>
          <a:p>
            <a:pPr lvl="1"/>
            <a:r>
              <a:rPr lang="en-US" dirty="0">
                <a:solidFill>
                  <a:srgbClr val="0000FF"/>
                </a:solidFill>
              </a:rPr>
              <a:t>I gave a book to Mary. Who has the book now? Who had the book at the beginning?</a:t>
            </a:r>
          </a:p>
          <a:p>
            <a:pPr lvl="1"/>
            <a:r>
              <a:rPr lang="en-US" dirty="0">
                <a:solidFill>
                  <a:srgbClr val="0000FF"/>
                </a:solidFill>
              </a:rPr>
              <a:t>Set the alarm to an hour before the Final. </a:t>
            </a:r>
          </a:p>
          <a:p>
            <a:r>
              <a:rPr lang="en-US" dirty="0"/>
              <a:t>We cannot Reason </a:t>
            </a:r>
          </a:p>
          <a:p>
            <a:pPr lvl="1"/>
            <a:r>
              <a:rPr lang="en-US" sz="1600" dirty="0"/>
              <a:t>[MC-TACO, Zhou et al. ‘19]</a:t>
            </a:r>
          </a:p>
          <a:p>
            <a:endParaRPr lang="en-US" dirty="0"/>
          </a:p>
        </p:txBody>
      </p:sp>
      <p:sp>
        <p:nvSpPr>
          <p:cNvPr id="4" name="Slide Number Placeholder 3">
            <a:extLst>
              <a:ext uri="{FF2B5EF4-FFF2-40B4-BE49-F238E27FC236}">
                <a16:creationId xmlns:a16="http://schemas.microsoft.com/office/drawing/2014/main" id="{95D1CDD3-7DA0-4CA2-8830-1EE462D6DB68}"/>
              </a:ext>
            </a:extLst>
          </p:cNvPr>
          <p:cNvSpPr>
            <a:spLocks noGrp="1"/>
          </p:cNvSpPr>
          <p:nvPr>
            <p:ph type="sldNum" sz="quarter" idx="11"/>
          </p:nvPr>
        </p:nvSpPr>
        <p:spPr/>
        <p:txBody>
          <a:bodyPr/>
          <a:lstStyle/>
          <a:p>
            <a:fld id="{BDF588C3-71D6-5D45-B118-1C664482E1C2}" type="slidenum">
              <a:rPr lang="en-US" smtClean="0"/>
              <a:pPr/>
              <a:t>31</a:t>
            </a:fld>
            <a:endParaRPr lang="en-US"/>
          </a:p>
        </p:txBody>
      </p:sp>
    </p:spTree>
    <p:extLst>
      <p:ext uri="{BB962C8B-B14F-4D97-AF65-F5344CB8AC3E}">
        <p14:creationId xmlns:p14="http://schemas.microsoft.com/office/powerpoint/2010/main" val="35421100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D6D0-0AE7-4DC4-9DDD-8E541580B145}"/>
              </a:ext>
            </a:extLst>
          </p:cNvPr>
          <p:cNvSpPr>
            <a:spLocks noGrp="1"/>
          </p:cNvSpPr>
          <p:nvPr>
            <p:ph type="title"/>
          </p:nvPr>
        </p:nvSpPr>
        <p:spPr/>
        <p:txBody>
          <a:bodyPr/>
          <a:lstStyle/>
          <a:p>
            <a:r>
              <a:rPr lang="en-US" dirty="0"/>
              <a:t>Discussion: Time argument vs. modal operator</a:t>
            </a:r>
          </a:p>
        </p:txBody>
      </p:sp>
      <p:sp>
        <p:nvSpPr>
          <p:cNvPr id="3" name="Content Placeholder 2">
            <a:extLst>
              <a:ext uri="{FF2B5EF4-FFF2-40B4-BE49-F238E27FC236}">
                <a16:creationId xmlns:a16="http://schemas.microsoft.com/office/drawing/2014/main" id="{040C8E4D-F735-4697-A23B-E60C9C706CA7}"/>
              </a:ext>
            </a:extLst>
          </p:cNvPr>
          <p:cNvSpPr>
            <a:spLocks noGrp="1"/>
          </p:cNvSpPr>
          <p:nvPr>
            <p:ph idx="1"/>
          </p:nvPr>
        </p:nvSpPr>
        <p:spPr>
          <a:xfrm>
            <a:off x="301491" y="1231978"/>
            <a:ext cx="5978831" cy="5399315"/>
          </a:xfrm>
        </p:spPr>
        <p:txBody>
          <a:bodyPr>
            <a:normAutofit/>
          </a:bodyPr>
          <a:lstStyle/>
          <a:p>
            <a:r>
              <a:rPr lang="en-US" dirty="0">
                <a:solidFill>
                  <a:srgbClr val="3366CC"/>
                </a:solidFill>
              </a:rPr>
              <a:t>Time argument</a:t>
            </a:r>
          </a:p>
          <a:p>
            <a:pPr lvl="1"/>
            <a:r>
              <a:rPr lang="en-US" sz="1800" dirty="0"/>
              <a:t>Simple representation, just add </a:t>
            </a:r>
            <a:r>
              <a:rPr lang="en-US" sz="1800" dirty="0" err="1"/>
              <a:t>arg</a:t>
            </a:r>
            <a:r>
              <a:rPr lang="en-US" sz="1800" dirty="0"/>
              <a:t> to </a:t>
            </a:r>
            <a:r>
              <a:rPr lang="en-US" sz="1800" dirty="0" err="1"/>
              <a:t>rel</a:t>
            </a:r>
            <a:r>
              <a:rPr lang="en-US" sz="1800" dirty="0"/>
              <a:t> or </a:t>
            </a:r>
            <a:r>
              <a:rPr lang="en-US" sz="1800" dirty="0" err="1"/>
              <a:t>evt</a:t>
            </a:r>
            <a:endParaRPr lang="en-US" sz="1800" dirty="0"/>
          </a:p>
          <a:p>
            <a:pPr lvl="1"/>
            <a:r>
              <a:rPr lang="en-US" sz="1800" dirty="0"/>
              <a:t>Keeps the logic first-order</a:t>
            </a:r>
          </a:p>
          <a:p>
            <a:pPr lvl="1"/>
            <a:r>
              <a:rPr lang="en-US" sz="1800" dirty="0"/>
              <a:t>Variant of this is currently used in AIDA</a:t>
            </a:r>
          </a:p>
          <a:p>
            <a:pPr lvl="1"/>
            <a:r>
              <a:rPr lang="en-US" sz="1800" dirty="0"/>
              <a:t>Requires copies of the relation to represent alternative times</a:t>
            </a:r>
          </a:p>
          <a:p>
            <a:pPr lvl="1"/>
            <a:r>
              <a:rPr lang="en-US" sz="1800" dirty="0"/>
              <a:t>Qualifier becomes part of relation signature</a:t>
            </a:r>
          </a:p>
          <a:p>
            <a:pPr lvl="1"/>
            <a:r>
              <a:rPr lang="en-US" sz="1800" dirty="0"/>
              <a:t>No alternative semantics</a:t>
            </a:r>
            <a:br>
              <a:rPr lang="en-US" dirty="0"/>
            </a:br>
            <a:endParaRPr lang="en-US" dirty="0"/>
          </a:p>
          <a:p>
            <a:r>
              <a:rPr lang="en-US" dirty="0">
                <a:solidFill>
                  <a:srgbClr val="3366CC"/>
                </a:solidFill>
              </a:rPr>
              <a:t>Modal operators</a:t>
            </a:r>
          </a:p>
          <a:p>
            <a:pPr lvl="1"/>
            <a:r>
              <a:rPr lang="en-US" sz="1800" dirty="0"/>
              <a:t>Same relation is the argument of arbitrary temporal or other modal assertions</a:t>
            </a:r>
          </a:p>
          <a:p>
            <a:pPr lvl="1"/>
            <a:r>
              <a:rPr lang="en-US" sz="1800" dirty="0"/>
              <a:t>All qualifying information linked to a single point</a:t>
            </a:r>
          </a:p>
          <a:p>
            <a:pPr lvl="1"/>
            <a:r>
              <a:rPr lang="en-US" sz="1800" dirty="0"/>
              <a:t>Can have different operators with different semantics</a:t>
            </a:r>
          </a:p>
          <a:p>
            <a:pPr lvl="1"/>
            <a:r>
              <a:rPr lang="en-US" sz="1800" dirty="0"/>
              <a:t>Requires relation reification so propositions can serve as arguments</a:t>
            </a:r>
          </a:p>
          <a:p>
            <a:pPr lvl="1"/>
            <a:endParaRPr lang="en-US" dirty="0">
              <a:solidFill>
                <a:srgbClr val="3366CC"/>
              </a:solidFill>
            </a:endParaRPr>
          </a:p>
        </p:txBody>
      </p:sp>
      <p:cxnSp>
        <p:nvCxnSpPr>
          <p:cNvPr id="92" name="Straight Arrow Connector 91">
            <a:extLst>
              <a:ext uri="{FF2B5EF4-FFF2-40B4-BE49-F238E27FC236}">
                <a16:creationId xmlns:a16="http://schemas.microsoft.com/office/drawing/2014/main" id="{71E5DB52-5CAF-43F4-A5FE-E40DC4D8A0F3}"/>
              </a:ext>
            </a:extLst>
          </p:cNvPr>
          <p:cNvCxnSpPr/>
          <p:nvPr/>
        </p:nvCxnSpPr>
        <p:spPr>
          <a:xfrm>
            <a:off x="5575852" y="2653748"/>
            <a:ext cx="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A6359324-6477-4DAF-B29C-38FFAD5AC198}"/>
              </a:ext>
            </a:extLst>
          </p:cNvPr>
          <p:cNvGrpSpPr/>
          <p:nvPr/>
        </p:nvGrpSpPr>
        <p:grpSpPr>
          <a:xfrm>
            <a:off x="6283632" y="1083768"/>
            <a:ext cx="2722395" cy="2229320"/>
            <a:chOff x="9137374" y="3171016"/>
            <a:chExt cx="2722395" cy="2229320"/>
          </a:xfrm>
        </p:grpSpPr>
        <p:sp>
          <p:nvSpPr>
            <p:cNvPr id="77" name="Oval 76">
              <a:extLst>
                <a:ext uri="{FF2B5EF4-FFF2-40B4-BE49-F238E27FC236}">
                  <a16:creationId xmlns:a16="http://schemas.microsoft.com/office/drawing/2014/main" id="{FC989330-EAAF-4E4A-A3CF-8E8C0CA0E8F3}"/>
                </a:ext>
              </a:extLst>
            </p:cNvPr>
            <p:cNvSpPr/>
            <p:nvPr/>
          </p:nvSpPr>
          <p:spPr>
            <a:xfrm>
              <a:off x="10165146" y="3295817"/>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78" name="Oval 77">
              <a:extLst>
                <a:ext uri="{FF2B5EF4-FFF2-40B4-BE49-F238E27FC236}">
                  <a16:creationId xmlns:a16="http://schemas.microsoft.com/office/drawing/2014/main" id="{62979B6F-0553-4CE1-99B2-BB227B35DB66}"/>
                </a:ext>
              </a:extLst>
            </p:cNvPr>
            <p:cNvSpPr/>
            <p:nvPr/>
          </p:nvSpPr>
          <p:spPr>
            <a:xfrm>
              <a:off x="9775864" y="4002808"/>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79" name="Oval 78">
              <a:extLst>
                <a:ext uri="{FF2B5EF4-FFF2-40B4-BE49-F238E27FC236}">
                  <a16:creationId xmlns:a16="http://schemas.microsoft.com/office/drawing/2014/main" id="{13D47763-0C9B-4600-A90F-51C4A67A515E}"/>
                </a:ext>
              </a:extLst>
            </p:cNvPr>
            <p:cNvSpPr/>
            <p:nvPr/>
          </p:nvSpPr>
          <p:spPr>
            <a:xfrm>
              <a:off x="10680325" y="4000365"/>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80" name="TextBox 79">
              <a:extLst>
                <a:ext uri="{FF2B5EF4-FFF2-40B4-BE49-F238E27FC236}">
                  <a16:creationId xmlns:a16="http://schemas.microsoft.com/office/drawing/2014/main" id="{A99BA2A9-ADA1-4BBC-9C47-6EAC00D9D37E}"/>
                </a:ext>
              </a:extLst>
            </p:cNvPr>
            <p:cNvSpPr txBox="1"/>
            <p:nvPr/>
          </p:nvSpPr>
          <p:spPr>
            <a:xfrm>
              <a:off x="9137374" y="3935971"/>
              <a:ext cx="685800" cy="369332"/>
            </a:xfrm>
            <a:prstGeom prst="rect">
              <a:avLst/>
            </a:prstGeom>
            <a:noFill/>
          </p:spPr>
          <p:txBody>
            <a:bodyPr wrap="square" rtlCol="0">
              <a:spAutoFit/>
            </a:bodyPr>
            <a:lstStyle/>
            <a:p>
              <a:r>
                <a:rPr lang="en-US" dirty="0"/>
                <a:t>Hans</a:t>
              </a:r>
            </a:p>
          </p:txBody>
        </p:sp>
        <p:sp>
          <p:nvSpPr>
            <p:cNvPr id="81" name="TextBox 80">
              <a:extLst>
                <a:ext uri="{FF2B5EF4-FFF2-40B4-BE49-F238E27FC236}">
                  <a16:creationId xmlns:a16="http://schemas.microsoft.com/office/drawing/2014/main" id="{DF26E557-6E0E-40A5-9FD2-1870451A3F5B}"/>
                </a:ext>
              </a:extLst>
            </p:cNvPr>
            <p:cNvSpPr txBox="1"/>
            <p:nvPr/>
          </p:nvSpPr>
          <p:spPr>
            <a:xfrm>
              <a:off x="10865855" y="3911705"/>
              <a:ext cx="685800" cy="369332"/>
            </a:xfrm>
            <a:prstGeom prst="rect">
              <a:avLst/>
            </a:prstGeom>
            <a:noFill/>
          </p:spPr>
          <p:txBody>
            <a:bodyPr wrap="square" rtlCol="0">
              <a:spAutoFit/>
            </a:bodyPr>
            <a:lstStyle/>
            <a:p>
              <a:r>
                <a:rPr lang="en-US" dirty="0"/>
                <a:t>ISI</a:t>
              </a:r>
            </a:p>
          </p:txBody>
        </p:sp>
        <p:sp>
          <p:nvSpPr>
            <p:cNvPr id="82" name="TextBox 81">
              <a:extLst>
                <a:ext uri="{FF2B5EF4-FFF2-40B4-BE49-F238E27FC236}">
                  <a16:creationId xmlns:a16="http://schemas.microsoft.com/office/drawing/2014/main" id="{F02CCDEB-495A-49CD-A752-EB59BFED01B8}"/>
                </a:ext>
              </a:extLst>
            </p:cNvPr>
            <p:cNvSpPr txBox="1"/>
            <p:nvPr/>
          </p:nvSpPr>
          <p:spPr>
            <a:xfrm>
              <a:off x="9649969" y="3525769"/>
              <a:ext cx="536712" cy="338554"/>
            </a:xfrm>
            <a:prstGeom prst="rect">
              <a:avLst/>
            </a:prstGeom>
            <a:noFill/>
          </p:spPr>
          <p:txBody>
            <a:bodyPr wrap="square" rtlCol="0">
              <a:spAutoFit/>
            </a:bodyPr>
            <a:lstStyle/>
            <a:p>
              <a:r>
                <a:rPr lang="en-US" sz="1600" dirty="0"/>
                <a:t>per</a:t>
              </a:r>
            </a:p>
          </p:txBody>
        </p:sp>
        <p:sp>
          <p:nvSpPr>
            <p:cNvPr id="83" name="TextBox 82">
              <a:extLst>
                <a:ext uri="{FF2B5EF4-FFF2-40B4-BE49-F238E27FC236}">
                  <a16:creationId xmlns:a16="http://schemas.microsoft.com/office/drawing/2014/main" id="{97DD8679-8EF0-488D-88B5-E85D7B572DC4}"/>
                </a:ext>
              </a:extLst>
            </p:cNvPr>
            <p:cNvSpPr txBox="1"/>
            <p:nvPr/>
          </p:nvSpPr>
          <p:spPr>
            <a:xfrm>
              <a:off x="10357303" y="3171016"/>
              <a:ext cx="1502466" cy="338554"/>
            </a:xfrm>
            <a:prstGeom prst="rect">
              <a:avLst/>
            </a:prstGeom>
            <a:noFill/>
          </p:spPr>
          <p:txBody>
            <a:bodyPr wrap="square" rtlCol="0">
              <a:spAutoFit/>
            </a:bodyPr>
            <a:lstStyle/>
            <a:p>
              <a:r>
                <a:rPr lang="en-US" sz="1600" dirty="0"/>
                <a:t>employ17</a:t>
              </a:r>
            </a:p>
          </p:txBody>
        </p:sp>
        <p:sp>
          <p:nvSpPr>
            <p:cNvPr id="84" name="TextBox 83">
              <a:extLst>
                <a:ext uri="{FF2B5EF4-FFF2-40B4-BE49-F238E27FC236}">
                  <a16:creationId xmlns:a16="http://schemas.microsoft.com/office/drawing/2014/main" id="{78C59C64-381E-4B9A-AF2C-339CB5F70AAB}"/>
                </a:ext>
              </a:extLst>
            </p:cNvPr>
            <p:cNvSpPr txBox="1"/>
            <p:nvPr/>
          </p:nvSpPr>
          <p:spPr>
            <a:xfrm>
              <a:off x="10462492" y="3523305"/>
              <a:ext cx="536712" cy="338554"/>
            </a:xfrm>
            <a:prstGeom prst="rect">
              <a:avLst/>
            </a:prstGeom>
            <a:noFill/>
          </p:spPr>
          <p:txBody>
            <a:bodyPr wrap="square" rtlCol="0">
              <a:spAutoFit/>
            </a:bodyPr>
            <a:lstStyle/>
            <a:p>
              <a:r>
                <a:rPr lang="en-US" sz="1600" dirty="0"/>
                <a:t>org</a:t>
              </a:r>
            </a:p>
          </p:txBody>
        </p:sp>
        <p:cxnSp>
          <p:nvCxnSpPr>
            <p:cNvPr id="85" name="Straight Arrow Connector 84">
              <a:extLst>
                <a:ext uri="{FF2B5EF4-FFF2-40B4-BE49-F238E27FC236}">
                  <a16:creationId xmlns:a16="http://schemas.microsoft.com/office/drawing/2014/main" id="{8211F725-E1B2-42A7-AF54-4BC8D79E4D9A}"/>
                </a:ext>
              </a:extLst>
            </p:cNvPr>
            <p:cNvCxnSpPr>
              <a:stCxn id="77" idx="3"/>
              <a:endCxn id="78" idx="7"/>
            </p:cNvCxnSpPr>
            <p:nvPr/>
          </p:nvCxnSpPr>
          <p:spPr>
            <a:xfrm flipH="1">
              <a:off x="9911601" y="3448521"/>
              <a:ext cx="276834" cy="580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518AB78-20DC-4DBB-935F-ED13055B488C}"/>
                </a:ext>
              </a:extLst>
            </p:cNvPr>
            <p:cNvCxnSpPr>
              <a:stCxn id="77" idx="5"/>
              <a:endCxn id="79" idx="1"/>
            </p:cNvCxnSpPr>
            <p:nvPr/>
          </p:nvCxnSpPr>
          <p:spPr>
            <a:xfrm>
              <a:off x="10300883" y="3448521"/>
              <a:ext cx="402731" cy="5780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6020EC53-A6DE-4970-AEBD-563020130261}"/>
                </a:ext>
              </a:extLst>
            </p:cNvPr>
            <p:cNvSpPr/>
            <p:nvPr/>
          </p:nvSpPr>
          <p:spPr>
            <a:xfrm>
              <a:off x="10818726" y="5203915"/>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00" name="Oval 99">
              <a:extLst>
                <a:ext uri="{FF2B5EF4-FFF2-40B4-BE49-F238E27FC236}">
                  <a16:creationId xmlns:a16="http://schemas.microsoft.com/office/drawing/2014/main" id="{AA851559-E340-4806-82EF-5536F9685DFE}"/>
                </a:ext>
              </a:extLst>
            </p:cNvPr>
            <p:cNvSpPr/>
            <p:nvPr/>
          </p:nvSpPr>
          <p:spPr>
            <a:xfrm>
              <a:off x="9630685" y="5221432"/>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01" name="Oval 100">
              <a:extLst>
                <a:ext uri="{FF2B5EF4-FFF2-40B4-BE49-F238E27FC236}">
                  <a16:creationId xmlns:a16="http://schemas.microsoft.com/office/drawing/2014/main" id="{7BA57CD9-BDE8-43C3-AD0A-0BC3993B7BC5}"/>
                </a:ext>
              </a:extLst>
            </p:cNvPr>
            <p:cNvSpPr/>
            <p:nvPr/>
          </p:nvSpPr>
          <p:spPr>
            <a:xfrm>
              <a:off x="10208736" y="4519913"/>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02" name="TextBox 101">
              <a:extLst>
                <a:ext uri="{FF2B5EF4-FFF2-40B4-BE49-F238E27FC236}">
                  <a16:creationId xmlns:a16="http://schemas.microsoft.com/office/drawing/2014/main" id="{D09399F4-B631-4823-9611-3E55D008C2B7}"/>
                </a:ext>
              </a:extLst>
            </p:cNvPr>
            <p:cNvSpPr txBox="1"/>
            <p:nvPr/>
          </p:nvSpPr>
          <p:spPr>
            <a:xfrm>
              <a:off x="9750031" y="4426981"/>
              <a:ext cx="591132" cy="369332"/>
            </a:xfrm>
            <a:prstGeom prst="rect">
              <a:avLst/>
            </a:prstGeom>
            <a:noFill/>
          </p:spPr>
          <p:txBody>
            <a:bodyPr wrap="square" rtlCol="0">
              <a:spAutoFit/>
            </a:bodyPr>
            <a:lstStyle/>
            <a:p>
              <a:r>
                <a:rPr lang="en-US" dirty="0"/>
                <a:t>t42</a:t>
              </a:r>
            </a:p>
          </p:txBody>
        </p:sp>
        <p:sp>
          <p:nvSpPr>
            <p:cNvPr id="103" name="TextBox 102">
              <a:extLst>
                <a:ext uri="{FF2B5EF4-FFF2-40B4-BE49-F238E27FC236}">
                  <a16:creationId xmlns:a16="http://schemas.microsoft.com/office/drawing/2014/main" id="{1E5E196D-573F-417F-A665-94B4A774BB5A}"/>
                </a:ext>
              </a:extLst>
            </p:cNvPr>
            <p:cNvSpPr txBox="1"/>
            <p:nvPr/>
          </p:nvSpPr>
          <p:spPr>
            <a:xfrm>
              <a:off x="10236995" y="4129241"/>
              <a:ext cx="685800" cy="338554"/>
            </a:xfrm>
            <a:prstGeom prst="rect">
              <a:avLst/>
            </a:prstGeom>
            <a:noFill/>
          </p:spPr>
          <p:txBody>
            <a:bodyPr wrap="square" rtlCol="0">
              <a:spAutoFit/>
            </a:bodyPr>
            <a:lstStyle/>
            <a:p>
              <a:r>
                <a:rPr lang="en-US" sz="1600" dirty="0"/>
                <a:t>time</a:t>
              </a:r>
            </a:p>
          </p:txBody>
        </p:sp>
        <p:sp>
          <p:nvSpPr>
            <p:cNvPr id="104" name="TextBox 103">
              <a:extLst>
                <a:ext uri="{FF2B5EF4-FFF2-40B4-BE49-F238E27FC236}">
                  <a16:creationId xmlns:a16="http://schemas.microsoft.com/office/drawing/2014/main" id="{41233682-BB69-4BAB-B76B-E249F2E4BF94}"/>
                </a:ext>
              </a:extLst>
            </p:cNvPr>
            <p:cNvSpPr txBox="1"/>
            <p:nvPr/>
          </p:nvSpPr>
          <p:spPr>
            <a:xfrm>
              <a:off x="10548713" y="4746112"/>
              <a:ext cx="540026" cy="338554"/>
            </a:xfrm>
            <a:prstGeom prst="rect">
              <a:avLst/>
            </a:prstGeom>
            <a:noFill/>
          </p:spPr>
          <p:txBody>
            <a:bodyPr wrap="square" rtlCol="0">
              <a:spAutoFit/>
            </a:bodyPr>
            <a:lstStyle/>
            <a:p>
              <a:r>
                <a:rPr lang="en-US" sz="1600" dirty="0"/>
                <a:t>end</a:t>
              </a:r>
            </a:p>
          </p:txBody>
        </p:sp>
        <p:sp>
          <p:nvSpPr>
            <p:cNvPr id="105" name="TextBox 104">
              <a:extLst>
                <a:ext uri="{FF2B5EF4-FFF2-40B4-BE49-F238E27FC236}">
                  <a16:creationId xmlns:a16="http://schemas.microsoft.com/office/drawing/2014/main" id="{5343CF43-4862-4EFD-B4BB-9748E963176B}"/>
                </a:ext>
              </a:extLst>
            </p:cNvPr>
            <p:cNvSpPr txBox="1"/>
            <p:nvPr/>
          </p:nvSpPr>
          <p:spPr>
            <a:xfrm>
              <a:off x="9493948" y="4769589"/>
              <a:ext cx="665921" cy="338554"/>
            </a:xfrm>
            <a:prstGeom prst="rect">
              <a:avLst/>
            </a:prstGeom>
            <a:noFill/>
          </p:spPr>
          <p:txBody>
            <a:bodyPr wrap="square" rtlCol="0">
              <a:spAutoFit/>
            </a:bodyPr>
            <a:lstStyle/>
            <a:p>
              <a:r>
                <a:rPr lang="en-US" sz="1600" dirty="0"/>
                <a:t>start</a:t>
              </a:r>
            </a:p>
          </p:txBody>
        </p:sp>
        <p:cxnSp>
          <p:nvCxnSpPr>
            <p:cNvPr id="112" name="Straight Arrow Connector 111">
              <a:extLst>
                <a:ext uri="{FF2B5EF4-FFF2-40B4-BE49-F238E27FC236}">
                  <a16:creationId xmlns:a16="http://schemas.microsoft.com/office/drawing/2014/main" id="{BAC7B373-B6AC-4E1C-826D-C658052AB670}"/>
                </a:ext>
              </a:extLst>
            </p:cNvPr>
            <p:cNvCxnSpPr>
              <a:cxnSpLocks/>
              <a:stCxn id="77" idx="4"/>
            </p:cNvCxnSpPr>
            <p:nvPr/>
          </p:nvCxnSpPr>
          <p:spPr>
            <a:xfrm>
              <a:off x="10244659" y="3474721"/>
              <a:ext cx="30449" cy="10324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19F0BD4-C574-4AB9-B465-C167E16238F8}"/>
                </a:ext>
              </a:extLst>
            </p:cNvPr>
            <p:cNvCxnSpPr>
              <a:stCxn id="101" idx="3"/>
              <a:endCxn id="100" idx="7"/>
            </p:cNvCxnSpPr>
            <p:nvPr/>
          </p:nvCxnSpPr>
          <p:spPr>
            <a:xfrm flipH="1">
              <a:off x="9766422" y="4672617"/>
              <a:ext cx="465603" cy="5750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C06505F-BAAD-4571-A3AD-7458A7D10C14}"/>
                </a:ext>
              </a:extLst>
            </p:cNvPr>
            <p:cNvCxnSpPr>
              <a:stCxn id="101" idx="5"/>
              <a:endCxn id="99" idx="1"/>
            </p:cNvCxnSpPr>
            <p:nvPr/>
          </p:nvCxnSpPr>
          <p:spPr>
            <a:xfrm>
              <a:off x="10344473" y="4672617"/>
              <a:ext cx="497542" cy="5574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C06B177F-E59E-41D0-991A-FD5D934A95BD}"/>
              </a:ext>
            </a:extLst>
          </p:cNvPr>
          <p:cNvGrpSpPr/>
          <p:nvPr/>
        </p:nvGrpSpPr>
        <p:grpSpPr>
          <a:xfrm>
            <a:off x="9199355" y="1083517"/>
            <a:ext cx="2722395" cy="2229320"/>
            <a:chOff x="9137374" y="3171016"/>
            <a:chExt cx="2722395" cy="2229320"/>
          </a:xfrm>
        </p:grpSpPr>
        <p:sp>
          <p:nvSpPr>
            <p:cNvPr id="69" name="Oval 68">
              <a:extLst>
                <a:ext uri="{FF2B5EF4-FFF2-40B4-BE49-F238E27FC236}">
                  <a16:creationId xmlns:a16="http://schemas.microsoft.com/office/drawing/2014/main" id="{D025F8CD-D012-41BB-8658-EE1B21890EDB}"/>
                </a:ext>
              </a:extLst>
            </p:cNvPr>
            <p:cNvSpPr/>
            <p:nvPr/>
          </p:nvSpPr>
          <p:spPr>
            <a:xfrm>
              <a:off x="10165146" y="3295817"/>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70" name="Oval 69">
              <a:extLst>
                <a:ext uri="{FF2B5EF4-FFF2-40B4-BE49-F238E27FC236}">
                  <a16:creationId xmlns:a16="http://schemas.microsoft.com/office/drawing/2014/main" id="{365249F1-A767-4262-97F6-DAB9D9FFDAB6}"/>
                </a:ext>
              </a:extLst>
            </p:cNvPr>
            <p:cNvSpPr/>
            <p:nvPr/>
          </p:nvSpPr>
          <p:spPr>
            <a:xfrm>
              <a:off x="9775864" y="4002808"/>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71" name="Oval 70">
              <a:extLst>
                <a:ext uri="{FF2B5EF4-FFF2-40B4-BE49-F238E27FC236}">
                  <a16:creationId xmlns:a16="http://schemas.microsoft.com/office/drawing/2014/main" id="{7665EAB6-88F5-476D-92B7-06893F0C5173}"/>
                </a:ext>
              </a:extLst>
            </p:cNvPr>
            <p:cNvSpPr/>
            <p:nvPr/>
          </p:nvSpPr>
          <p:spPr>
            <a:xfrm>
              <a:off x="10680325" y="4000365"/>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72" name="TextBox 71">
              <a:extLst>
                <a:ext uri="{FF2B5EF4-FFF2-40B4-BE49-F238E27FC236}">
                  <a16:creationId xmlns:a16="http://schemas.microsoft.com/office/drawing/2014/main" id="{ECB1B5C1-11FF-432B-AECA-195BED7BC530}"/>
                </a:ext>
              </a:extLst>
            </p:cNvPr>
            <p:cNvSpPr txBox="1"/>
            <p:nvPr/>
          </p:nvSpPr>
          <p:spPr>
            <a:xfrm>
              <a:off x="9137374" y="3935971"/>
              <a:ext cx="685800" cy="369332"/>
            </a:xfrm>
            <a:prstGeom prst="rect">
              <a:avLst/>
            </a:prstGeom>
            <a:noFill/>
          </p:spPr>
          <p:txBody>
            <a:bodyPr wrap="square" rtlCol="0">
              <a:spAutoFit/>
            </a:bodyPr>
            <a:lstStyle/>
            <a:p>
              <a:r>
                <a:rPr lang="en-US" dirty="0"/>
                <a:t>Hans</a:t>
              </a:r>
            </a:p>
          </p:txBody>
        </p:sp>
        <p:sp>
          <p:nvSpPr>
            <p:cNvPr id="73" name="TextBox 72">
              <a:extLst>
                <a:ext uri="{FF2B5EF4-FFF2-40B4-BE49-F238E27FC236}">
                  <a16:creationId xmlns:a16="http://schemas.microsoft.com/office/drawing/2014/main" id="{24A61A9A-5164-42AF-B5B8-88C1DBC8770A}"/>
                </a:ext>
              </a:extLst>
            </p:cNvPr>
            <p:cNvSpPr txBox="1"/>
            <p:nvPr/>
          </p:nvSpPr>
          <p:spPr>
            <a:xfrm>
              <a:off x="10865855" y="3911705"/>
              <a:ext cx="685800" cy="369332"/>
            </a:xfrm>
            <a:prstGeom prst="rect">
              <a:avLst/>
            </a:prstGeom>
            <a:noFill/>
          </p:spPr>
          <p:txBody>
            <a:bodyPr wrap="square" rtlCol="0">
              <a:spAutoFit/>
            </a:bodyPr>
            <a:lstStyle/>
            <a:p>
              <a:r>
                <a:rPr lang="en-US" dirty="0"/>
                <a:t>ISI</a:t>
              </a:r>
            </a:p>
          </p:txBody>
        </p:sp>
        <p:sp>
          <p:nvSpPr>
            <p:cNvPr id="74" name="TextBox 73">
              <a:extLst>
                <a:ext uri="{FF2B5EF4-FFF2-40B4-BE49-F238E27FC236}">
                  <a16:creationId xmlns:a16="http://schemas.microsoft.com/office/drawing/2014/main" id="{D990BCD2-170F-40D2-A639-9C151C51E725}"/>
                </a:ext>
              </a:extLst>
            </p:cNvPr>
            <p:cNvSpPr txBox="1"/>
            <p:nvPr/>
          </p:nvSpPr>
          <p:spPr>
            <a:xfrm>
              <a:off x="9649969" y="3525769"/>
              <a:ext cx="536712" cy="338554"/>
            </a:xfrm>
            <a:prstGeom prst="rect">
              <a:avLst/>
            </a:prstGeom>
            <a:noFill/>
          </p:spPr>
          <p:txBody>
            <a:bodyPr wrap="square" rtlCol="0">
              <a:spAutoFit/>
            </a:bodyPr>
            <a:lstStyle/>
            <a:p>
              <a:r>
                <a:rPr lang="en-US" sz="1600" dirty="0"/>
                <a:t>per</a:t>
              </a:r>
            </a:p>
          </p:txBody>
        </p:sp>
        <p:sp>
          <p:nvSpPr>
            <p:cNvPr id="75" name="TextBox 74">
              <a:extLst>
                <a:ext uri="{FF2B5EF4-FFF2-40B4-BE49-F238E27FC236}">
                  <a16:creationId xmlns:a16="http://schemas.microsoft.com/office/drawing/2014/main" id="{EA560FB4-F4D1-4F39-AD35-515803BD0AB4}"/>
                </a:ext>
              </a:extLst>
            </p:cNvPr>
            <p:cNvSpPr txBox="1"/>
            <p:nvPr/>
          </p:nvSpPr>
          <p:spPr>
            <a:xfrm>
              <a:off x="10357303" y="3171016"/>
              <a:ext cx="1502466" cy="338554"/>
            </a:xfrm>
            <a:prstGeom prst="rect">
              <a:avLst/>
            </a:prstGeom>
            <a:noFill/>
          </p:spPr>
          <p:txBody>
            <a:bodyPr wrap="square" rtlCol="0">
              <a:spAutoFit/>
            </a:bodyPr>
            <a:lstStyle/>
            <a:p>
              <a:r>
                <a:rPr lang="en-US" sz="1600" dirty="0"/>
                <a:t>employ24</a:t>
              </a:r>
            </a:p>
          </p:txBody>
        </p:sp>
        <p:sp>
          <p:nvSpPr>
            <p:cNvPr id="76" name="TextBox 75">
              <a:extLst>
                <a:ext uri="{FF2B5EF4-FFF2-40B4-BE49-F238E27FC236}">
                  <a16:creationId xmlns:a16="http://schemas.microsoft.com/office/drawing/2014/main" id="{CD5F6B5F-243A-4911-8F3D-9FF8A606F51F}"/>
                </a:ext>
              </a:extLst>
            </p:cNvPr>
            <p:cNvSpPr txBox="1"/>
            <p:nvPr/>
          </p:nvSpPr>
          <p:spPr>
            <a:xfrm>
              <a:off x="10462492" y="3523305"/>
              <a:ext cx="536712" cy="338554"/>
            </a:xfrm>
            <a:prstGeom prst="rect">
              <a:avLst/>
            </a:prstGeom>
            <a:noFill/>
          </p:spPr>
          <p:txBody>
            <a:bodyPr wrap="square" rtlCol="0">
              <a:spAutoFit/>
            </a:bodyPr>
            <a:lstStyle/>
            <a:p>
              <a:r>
                <a:rPr lang="en-US" sz="1600" dirty="0"/>
                <a:t>org</a:t>
              </a:r>
            </a:p>
          </p:txBody>
        </p:sp>
        <p:cxnSp>
          <p:nvCxnSpPr>
            <p:cNvPr id="87" name="Straight Arrow Connector 86">
              <a:extLst>
                <a:ext uri="{FF2B5EF4-FFF2-40B4-BE49-F238E27FC236}">
                  <a16:creationId xmlns:a16="http://schemas.microsoft.com/office/drawing/2014/main" id="{E9A729D3-0966-49C6-B95B-CBB571276696}"/>
                </a:ext>
              </a:extLst>
            </p:cNvPr>
            <p:cNvCxnSpPr>
              <a:stCxn id="69" idx="3"/>
              <a:endCxn id="70" idx="7"/>
            </p:cNvCxnSpPr>
            <p:nvPr/>
          </p:nvCxnSpPr>
          <p:spPr>
            <a:xfrm flipH="1">
              <a:off x="9911601" y="3448521"/>
              <a:ext cx="276834" cy="580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472ACBF-C928-48D0-9E8C-ED289C12B60A}"/>
                </a:ext>
              </a:extLst>
            </p:cNvPr>
            <p:cNvCxnSpPr>
              <a:stCxn id="69" idx="5"/>
              <a:endCxn id="71" idx="1"/>
            </p:cNvCxnSpPr>
            <p:nvPr/>
          </p:nvCxnSpPr>
          <p:spPr>
            <a:xfrm>
              <a:off x="10300883" y="3448521"/>
              <a:ext cx="402731" cy="5780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6A0598BC-91C4-4863-9E34-4A09C9EFA813}"/>
                </a:ext>
              </a:extLst>
            </p:cNvPr>
            <p:cNvSpPr/>
            <p:nvPr/>
          </p:nvSpPr>
          <p:spPr>
            <a:xfrm>
              <a:off x="10818726" y="5203915"/>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91" name="Oval 90">
              <a:extLst>
                <a:ext uri="{FF2B5EF4-FFF2-40B4-BE49-F238E27FC236}">
                  <a16:creationId xmlns:a16="http://schemas.microsoft.com/office/drawing/2014/main" id="{4C39DD8C-4B96-4833-BA14-95D70F478E09}"/>
                </a:ext>
              </a:extLst>
            </p:cNvPr>
            <p:cNvSpPr/>
            <p:nvPr/>
          </p:nvSpPr>
          <p:spPr>
            <a:xfrm>
              <a:off x="9630685" y="5221432"/>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93" name="Oval 92">
              <a:extLst>
                <a:ext uri="{FF2B5EF4-FFF2-40B4-BE49-F238E27FC236}">
                  <a16:creationId xmlns:a16="http://schemas.microsoft.com/office/drawing/2014/main" id="{D3988C44-9B19-47A9-A43E-2A339FB4AB60}"/>
                </a:ext>
              </a:extLst>
            </p:cNvPr>
            <p:cNvSpPr/>
            <p:nvPr/>
          </p:nvSpPr>
          <p:spPr>
            <a:xfrm>
              <a:off x="10208736" y="4519913"/>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95" name="TextBox 94">
              <a:extLst>
                <a:ext uri="{FF2B5EF4-FFF2-40B4-BE49-F238E27FC236}">
                  <a16:creationId xmlns:a16="http://schemas.microsoft.com/office/drawing/2014/main" id="{E3B2CC4F-5866-4A9F-B098-BB4CB4AA63C5}"/>
                </a:ext>
              </a:extLst>
            </p:cNvPr>
            <p:cNvSpPr txBox="1"/>
            <p:nvPr/>
          </p:nvSpPr>
          <p:spPr>
            <a:xfrm>
              <a:off x="9750031" y="4426981"/>
              <a:ext cx="591132" cy="369332"/>
            </a:xfrm>
            <a:prstGeom prst="rect">
              <a:avLst/>
            </a:prstGeom>
            <a:noFill/>
          </p:spPr>
          <p:txBody>
            <a:bodyPr wrap="square" rtlCol="0">
              <a:spAutoFit/>
            </a:bodyPr>
            <a:lstStyle/>
            <a:p>
              <a:r>
                <a:rPr lang="en-US" dirty="0"/>
                <a:t>t73</a:t>
              </a:r>
            </a:p>
          </p:txBody>
        </p:sp>
        <p:sp>
          <p:nvSpPr>
            <p:cNvPr id="98" name="TextBox 97">
              <a:extLst>
                <a:ext uri="{FF2B5EF4-FFF2-40B4-BE49-F238E27FC236}">
                  <a16:creationId xmlns:a16="http://schemas.microsoft.com/office/drawing/2014/main" id="{9B4A60FF-F60C-4C43-A319-4308DE0B9288}"/>
                </a:ext>
              </a:extLst>
            </p:cNvPr>
            <p:cNvSpPr txBox="1"/>
            <p:nvPr/>
          </p:nvSpPr>
          <p:spPr>
            <a:xfrm>
              <a:off x="10236995" y="4129241"/>
              <a:ext cx="685800" cy="338554"/>
            </a:xfrm>
            <a:prstGeom prst="rect">
              <a:avLst/>
            </a:prstGeom>
            <a:noFill/>
          </p:spPr>
          <p:txBody>
            <a:bodyPr wrap="square" rtlCol="0">
              <a:spAutoFit/>
            </a:bodyPr>
            <a:lstStyle/>
            <a:p>
              <a:r>
                <a:rPr lang="en-US" sz="1600" dirty="0"/>
                <a:t>time</a:t>
              </a:r>
            </a:p>
          </p:txBody>
        </p:sp>
        <p:sp>
          <p:nvSpPr>
            <p:cNvPr id="106" name="TextBox 105">
              <a:extLst>
                <a:ext uri="{FF2B5EF4-FFF2-40B4-BE49-F238E27FC236}">
                  <a16:creationId xmlns:a16="http://schemas.microsoft.com/office/drawing/2014/main" id="{CE9F2805-8A3A-4087-8329-CE787656685E}"/>
                </a:ext>
              </a:extLst>
            </p:cNvPr>
            <p:cNvSpPr txBox="1"/>
            <p:nvPr/>
          </p:nvSpPr>
          <p:spPr>
            <a:xfrm>
              <a:off x="10548713" y="4746112"/>
              <a:ext cx="540026" cy="338554"/>
            </a:xfrm>
            <a:prstGeom prst="rect">
              <a:avLst/>
            </a:prstGeom>
            <a:noFill/>
          </p:spPr>
          <p:txBody>
            <a:bodyPr wrap="square" rtlCol="0">
              <a:spAutoFit/>
            </a:bodyPr>
            <a:lstStyle/>
            <a:p>
              <a:r>
                <a:rPr lang="en-US" sz="1600" dirty="0"/>
                <a:t>end</a:t>
              </a:r>
            </a:p>
          </p:txBody>
        </p:sp>
        <p:sp>
          <p:nvSpPr>
            <p:cNvPr id="107" name="TextBox 106">
              <a:extLst>
                <a:ext uri="{FF2B5EF4-FFF2-40B4-BE49-F238E27FC236}">
                  <a16:creationId xmlns:a16="http://schemas.microsoft.com/office/drawing/2014/main" id="{7A107C7C-3A41-47B6-870A-3FCFD8C7E15C}"/>
                </a:ext>
              </a:extLst>
            </p:cNvPr>
            <p:cNvSpPr txBox="1"/>
            <p:nvPr/>
          </p:nvSpPr>
          <p:spPr>
            <a:xfrm>
              <a:off x="9493948" y="4769589"/>
              <a:ext cx="665921" cy="338554"/>
            </a:xfrm>
            <a:prstGeom prst="rect">
              <a:avLst/>
            </a:prstGeom>
            <a:noFill/>
          </p:spPr>
          <p:txBody>
            <a:bodyPr wrap="square" rtlCol="0">
              <a:spAutoFit/>
            </a:bodyPr>
            <a:lstStyle/>
            <a:p>
              <a:r>
                <a:rPr lang="en-US" sz="1600" dirty="0"/>
                <a:t>start</a:t>
              </a:r>
            </a:p>
          </p:txBody>
        </p:sp>
        <p:cxnSp>
          <p:nvCxnSpPr>
            <p:cNvPr id="108" name="Straight Arrow Connector 107">
              <a:extLst>
                <a:ext uri="{FF2B5EF4-FFF2-40B4-BE49-F238E27FC236}">
                  <a16:creationId xmlns:a16="http://schemas.microsoft.com/office/drawing/2014/main" id="{00C948E5-5781-4F3A-A406-10FB4DDF2AA2}"/>
                </a:ext>
              </a:extLst>
            </p:cNvPr>
            <p:cNvCxnSpPr>
              <a:cxnSpLocks/>
              <a:stCxn id="69" idx="4"/>
            </p:cNvCxnSpPr>
            <p:nvPr/>
          </p:nvCxnSpPr>
          <p:spPr>
            <a:xfrm>
              <a:off x="10244659" y="3474721"/>
              <a:ext cx="30449" cy="10324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290F753-E771-4A60-BDEF-1B4CEA758577}"/>
                </a:ext>
              </a:extLst>
            </p:cNvPr>
            <p:cNvCxnSpPr>
              <a:stCxn id="93" idx="3"/>
              <a:endCxn id="91" idx="7"/>
            </p:cNvCxnSpPr>
            <p:nvPr/>
          </p:nvCxnSpPr>
          <p:spPr>
            <a:xfrm flipH="1">
              <a:off x="9766422" y="4672617"/>
              <a:ext cx="465603" cy="5750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596F3677-1129-48DA-95FC-90164B3D6292}"/>
                </a:ext>
              </a:extLst>
            </p:cNvPr>
            <p:cNvCxnSpPr>
              <a:stCxn id="93" idx="5"/>
              <a:endCxn id="90" idx="1"/>
            </p:cNvCxnSpPr>
            <p:nvPr/>
          </p:nvCxnSpPr>
          <p:spPr>
            <a:xfrm>
              <a:off x="10344473" y="4672617"/>
              <a:ext cx="497542" cy="5574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435F9DB-85C0-4478-8089-064B99D866FB}"/>
              </a:ext>
            </a:extLst>
          </p:cNvPr>
          <p:cNvGrpSpPr/>
          <p:nvPr/>
        </p:nvGrpSpPr>
        <p:grpSpPr>
          <a:xfrm>
            <a:off x="6562308" y="4283065"/>
            <a:ext cx="5105296" cy="1919073"/>
            <a:chOff x="6134927" y="4283065"/>
            <a:chExt cx="5105296" cy="1919073"/>
          </a:xfrm>
        </p:grpSpPr>
        <p:sp>
          <p:nvSpPr>
            <p:cNvPr id="115" name="Oval 114">
              <a:extLst>
                <a:ext uri="{FF2B5EF4-FFF2-40B4-BE49-F238E27FC236}">
                  <a16:creationId xmlns:a16="http://schemas.microsoft.com/office/drawing/2014/main" id="{0B3B4DF9-3B14-4EED-905F-C9CD32F58035}"/>
                </a:ext>
              </a:extLst>
            </p:cNvPr>
            <p:cNvSpPr/>
            <p:nvPr/>
          </p:nvSpPr>
          <p:spPr>
            <a:xfrm>
              <a:off x="7280412" y="5192652"/>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16" name="Oval 115">
              <a:extLst>
                <a:ext uri="{FF2B5EF4-FFF2-40B4-BE49-F238E27FC236}">
                  <a16:creationId xmlns:a16="http://schemas.microsoft.com/office/drawing/2014/main" id="{E184B806-158D-4E8D-88F5-DE5BCDB1066A}"/>
                </a:ext>
              </a:extLst>
            </p:cNvPr>
            <p:cNvSpPr/>
            <p:nvPr/>
          </p:nvSpPr>
          <p:spPr>
            <a:xfrm>
              <a:off x="6891130" y="5899643"/>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17" name="Oval 116">
              <a:extLst>
                <a:ext uri="{FF2B5EF4-FFF2-40B4-BE49-F238E27FC236}">
                  <a16:creationId xmlns:a16="http://schemas.microsoft.com/office/drawing/2014/main" id="{04FE0D34-B495-4C47-8869-0AE4CC840126}"/>
                </a:ext>
              </a:extLst>
            </p:cNvPr>
            <p:cNvSpPr/>
            <p:nvPr/>
          </p:nvSpPr>
          <p:spPr>
            <a:xfrm>
              <a:off x="7795591" y="5897200"/>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18" name="Oval 117">
              <a:extLst>
                <a:ext uri="{FF2B5EF4-FFF2-40B4-BE49-F238E27FC236}">
                  <a16:creationId xmlns:a16="http://schemas.microsoft.com/office/drawing/2014/main" id="{BD1D320E-D2FC-4384-BD33-4CC07E65D6C8}"/>
                </a:ext>
              </a:extLst>
            </p:cNvPr>
            <p:cNvSpPr/>
            <p:nvPr/>
          </p:nvSpPr>
          <p:spPr>
            <a:xfrm>
              <a:off x="8130207" y="4610403"/>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20" name="Oval 119">
              <a:extLst>
                <a:ext uri="{FF2B5EF4-FFF2-40B4-BE49-F238E27FC236}">
                  <a16:creationId xmlns:a16="http://schemas.microsoft.com/office/drawing/2014/main" id="{B77029FE-2BBF-4008-B41C-0B1EDCE73DF3}"/>
                </a:ext>
              </a:extLst>
            </p:cNvPr>
            <p:cNvSpPr/>
            <p:nvPr/>
          </p:nvSpPr>
          <p:spPr>
            <a:xfrm>
              <a:off x="8999881" y="5166145"/>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21" name="TextBox 120">
              <a:extLst>
                <a:ext uri="{FF2B5EF4-FFF2-40B4-BE49-F238E27FC236}">
                  <a16:creationId xmlns:a16="http://schemas.microsoft.com/office/drawing/2014/main" id="{7F63645C-70EE-467A-B5DF-37E35B7A53D2}"/>
                </a:ext>
              </a:extLst>
            </p:cNvPr>
            <p:cNvSpPr txBox="1"/>
            <p:nvPr/>
          </p:nvSpPr>
          <p:spPr>
            <a:xfrm>
              <a:off x="6252640" y="5832806"/>
              <a:ext cx="685800" cy="369332"/>
            </a:xfrm>
            <a:prstGeom prst="rect">
              <a:avLst/>
            </a:prstGeom>
            <a:noFill/>
          </p:spPr>
          <p:txBody>
            <a:bodyPr wrap="square" rtlCol="0">
              <a:spAutoFit/>
            </a:bodyPr>
            <a:lstStyle/>
            <a:p>
              <a:r>
                <a:rPr lang="en-US" dirty="0"/>
                <a:t>Hans</a:t>
              </a:r>
            </a:p>
          </p:txBody>
        </p:sp>
        <p:sp>
          <p:nvSpPr>
            <p:cNvPr id="122" name="TextBox 121">
              <a:extLst>
                <a:ext uri="{FF2B5EF4-FFF2-40B4-BE49-F238E27FC236}">
                  <a16:creationId xmlns:a16="http://schemas.microsoft.com/office/drawing/2014/main" id="{F8D73545-0953-4225-9E90-3C96081D1B1E}"/>
                </a:ext>
              </a:extLst>
            </p:cNvPr>
            <p:cNvSpPr txBox="1"/>
            <p:nvPr/>
          </p:nvSpPr>
          <p:spPr>
            <a:xfrm>
              <a:off x="9278906" y="5075113"/>
              <a:ext cx="685800" cy="369332"/>
            </a:xfrm>
            <a:prstGeom prst="rect">
              <a:avLst/>
            </a:prstGeom>
            <a:noFill/>
          </p:spPr>
          <p:txBody>
            <a:bodyPr wrap="square" rtlCol="0">
              <a:spAutoFit/>
            </a:bodyPr>
            <a:lstStyle/>
            <a:p>
              <a:r>
                <a:rPr lang="en-US" dirty="0"/>
                <a:t>t42</a:t>
              </a:r>
            </a:p>
          </p:txBody>
        </p:sp>
        <p:sp>
          <p:nvSpPr>
            <p:cNvPr id="123" name="TextBox 122">
              <a:extLst>
                <a:ext uri="{FF2B5EF4-FFF2-40B4-BE49-F238E27FC236}">
                  <a16:creationId xmlns:a16="http://schemas.microsoft.com/office/drawing/2014/main" id="{212653B7-7554-47DF-9539-B2018F8F1ECE}"/>
                </a:ext>
              </a:extLst>
            </p:cNvPr>
            <p:cNvSpPr txBox="1"/>
            <p:nvPr/>
          </p:nvSpPr>
          <p:spPr>
            <a:xfrm>
              <a:off x="7981121" y="5808540"/>
              <a:ext cx="685800" cy="369332"/>
            </a:xfrm>
            <a:prstGeom prst="rect">
              <a:avLst/>
            </a:prstGeom>
            <a:noFill/>
          </p:spPr>
          <p:txBody>
            <a:bodyPr wrap="square" rtlCol="0">
              <a:spAutoFit/>
            </a:bodyPr>
            <a:lstStyle/>
            <a:p>
              <a:r>
                <a:rPr lang="en-US" dirty="0"/>
                <a:t>ISI</a:t>
              </a:r>
            </a:p>
          </p:txBody>
        </p:sp>
        <p:sp>
          <p:nvSpPr>
            <p:cNvPr id="124" name="TextBox 123">
              <a:extLst>
                <a:ext uri="{FF2B5EF4-FFF2-40B4-BE49-F238E27FC236}">
                  <a16:creationId xmlns:a16="http://schemas.microsoft.com/office/drawing/2014/main" id="{1DE31127-3051-49FE-B27B-911CECDA87E9}"/>
                </a:ext>
              </a:extLst>
            </p:cNvPr>
            <p:cNvSpPr txBox="1"/>
            <p:nvPr/>
          </p:nvSpPr>
          <p:spPr>
            <a:xfrm>
              <a:off x="6765235" y="5422604"/>
              <a:ext cx="536712" cy="338554"/>
            </a:xfrm>
            <a:prstGeom prst="rect">
              <a:avLst/>
            </a:prstGeom>
            <a:noFill/>
          </p:spPr>
          <p:txBody>
            <a:bodyPr wrap="square" rtlCol="0">
              <a:spAutoFit/>
            </a:bodyPr>
            <a:lstStyle/>
            <a:p>
              <a:r>
                <a:rPr lang="en-US" sz="1600" dirty="0"/>
                <a:t>per</a:t>
              </a:r>
            </a:p>
          </p:txBody>
        </p:sp>
        <p:sp>
          <p:nvSpPr>
            <p:cNvPr id="125" name="TextBox 124">
              <a:extLst>
                <a:ext uri="{FF2B5EF4-FFF2-40B4-BE49-F238E27FC236}">
                  <a16:creationId xmlns:a16="http://schemas.microsoft.com/office/drawing/2014/main" id="{DF16CAC4-B4AD-4759-9A3D-4368756A5E7B}"/>
                </a:ext>
              </a:extLst>
            </p:cNvPr>
            <p:cNvSpPr txBox="1"/>
            <p:nvPr/>
          </p:nvSpPr>
          <p:spPr>
            <a:xfrm>
              <a:off x="6134927" y="5067851"/>
              <a:ext cx="1200977" cy="338554"/>
            </a:xfrm>
            <a:prstGeom prst="rect">
              <a:avLst/>
            </a:prstGeom>
            <a:noFill/>
          </p:spPr>
          <p:txBody>
            <a:bodyPr wrap="square" rtlCol="0">
              <a:spAutoFit/>
            </a:bodyPr>
            <a:lstStyle/>
            <a:p>
              <a:r>
                <a:rPr lang="en-US" sz="1600" dirty="0"/>
                <a:t>employ17</a:t>
              </a:r>
            </a:p>
          </p:txBody>
        </p:sp>
        <p:sp>
          <p:nvSpPr>
            <p:cNvPr id="126" name="TextBox 125">
              <a:extLst>
                <a:ext uri="{FF2B5EF4-FFF2-40B4-BE49-F238E27FC236}">
                  <a16:creationId xmlns:a16="http://schemas.microsoft.com/office/drawing/2014/main" id="{492581A5-2064-483F-96B3-A7871F00B0BC}"/>
                </a:ext>
              </a:extLst>
            </p:cNvPr>
            <p:cNvSpPr txBox="1"/>
            <p:nvPr/>
          </p:nvSpPr>
          <p:spPr>
            <a:xfrm>
              <a:off x="7577758" y="5420140"/>
              <a:ext cx="536712" cy="338554"/>
            </a:xfrm>
            <a:prstGeom prst="rect">
              <a:avLst/>
            </a:prstGeom>
            <a:noFill/>
          </p:spPr>
          <p:txBody>
            <a:bodyPr wrap="square" rtlCol="0">
              <a:spAutoFit/>
            </a:bodyPr>
            <a:lstStyle/>
            <a:p>
              <a:r>
                <a:rPr lang="en-US" sz="1600" dirty="0"/>
                <a:t>org</a:t>
              </a:r>
            </a:p>
          </p:txBody>
        </p:sp>
        <p:sp>
          <p:nvSpPr>
            <p:cNvPr id="127" name="TextBox 126">
              <a:extLst>
                <a:ext uri="{FF2B5EF4-FFF2-40B4-BE49-F238E27FC236}">
                  <a16:creationId xmlns:a16="http://schemas.microsoft.com/office/drawing/2014/main" id="{612F8F5C-F4BD-432F-AEE2-AF49AFE5B2E9}"/>
                </a:ext>
              </a:extLst>
            </p:cNvPr>
            <p:cNvSpPr txBox="1"/>
            <p:nvPr/>
          </p:nvSpPr>
          <p:spPr>
            <a:xfrm>
              <a:off x="8348861" y="4950206"/>
              <a:ext cx="609600" cy="338554"/>
            </a:xfrm>
            <a:prstGeom prst="rect">
              <a:avLst/>
            </a:prstGeom>
            <a:noFill/>
          </p:spPr>
          <p:txBody>
            <a:bodyPr wrap="square" rtlCol="0">
              <a:spAutoFit/>
            </a:bodyPr>
            <a:lstStyle/>
            <a:p>
              <a:r>
                <a:rPr lang="en-US" sz="1600" dirty="0"/>
                <a:t>time</a:t>
              </a:r>
            </a:p>
          </p:txBody>
        </p:sp>
        <p:sp>
          <p:nvSpPr>
            <p:cNvPr id="128" name="TextBox 127">
              <a:extLst>
                <a:ext uri="{FF2B5EF4-FFF2-40B4-BE49-F238E27FC236}">
                  <a16:creationId xmlns:a16="http://schemas.microsoft.com/office/drawing/2014/main" id="{127C5D2E-ED2C-4C56-BB91-762B2D0CE838}"/>
                </a:ext>
              </a:extLst>
            </p:cNvPr>
            <p:cNvSpPr txBox="1"/>
            <p:nvPr/>
          </p:nvSpPr>
          <p:spPr>
            <a:xfrm>
              <a:off x="7310326" y="4691905"/>
              <a:ext cx="636105" cy="338554"/>
            </a:xfrm>
            <a:prstGeom prst="rect">
              <a:avLst/>
            </a:prstGeom>
            <a:noFill/>
          </p:spPr>
          <p:txBody>
            <a:bodyPr wrap="square" rtlCol="0">
              <a:spAutoFit/>
            </a:bodyPr>
            <a:lstStyle/>
            <a:p>
              <a:r>
                <a:rPr lang="en-US" sz="1600" dirty="0"/>
                <a:t>prop</a:t>
              </a:r>
            </a:p>
          </p:txBody>
        </p:sp>
        <p:cxnSp>
          <p:nvCxnSpPr>
            <p:cNvPr id="129" name="Straight Arrow Connector 128">
              <a:extLst>
                <a:ext uri="{FF2B5EF4-FFF2-40B4-BE49-F238E27FC236}">
                  <a16:creationId xmlns:a16="http://schemas.microsoft.com/office/drawing/2014/main" id="{AD91A85A-F4FF-4832-A68D-3C885B08D5E9}"/>
                </a:ext>
              </a:extLst>
            </p:cNvPr>
            <p:cNvCxnSpPr>
              <a:stCxn id="115" idx="3"/>
              <a:endCxn id="116" idx="7"/>
            </p:cNvCxnSpPr>
            <p:nvPr/>
          </p:nvCxnSpPr>
          <p:spPr>
            <a:xfrm flipH="1">
              <a:off x="7026867" y="5345356"/>
              <a:ext cx="276834" cy="580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3F63A83-E7C4-4EA0-A3B1-7538C8F3FDC0}"/>
                </a:ext>
              </a:extLst>
            </p:cNvPr>
            <p:cNvCxnSpPr>
              <a:stCxn id="115" idx="5"/>
              <a:endCxn id="117" idx="1"/>
            </p:cNvCxnSpPr>
            <p:nvPr/>
          </p:nvCxnSpPr>
          <p:spPr>
            <a:xfrm>
              <a:off x="7416149" y="5345356"/>
              <a:ext cx="402731" cy="5780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35C9E59-9DB0-41ED-BC9D-0403F6479DA4}"/>
                </a:ext>
              </a:extLst>
            </p:cNvPr>
            <p:cNvCxnSpPr>
              <a:stCxn id="118" idx="3"/>
              <a:endCxn id="115" idx="7"/>
            </p:cNvCxnSpPr>
            <p:nvPr/>
          </p:nvCxnSpPr>
          <p:spPr>
            <a:xfrm flipH="1">
              <a:off x="7416149" y="4763107"/>
              <a:ext cx="737347" cy="4557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2BED292-CFE2-4B02-A31D-44F8EC7AC7EB}"/>
                </a:ext>
              </a:extLst>
            </p:cNvPr>
            <p:cNvCxnSpPr>
              <a:cxnSpLocks/>
              <a:stCxn id="118" idx="5"/>
              <a:endCxn id="120" idx="1"/>
            </p:cNvCxnSpPr>
            <p:nvPr/>
          </p:nvCxnSpPr>
          <p:spPr>
            <a:xfrm>
              <a:off x="8265944" y="4763107"/>
              <a:ext cx="757226" cy="4292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3B78C3C9-F4BD-48AD-8BB9-0A448E784ADB}"/>
                </a:ext>
              </a:extLst>
            </p:cNvPr>
            <p:cNvSpPr txBox="1"/>
            <p:nvPr/>
          </p:nvSpPr>
          <p:spPr>
            <a:xfrm>
              <a:off x="7697856" y="4289689"/>
              <a:ext cx="1200977" cy="338554"/>
            </a:xfrm>
            <a:prstGeom prst="rect">
              <a:avLst/>
            </a:prstGeom>
            <a:noFill/>
          </p:spPr>
          <p:txBody>
            <a:bodyPr wrap="square" rtlCol="0">
              <a:spAutoFit/>
            </a:bodyPr>
            <a:lstStyle/>
            <a:p>
              <a:r>
                <a:rPr lang="en-US" sz="1600" dirty="0"/>
                <a:t>holdsIn19</a:t>
              </a:r>
            </a:p>
          </p:txBody>
        </p:sp>
        <p:sp>
          <p:nvSpPr>
            <p:cNvPr id="134" name="Oval 133">
              <a:extLst>
                <a:ext uri="{FF2B5EF4-FFF2-40B4-BE49-F238E27FC236}">
                  <a16:creationId xmlns:a16="http://schemas.microsoft.com/office/drawing/2014/main" id="{6D5927ED-7D2C-4680-933F-A1E4EAFD6581}"/>
                </a:ext>
              </a:extLst>
            </p:cNvPr>
            <p:cNvSpPr/>
            <p:nvPr/>
          </p:nvSpPr>
          <p:spPr>
            <a:xfrm>
              <a:off x="9405724" y="4603779"/>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35" name="Oval 134">
              <a:extLst>
                <a:ext uri="{FF2B5EF4-FFF2-40B4-BE49-F238E27FC236}">
                  <a16:creationId xmlns:a16="http://schemas.microsoft.com/office/drawing/2014/main" id="{C9F2C82B-B79B-4A99-81A5-AE9634CE3E19}"/>
                </a:ext>
              </a:extLst>
            </p:cNvPr>
            <p:cNvSpPr/>
            <p:nvPr/>
          </p:nvSpPr>
          <p:spPr>
            <a:xfrm>
              <a:off x="10275398" y="5159521"/>
              <a:ext cx="159026" cy="178904"/>
            </a:xfrm>
            <a:prstGeom prst="ellipse">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36" name="TextBox 135">
              <a:extLst>
                <a:ext uri="{FF2B5EF4-FFF2-40B4-BE49-F238E27FC236}">
                  <a16:creationId xmlns:a16="http://schemas.microsoft.com/office/drawing/2014/main" id="{2E6FD8BE-7E88-4EAF-A8D4-0B0882CA03C6}"/>
                </a:ext>
              </a:extLst>
            </p:cNvPr>
            <p:cNvSpPr txBox="1"/>
            <p:nvPr/>
          </p:nvSpPr>
          <p:spPr>
            <a:xfrm>
              <a:off x="10554423" y="5068489"/>
              <a:ext cx="685800" cy="369332"/>
            </a:xfrm>
            <a:prstGeom prst="rect">
              <a:avLst/>
            </a:prstGeom>
            <a:noFill/>
          </p:spPr>
          <p:txBody>
            <a:bodyPr wrap="square" rtlCol="0">
              <a:spAutoFit/>
            </a:bodyPr>
            <a:lstStyle/>
            <a:p>
              <a:r>
                <a:rPr lang="en-US" dirty="0"/>
                <a:t>t73</a:t>
              </a:r>
            </a:p>
          </p:txBody>
        </p:sp>
        <p:sp>
          <p:nvSpPr>
            <p:cNvPr id="137" name="TextBox 136">
              <a:extLst>
                <a:ext uri="{FF2B5EF4-FFF2-40B4-BE49-F238E27FC236}">
                  <a16:creationId xmlns:a16="http://schemas.microsoft.com/office/drawing/2014/main" id="{273B90AE-3325-4590-A99D-AE7CF49087B0}"/>
                </a:ext>
              </a:extLst>
            </p:cNvPr>
            <p:cNvSpPr txBox="1"/>
            <p:nvPr/>
          </p:nvSpPr>
          <p:spPr>
            <a:xfrm>
              <a:off x="9773927" y="4693231"/>
              <a:ext cx="609600" cy="338554"/>
            </a:xfrm>
            <a:prstGeom prst="rect">
              <a:avLst/>
            </a:prstGeom>
            <a:noFill/>
          </p:spPr>
          <p:txBody>
            <a:bodyPr wrap="square" rtlCol="0">
              <a:spAutoFit/>
            </a:bodyPr>
            <a:lstStyle/>
            <a:p>
              <a:r>
                <a:rPr lang="en-US" sz="1600" dirty="0"/>
                <a:t>time</a:t>
              </a:r>
            </a:p>
          </p:txBody>
        </p:sp>
        <p:sp>
          <p:nvSpPr>
            <p:cNvPr id="138" name="TextBox 137">
              <a:extLst>
                <a:ext uri="{FF2B5EF4-FFF2-40B4-BE49-F238E27FC236}">
                  <a16:creationId xmlns:a16="http://schemas.microsoft.com/office/drawing/2014/main" id="{F266E5B2-41E1-4CB9-A975-9E1F1451525D}"/>
                </a:ext>
              </a:extLst>
            </p:cNvPr>
            <p:cNvSpPr txBox="1"/>
            <p:nvPr/>
          </p:nvSpPr>
          <p:spPr>
            <a:xfrm>
              <a:off x="8582430" y="4600766"/>
              <a:ext cx="636105" cy="338554"/>
            </a:xfrm>
            <a:prstGeom prst="rect">
              <a:avLst/>
            </a:prstGeom>
            <a:noFill/>
          </p:spPr>
          <p:txBody>
            <a:bodyPr wrap="square" rtlCol="0">
              <a:spAutoFit/>
            </a:bodyPr>
            <a:lstStyle/>
            <a:p>
              <a:r>
                <a:rPr lang="en-US" sz="1600" dirty="0"/>
                <a:t>prop</a:t>
              </a:r>
            </a:p>
          </p:txBody>
        </p:sp>
        <p:cxnSp>
          <p:nvCxnSpPr>
            <p:cNvPr id="139" name="Straight Arrow Connector 138">
              <a:extLst>
                <a:ext uri="{FF2B5EF4-FFF2-40B4-BE49-F238E27FC236}">
                  <a16:creationId xmlns:a16="http://schemas.microsoft.com/office/drawing/2014/main" id="{1FC1A280-9F2B-40AE-A832-EAE9BFC916F6}"/>
                </a:ext>
              </a:extLst>
            </p:cNvPr>
            <p:cNvCxnSpPr>
              <a:cxnSpLocks/>
              <a:stCxn id="134" idx="3"/>
              <a:endCxn id="115" idx="6"/>
            </p:cNvCxnSpPr>
            <p:nvPr/>
          </p:nvCxnSpPr>
          <p:spPr>
            <a:xfrm flipH="1">
              <a:off x="7439438" y="4756483"/>
              <a:ext cx="1989575" cy="5256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5A45377-4ECA-406A-B726-9AB3CA5DCD1E}"/>
                </a:ext>
              </a:extLst>
            </p:cNvPr>
            <p:cNvCxnSpPr>
              <a:cxnSpLocks/>
              <a:stCxn id="134" idx="5"/>
              <a:endCxn id="135" idx="1"/>
            </p:cNvCxnSpPr>
            <p:nvPr/>
          </p:nvCxnSpPr>
          <p:spPr>
            <a:xfrm>
              <a:off x="9541461" y="4756483"/>
              <a:ext cx="757226" cy="4292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16FF1C30-F673-40F0-91AD-A8D3CF46DD55}"/>
                </a:ext>
              </a:extLst>
            </p:cNvPr>
            <p:cNvSpPr txBox="1"/>
            <p:nvPr/>
          </p:nvSpPr>
          <p:spPr>
            <a:xfrm>
              <a:off x="8973373" y="4283065"/>
              <a:ext cx="1200977" cy="338554"/>
            </a:xfrm>
            <a:prstGeom prst="rect">
              <a:avLst/>
            </a:prstGeom>
            <a:noFill/>
          </p:spPr>
          <p:txBody>
            <a:bodyPr wrap="square" rtlCol="0">
              <a:spAutoFit/>
            </a:bodyPr>
            <a:lstStyle/>
            <a:p>
              <a:r>
                <a:rPr lang="en-US" sz="1600" dirty="0"/>
                <a:t>holdsIn26</a:t>
              </a:r>
            </a:p>
          </p:txBody>
        </p:sp>
      </p:grpSp>
      <p:sp>
        <p:nvSpPr>
          <p:cNvPr id="4" name="Slide Number Placeholder 3">
            <a:extLst>
              <a:ext uri="{FF2B5EF4-FFF2-40B4-BE49-F238E27FC236}">
                <a16:creationId xmlns:a16="http://schemas.microsoft.com/office/drawing/2014/main" id="{12DAED68-F0E5-46B4-89B0-48E7524A23CA}"/>
              </a:ext>
            </a:extLst>
          </p:cNvPr>
          <p:cNvSpPr>
            <a:spLocks noGrp="1"/>
          </p:cNvSpPr>
          <p:nvPr>
            <p:ph type="sldNum" sz="quarter" idx="11"/>
          </p:nvPr>
        </p:nvSpPr>
        <p:spPr/>
        <p:txBody>
          <a:bodyPr/>
          <a:lstStyle/>
          <a:p>
            <a:fld id="{BDF588C3-71D6-5D45-B118-1C664482E1C2}" type="slidenum">
              <a:rPr lang="en-US" smtClean="0"/>
              <a:t>32</a:t>
            </a:fld>
            <a:endParaRPr lang="en-US"/>
          </a:p>
        </p:txBody>
      </p:sp>
    </p:spTree>
    <p:extLst>
      <p:ext uri="{BB962C8B-B14F-4D97-AF65-F5344CB8AC3E}">
        <p14:creationId xmlns:p14="http://schemas.microsoft.com/office/powerpoint/2010/main" val="191015774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D3F1-2250-47EC-94A5-24C2EEC29012}"/>
              </a:ext>
            </a:extLst>
          </p:cNvPr>
          <p:cNvSpPr>
            <a:spLocks noGrp="1"/>
          </p:cNvSpPr>
          <p:nvPr>
            <p:ph type="title"/>
          </p:nvPr>
        </p:nvSpPr>
        <p:spPr/>
        <p:txBody>
          <a:bodyPr/>
          <a:lstStyle/>
          <a:p>
            <a:r>
              <a:rPr lang="en-US" dirty="0"/>
              <a:t>Intervals and vagueness (needs update)</a:t>
            </a:r>
          </a:p>
        </p:txBody>
      </p:sp>
      <p:sp>
        <p:nvSpPr>
          <p:cNvPr id="3" name="Content Placeholder 2">
            <a:extLst>
              <a:ext uri="{FF2B5EF4-FFF2-40B4-BE49-F238E27FC236}">
                <a16:creationId xmlns:a16="http://schemas.microsoft.com/office/drawing/2014/main" id="{BBDC5ACE-BCEF-413F-A952-FECEE44845A8}"/>
              </a:ext>
            </a:extLst>
          </p:cNvPr>
          <p:cNvSpPr>
            <a:spLocks noGrp="1"/>
          </p:cNvSpPr>
          <p:nvPr>
            <p:ph idx="1"/>
          </p:nvPr>
        </p:nvSpPr>
        <p:spPr>
          <a:xfrm>
            <a:off x="609600" y="1251856"/>
            <a:ext cx="10972800" cy="5228457"/>
          </a:xfrm>
        </p:spPr>
        <p:txBody>
          <a:bodyPr>
            <a:normAutofit/>
          </a:bodyPr>
          <a:lstStyle/>
          <a:p>
            <a:r>
              <a:rPr lang="en-US" dirty="0">
                <a:solidFill>
                  <a:srgbClr val="3366CC"/>
                </a:solidFill>
              </a:rPr>
              <a:t>Precise intervals</a:t>
            </a:r>
          </a:p>
          <a:p>
            <a:pPr lvl="1"/>
            <a:r>
              <a:rPr lang="en-US" dirty="0"/>
              <a:t>“John worked at Google from Jan. 1, 2013 to Dec. 31, 2013”</a:t>
            </a:r>
          </a:p>
          <a:p>
            <a:pPr lvl="2"/>
            <a:r>
              <a:rPr lang="en-US" dirty="0"/>
              <a:t>Employer(John, Google)</a:t>
            </a:r>
          </a:p>
          <a:p>
            <a:pPr lvl="2"/>
            <a:r>
              <a:rPr lang="en-US" dirty="0"/>
              <a:t>t = [2013-01-01, 2013-12-31] 				2-tuple</a:t>
            </a:r>
          </a:p>
          <a:p>
            <a:pPr lvl="2"/>
            <a:r>
              <a:rPr lang="en-US" dirty="0"/>
              <a:t>t = [[2013-01-01, 2013-01-01], [2013-12-31, 2013-12-31]]  	4-tuple</a:t>
            </a:r>
          </a:p>
          <a:p>
            <a:pPr lvl="2"/>
            <a:r>
              <a:rPr lang="en-US" dirty="0"/>
              <a:t>Assuming finest granularity “days”</a:t>
            </a:r>
          </a:p>
          <a:p>
            <a:r>
              <a:rPr lang="en-US" dirty="0">
                <a:solidFill>
                  <a:srgbClr val="3366CC"/>
                </a:solidFill>
              </a:rPr>
              <a:t>Vague intervals</a:t>
            </a:r>
          </a:p>
          <a:p>
            <a:pPr lvl="1"/>
            <a:r>
              <a:rPr lang="en-US" dirty="0"/>
              <a:t>“John worked at Google in 2013”</a:t>
            </a:r>
          </a:p>
          <a:p>
            <a:pPr lvl="2"/>
            <a:r>
              <a:rPr lang="en-US" dirty="0"/>
              <a:t>Employer(John, Google)</a:t>
            </a:r>
          </a:p>
          <a:p>
            <a:pPr lvl="2"/>
            <a:r>
              <a:rPr lang="en-US" dirty="0"/>
              <a:t>t = [2013-XX-XX, 2013-XX-XX] 				2-tuple</a:t>
            </a:r>
          </a:p>
          <a:p>
            <a:pPr lvl="2"/>
            <a:r>
              <a:rPr lang="en-US" dirty="0"/>
              <a:t>t = [[--, 2013-12-31], [2013-01-01, --]]  			4-tuple</a:t>
            </a:r>
          </a:p>
          <a:p>
            <a:pPr lvl="1"/>
            <a:r>
              <a:rPr lang="en-US" dirty="0"/>
              <a:t>While it is possible to capture what must minimally be true in this case, the level of precision in the representation (</a:t>
            </a:r>
            <a:r>
              <a:rPr lang="en-US"/>
              <a:t>paraphrased below) seems </a:t>
            </a:r>
            <a:r>
              <a:rPr lang="en-US" dirty="0"/>
              <a:t>at odds with the vagueness of the statement:</a:t>
            </a:r>
          </a:p>
          <a:p>
            <a:pPr lvl="2"/>
            <a:r>
              <a:rPr lang="en-US" dirty="0"/>
              <a:t>“John started to work at Google sometime before the end of 2013, and ended to work there sometime after the beginning of 2013”</a:t>
            </a:r>
          </a:p>
          <a:p>
            <a:endParaRPr lang="en-US" dirty="0">
              <a:solidFill>
                <a:srgbClr val="3366CC"/>
              </a:solidFill>
            </a:endParaRPr>
          </a:p>
        </p:txBody>
      </p:sp>
      <p:sp>
        <p:nvSpPr>
          <p:cNvPr id="4" name="Slide Number Placeholder 3">
            <a:extLst>
              <a:ext uri="{FF2B5EF4-FFF2-40B4-BE49-F238E27FC236}">
                <a16:creationId xmlns:a16="http://schemas.microsoft.com/office/drawing/2014/main" id="{69779FF7-BCBF-4C66-9ED9-DF34071F689C}"/>
              </a:ext>
            </a:extLst>
          </p:cNvPr>
          <p:cNvSpPr>
            <a:spLocks noGrp="1"/>
          </p:cNvSpPr>
          <p:nvPr>
            <p:ph type="sldNum" sz="quarter" idx="11"/>
          </p:nvPr>
        </p:nvSpPr>
        <p:spPr/>
        <p:txBody>
          <a:bodyPr/>
          <a:lstStyle/>
          <a:p>
            <a:fld id="{BDF588C3-71D6-5D45-B118-1C664482E1C2}" type="slidenum">
              <a:rPr lang="en-US" smtClean="0"/>
              <a:t>33</a:t>
            </a:fld>
            <a:endParaRPr lang="en-US"/>
          </a:p>
        </p:txBody>
      </p:sp>
    </p:spTree>
    <p:extLst>
      <p:ext uri="{BB962C8B-B14F-4D97-AF65-F5344CB8AC3E}">
        <p14:creationId xmlns:p14="http://schemas.microsoft.com/office/powerpoint/2010/main" val="78938825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D3F1-2250-47EC-94A5-24C2EEC29012}"/>
              </a:ext>
            </a:extLst>
          </p:cNvPr>
          <p:cNvSpPr>
            <a:spLocks noGrp="1"/>
          </p:cNvSpPr>
          <p:nvPr>
            <p:ph type="title"/>
          </p:nvPr>
        </p:nvSpPr>
        <p:spPr/>
        <p:txBody>
          <a:bodyPr/>
          <a:lstStyle/>
          <a:p>
            <a:r>
              <a:rPr lang="en-US" dirty="0"/>
              <a:t>Representing time-varying information</a:t>
            </a:r>
          </a:p>
        </p:txBody>
      </p:sp>
      <p:sp>
        <p:nvSpPr>
          <p:cNvPr id="3" name="Content Placeholder 2">
            <a:extLst>
              <a:ext uri="{FF2B5EF4-FFF2-40B4-BE49-F238E27FC236}">
                <a16:creationId xmlns:a16="http://schemas.microsoft.com/office/drawing/2014/main" id="{BBDC5ACE-BCEF-413F-A952-FECEE44845A8}"/>
              </a:ext>
            </a:extLst>
          </p:cNvPr>
          <p:cNvSpPr>
            <a:spLocks noGrp="1"/>
          </p:cNvSpPr>
          <p:nvPr>
            <p:ph idx="1"/>
          </p:nvPr>
        </p:nvSpPr>
        <p:spPr>
          <a:xfrm>
            <a:off x="609599" y="1251856"/>
            <a:ext cx="11409113" cy="4484915"/>
          </a:xfrm>
        </p:spPr>
        <p:txBody>
          <a:bodyPr/>
          <a:lstStyle/>
          <a:p>
            <a:r>
              <a:rPr lang="en-US" dirty="0"/>
              <a:t>Events are associated with time</a:t>
            </a:r>
          </a:p>
          <a:p>
            <a:pPr lvl="1"/>
            <a:r>
              <a:rPr lang="en-US" dirty="0"/>
              <a:t>Start, End, Duration, Frequency</a:t>
            </a:r>
          </a:p>
          <a:p>
            <a:r>
              <a:rPr lang="en-US" dirty="0"/>
              <a:t>Many (most) attributes and relations change over time</a:t>
            </a:r>
          </a:p>
          <a:p>
            <a:pPr lvl="1"/>
            <a:r>
              <a:rPr lang="en-US" dirty="0"/>
              <a:t>Ex: employment, location, nationality, headquarters, president, event participant, etc.</a:t>
            </a:r>
          </a:p>
          <a:p>
            <a:r>
              <a:rPr lang="en-US" dirty="0"/>
              <a:t>Without temporal qualification KBs are “unordered story salads” (K. </a:t>
            </a:r>
            <a:r>
              <a:rPr lang="en-US" dirty="0" err="1"/>
              <a:t>Erk</a:t>
            </a:r>
            <a:r>
              <a:rPr lang="en-US" dirty="0"/>
              <a:t>)</a:t>
            </a:r>
          </a:p>
          <a:p>
            <a:pPr lvl="1"/>
            <a:r>
              <a:rPr lang="en-US" dirty="0"/>
              <a:t>We don’t know time &amp; temporal order of events</a:t>
            </a:r>
          </a:p>
          <a:p>
            <a:pPr lvl="1"/>
            <a:r>
              <a:rPr lang="en-US" dirty="0"/>
              <a:t>We don’t know when relations start &amp; end</a:t>
            </a:r>
          </a:p>
          <a:p>
            <a:pPr lvl="1"/>
            <a:r>
              <a:rPr lang="en-US" dirty="0"/>
              <a:t>Gives rise to many apparently contradictory statements</a:t>
            </a:r>
          </a:p>
          <a:p>
            <a:pPr lvl="2"/>
            <a:r>
              <a:rPr lang="en-US" dirty="0"/>
              <a:t>Ex: Senator Obama vs. President Obama</a:t>
            </a:r>
          </a:p>
          <a:p>
            <a:pPr lvl="1"/>
            <a:r>
              <a:rPr lang="en-US" dirty="0"/>
              <a:t>Impacts ability to do event coreference and &amp; consistency checking</a:t>
            </a:r>
          </a:p>
          <a:p>
            <a:pPr lvl="2"/>
            <a:r>
              <a:rPr lang="en-US" dirty="0"/>
              <a:t>Multiple presidents; Multiple spouses)</a:t>
            </a:r>
          </a:p>
          <a:p>
            <a:r>
              <a:rPr lang="en-US" dirty="0"/>
              <a:t>Goal: </a:t>
            </a:r>
            <a:r>
              <a:rPr lang="en-US" dirty="0">
                <a:solidFill>
                  <a:srgbClr val="3366CC"/>
                </a:solidFill>
              </a:rPr>
              <a:t>Represent </a:t>
            </a:r>
            <a:r>
              <a:rPr lang="en-US" dirty="0"/>
              <a:t>temporal qualifications over </a:t>
            </a:r>
            <a:r>
              <a:rPr lang="en-US" dirty="0">
                <a:solidFill>
                  <a:srgbClr val="3366CC"/>
                </a:solidFill>
              </a:rPr>
              <a:t>conditions that change over time </a:t>
            </a:r>
            <a:r>
              <a:rPr lang="en-US" dirty="0"/>
              <a:t>(</a:t>
            </a:r>
            <a:r>
              <a:rPr lang="en-US" dirty="0" err="1"/>
              <a:t>fluents</a:t>
            </a:r>
            <a:r>
              <a:rPr lang="en-US" dirty="0"/>
              <a:t>)</a:t>
            </a:r>
          </a:p>
        </p:txBody>
      </p:sp>
      <p:sp>
        <p:nvSpPr>
          <p:cNvPr id="6" name="Rectangle 5">
            <a:extLst>
              <a:ext uri="{FF2B5EF4-FFF2-40B4-BE49-F238E27FC236}">
                <a16:creationId xmlns:a16="http://schemas.microsoft.com/office/drawing/2014/main" id="{C078FB2B-34E3-480C-AC4C-1B494645FC98}"/>
              </a:ext>
            </a:extLst>
          </p:cNvPr>
          <p:cNvSpPr/>
          <p:nvPr/>
        </p:nvSpPr>
        <p:spPr>
          <a:xfrm>
            <a:off x="7992877" y="852014"/>
            <a:ext cx="4025836" cy="1323439"/>
          </a:xfrm>
          <a:prstGeom prst="rect">
            <a:avLst/>
          </a:prstGeom>
          <a:ln>
            <a:solidFill>
              <a:srgbClr val="0000FF"/>
            </a:solidFill>
          </a:ln>
        </p:spPr>
        <p:txBody>
          <a:bodyPr wrap="square">
            <a:spAutoFit/>
          </a:bodyPr>
          <a:lstStyle/>
          <a:p>
            <a:pPr marL="342900" indent="-342900">
              <a:buFont typeface="Arial" panose="020B0604020202020204" pitchFamily="34" charset="0"/>
              <a:buChar char="•"/>
            </a:pPr>
            <a:r>
              <a:rPr lang="en-US" sz="2000" dirty="0">
                <a:solidFill>
                  <a:srgbClr val="333333"/>
                </a:solidFill>
                <a:latin typeface="+mj-lt"/>
              </a:rPr>
              <a:t>Temporal information is often not complete nor certain</a:t>
            </a:r>
          </a:p>
          <a:p>
            <a:pPr marL="342900" indent="-342900">
              <a:buFont typeface="Arial" panose="020B0604020202020204" pitchFamily="34" charset="0"/>
              <a:buChar char="•"/>
            </a:pPr>
            <a:r>
              <a:rPr lang="en-US" sz="2000" dirty="0">
                <a:solidFill>
                  <a:srgbClr val="333333"/>
                </a:solidFill>
                <a:latin typeface="+mj-lt"/>
              </a:rPr>
              <a:t>Temporal information is often implicit (commonsense) </a:t>
            </a:r>
          </a:p>
        </p:txBody>
      </p:sp>
      <p:sp>
        <p:nvSpPr>
          <p:cNvPr id="7" name="Slide Number Placeholder 6">
            <a:extLst>
              <a:ext uri="{FF2B5EF4-FFF2-40B4-BE49-F238E27FC236}">
                <a16:creationId xmlns:a16="http://schemas.microsoft.com/office/drawing/2014/main" id="{D40B7AD7-4E43-4D1E-AB1B-24ADBDE9ABCD}"/>
              </a:ext>
            </a:extLst>
          </p:cNvPr>
          <p:cNvSpPr>
            <a:spLocks noGrp="1"/>
          </p:cNvSpPr>
          <p:nvPr>
            <p:ph type="sldNum" sz="quarter" idx="11"/>
          </p:nvPr>
        </p:nvSpPr>
        <p:spPr/>
        <p:txBody>
          <a:bodyPr/>
          <a:lstStyle/>
          <a:p>
            <a:fld id="{BDF588C3-71D6-5D45-B118-1C664482E1C2}" type="slidenum">
              <a:rPr lang="en-US" smtClean="0"/>
              <a:t>34</a:t>
            </a:fld>
            <a:endParaRPr lang="en-US"/>
          </a:p>
        </p:txBody>
      </p:sp>
    </p:spTree>
    <p:extLst>
      <p:ext uri="{BB962C8B-B14F-4D97-AF65-F5344CB8AC3E}">
        <p14:creationId xmlns:p14="http://schemas.microsoft.com/office/powerpoint/2010/main" val="24925294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AC3F64C7-D547-7746-8C3C-26DBDC066795}"/>
              </a:ext>
            </a:extLst>
          </p:cNvPr>
          <p:cNvCxnSpPr>
            <a:cxnSpLocks/>
          </p:cNvCxnSpPr>
          <p:nvPr/>
        </p:nvCxnSpPr>
        <p:spPr>
          <a:xfrm flipV="1">
            <a:off x="3948390" y="4055518"/>
            <a:ext cx="0" cy="1073219"/>
          </a:xfrm>
          <a:prstGeom prst="line">
            <a:avLst/>
          </a:prstGeom>
          <a:ln w="19050">
            <a:solidFill>
              <a:srgbClr val="7792C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B4AD11-0FDB-5249-84F9-25A3E58D69FF}"/>
              </a:ext>
            </a:extLst>
          </p:cNvPr>
          <p:cNvCxnSpPr>
            <a:cxnSpLocks/>
          </p:cNvCxnSpPr>
          <p:nvPr/>
        </p:nvCxnSpPr>
        <p:spPr>
          <a:xfrm flipV="1">
            <a:off x="8399929" y="4080806"/>
            <a:ext cx="0" cy="1073219"/>
          </a:xfrm>
          <a:prstGeom prst="line">
            <a:avLst/>
          </a:prstGeom>
          <a:ln w="19050">
            <a:solidFill>
              <a:srgbClr val="F1CEC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7E2FDA-6010-4113-824F-6B8906CE82E2}"/>
              </a:ext>
            </a:extLst>
          </p:cNvPr>
          <p:cNvSpPr>
            <a:spLocks noGrp="1"/>
          </p:cNvSpPr>
          <p:nvPr>
            <p:ph type="title"/>
          </p:nvPr>
        </p:nvSpPr>
        <p:spPr/>
        <p:txBody>
          <a:bodyPr/>
          <a:lstStyle/>
          <a:p>
            <a:r>
              <a:rPr lang="en-US" dirty="0"/>
              <a:t>Understanding Time is Important</a:t>
            </a:r>
            <a:endParaRPr lang="en-US" dirty="0">
              <a:solidFill>
                <a:schemeClr val="bg2"/>
              </a:solidFill>
            </a:endParaRPr>
          </a:p>
        </p:txBody>
      </p:sp>
      <p:grpSp>
        <p:nvGrpSpPr>
          <p:cNvPr id="15" name="Group 14">
            <a:extLst>
              <a:ext uri="{FF2B5EF4-FFF2-40B4-BE49-F238E27FC236}">
                <a16:creationId xmlns:a16="http://schemas.microsoft.com/office/drawing/2014/main" id="{2490A4AA-906D-4691-8965-B46C5599291D}"/>
              </a:ext>
            </a:extLst>
          </p:cNvPr>
          <p:cNvGrpSpPr/>
          <p:nvPr/>
        </p:nvGrpSpPr>
        <p:grpSpPr>
          <a:xfrm>
            <a:off x="2348190" y="1549909"/>
            <a:ext cx="3062010" cy="2505609"/>
            <a:chOff x="5275728" y="1024238"/>
            <a:chExt cx="3062010" cy="2505609"/>
          </a:xfrm>
        </p:grpSpPr>
        <p:sp>
          <p:nvSpPr>
            <p:cNvPr id="6" name="Rectangle: Rounded Corners 5">
              <a:extLst>
                <a:ext uri="{FF2B5EF4-FFF2-40B4-BE49-F238E27FC236}">
                  <a16:creationId xmlns:a16="http://schemas.microsoft.com/office/drawing/2014/main" id="{995E8A5A-0790-4245-98FE-C03CC313DCF1}"/>
                </a:ext>
              </a:extLst>
            </p:cNvPr>
            <p:cNvSpPr/>
            <p:nvPr/>
          </p:nvSpPr>
          <p:spPr>
            <a:xfrm>
              <a:off x="5275728" y="2539247"/>
              <a:ext cx="3062010" cy="990600"/>
            </a:xfrm>
            <a:prstGeom prst="roundRect">
              <a:avLst/>
            </a:prstGeom>
            <a:solidFill>
              <a:srgbClr val="779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chemeClr val="tx1"/>
                  </a:solidFill>
                  <a:latin typeface="Century Gothic" panose="020B0502020202020204" pitchFamily="34" charset="0"/>
                </a:rPr>
                <a:t>Police used tear gas</a:t>
              </a:r>
            </a:p>
          </p:txBody>
        </p:sp>
        <p:pic>
          <p:nvPicPr>
            <p:cNvPr id="2050" name="Picture 2" descr="Image result for police tear gas">
              <a:extLst>
                <a:ext uri="{FF2B5EF4-FFF2-40B4-BE49-F238E27FC236}">
                  <a16:creationId xmlns:a16="http://schemas.microsoft.com/office/drawing/2014/main" id="{C1288562-6DD3-4876-8B01-E51542E277D3}"/>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637959" y="1024238"/>
              <a:ext cx="2337547" cy="1425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129D606-D205-4B1D-9975-395A797DFC52}"/>
              </a:ext>
            </a:extLst>
          </p:cNvPr>
          <p:cNvGrpSpPr/>
          <p:nvPr/>
        </p:nvGrpSpPr>
        <p:grpSpPr>
          <a:xfrm>
            <a:off x="6881194" y="1570691"/>
            <a:ext cx="3062009" cy="2476525"/>
            <a:chOff x="767264" y="1019732"/>
            <a:chExt cx="3062009" cy="2476525"/>
          </a:xfrm>
        </p:grpSpPr>
        <p:sp>
          <p:nvSpPr>
            <p:cNvPr id="5" name="Rectangle: Rounded Corners 4">
              <a:extLst>
                <a:ext uri="{FF2B5EF4-FFF2-40B4-BE49-F238E27FC236}">
                  <a16:creationId xmlns:a16="http://schemas.microsoft.com/office/drawing/2014/main" id="{70CFC6B0-C1C5-4697-8152-600DD0770FAD}"/>
                </a:ext>
              </a:extLst>
            </p:cNvPr>
            <p:cNvSpPr/>
            <p:nvPr/>
          </p:nvSpPr>
          <p:spPr>
            <a:xfrm>
              <a:off x="767264" y="2505657"/>
              <a:ext cx="3062009" cy="990600"/>
            </a:xfrm>
            <a:prstGeom prst="roundRect">
              <a:avLst/>
            </a:prstGeom>
            <a:solidFill>
              <a:srgbClr val="F1C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chemeClr val="tx1"/>
                  </a:solidFill>
                  <a:latin typeface="Century Gothic" panose="020B0502020202020204" pitchFamily="34" charset="0"/>
                </a:rPr>
                <a:t>People were angry</a:t>
              </a:r>
            </a:p>
          </p:txBody>
        </p:sp>
        <p:pic>
          <p:nvPicPr>
            <p:cNvPr id="12" name="Picture 11">
              <a:extLst>
                <a:ext uri="{FF2B5EF4-FFF2-40B4-BE49-F238E27FC236}">
                  <a16:creationId xmlns:a16="http://schemas.microsoft.com/office/drawing/2014/main" id="{0B66BF47-565A-4441-B6A3-52EAF27E442A}"/>
                </a:ext>
              </a:extLst>
            </p:cNvPr>
            <p:cNvPicPr>
              <a:picLocks noChangeAspect="1"/>
            </p:cNvPicPr>
            <p:nvPr/>
          </p:nvPicPr>
          <p:blipFill>
            <a:blip r:embed="rId4"/>
            <a:stretch>
              <a:fillRect/>
            </a:stretch>
          </p:blipFill>
          <p:spPr>
            <a:xfrm>
              <a:off x="845258" y="1019732"/>
              <a:ext cx="2984015" cy="1429840"/>
            </a:xfrm>
            <a:prstGeom prst="rect">
              <a:avLst/>
            </a:prstGeom>
          </p:spPr>
        </p:pic>
      </p:grpSp>
      <p:grpSp>
        <p:nvGrpSpPr>
          <p:cNvPr id="11" name="Group 10">
            <a:extLst>
              <a:ext uri="{FF2B5EF4-FFF2-40B4-BE49-F238E27FC236}">
                <a16:creationId xmlns:a16="http://schemas.microsoft.com/office/drawing/2014/main" id="{ADDFD349-305A-AA48-BED5-EA21B3CB16DD}"/>
              </a:ext>
            </a:extLst>
          </p:cNvPr>
          <p:cNvGrpSpPr/>
          <p:nvPr/>
        </p:nvGrpSpPr>
        <p:grpSpPr>
          <a:xfrm>
            <a:off x="2217975" y="5128736"/>
            <a:ext cx="8075942" cy="738664"/>
            <a:chOff x="676274" y="4603066"/>
            <a:chExt cx="8075942" cy="738664"/>
          </a:xfrm>
        </p:grpSpPr>
        <p:cxnSp>
          <p:nvCxnSpPr>
            <p:cNvPr id="8" name="Straight Arrow Connector 7">
              <a:extLst>
                <a:ext uri="{FF2B5EF4-FFF2-40B4-BE49-F238E27FC236}">
                  <a16:creationId xmlns:a16="http://schemas.microsoft.com/office/drawing/2014/main" id="{F99AC8FA-F7B9-429C-BC27-EFBA5068EEE7}"/>
                </a:ext>
              </a:extLst>
            </p:cNvPr>
            <p:cNvCxnSpPr>
              <a:cxnSpLocks/>
            </p:cNvCxnSpPr>
            <p:nvPr/>
          </p:nvCxnSpPr>
          <p:spPr>
            <a:xfrm>
              <a:off x="676274" y="4603066"/>
              <a:ext cx="806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832F63B-7793-0947-B9AA-925E43C0D74A}"/>
                </a:ext>
              </a:extLst>
            </p:cNvPr>
            <p:cNvSpPr txBox="1"/>
            <p:nvPr/>
          </p:nvSpPr>
          <p:spPr>
            <a:xfrm>
              <a:off x="7947187" y="4603066"/>
              <a:ext cx="805029" cy="738664"/>
            </a:xfrm>
            <a:prstGeom prst="rect">
              <a:avLst/>
            </a:prstGeom>
            <a:noFill/>
            <a:ln>
              <a:noFill/>
            </a:ln>
          </p:spPr>
          <p:txBody>
            <a:bodyPr wrap="none" rtlCol="0">
              <a:spAutoFit/>
            </a:bodyPr>
            <a:lstStyle/>
            <a:p>
              <a:pPr lvl="0">
                <a:spcBef>
                  <a:spcPct val="20000"/>
                </a:spcBef>
                <a:buClr>
                  <a:srgbClr val="000080"/>
                </a:buClr>
              </a:pPr>
              <a:r>
                <a:rPr lang="en-US" sz="2400" dirty="0">
                  <a:latin typeface="+mj-lt"/>
                  <a:ea typeface="Courier" charset="0"/>
                  <a:cs typeface="Courier" charset="0"/>
                  <a:sym typeface="Wingdings" panose="05000000000000000000" pitchFamily="2" charset="2"/>
                </a:rPr>
                <a:t>Time</a:t>
              </a:r>
              <a:endParaRPr lang="en-US" sz="2400" dirty="0">
                <a:latin typeface="+mj-lt"/>
                <a:cs typeface="Calibri" panose="020F0502020204030204" pitchFamily="34" charset="0"/>
                <a:sym typeface="Wingdings" panose="05000000000000000000" pitchFamily="2" charset="2"/>
              </a:endParaRPr>
            </a:p>
            <a:p>
              <a:endParaRPr lang="en-US" dirty="0">
                <a:latin typeface="+mj-lt"/>
              </a:endParaRPr>
            </a:p>
          </p:txBody>
        </p:sp>
      </p:grpSp>
      <p:sp>
        <p:nvSpPr>
          <p:cNvPr id="21" name="Oval 20">
            <a:extLst>
              <a:ext uri="{FF2B5EF4-FFF2-40B4-BE49-F238E27FC236}">
                <a16:creationId xmlns:a16="http://schemas.microsoft.com/office/drawing/2014/main" id="{19293B56-54CB-6E4C-ABD1-04FBEDAD10FE}"/>
              </a:ext>
            </a:extLst>
          </p:cNvPr>
          <p:cNvSpPr/>
          <p:nvPr/>
        </p:nvSpPr>
        <p:spPr>
          <a:xfrm>
            <a:off x="8328492" y="5079125"/>
            <a:ext cx="142875" cy="142875"/>
          </a:xfrm>
          <a:prstGeom prst="ellipse">
            <a:avLst/>
          </a:prstGeom>
          <a:solidFill>
            <a:srgbClr val="F1CEC3"/>
          </a:solidFill>
          <a:ln>
            <a:solidFill>
              <a:srgbClr val="F1CE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9">
            <a:extLst>
              <a:ext uri="{FF2B5EF4-FFF2-40B4-BE49-F238E27FC236}">
                <a16:creationId xmlns:a16="http://schemas.microsoft.com/office/drawing/2014/main" id="{3C5396A2-2D8D-874D-A95A-FB13918A79A0}"/>
              </a:ext>
            </a:extLst>
          </p:cNvPr>
          <p:cNvSpPr/>
          <p:nvPr/>
        </p:nvSpPr>
        <p:spPr>
          <a:xfrm>
            <a:off x="8239194" y="4989826"/>
            <a:ext cx="321470" cy="321470"/>
          </a:xfrm>
          <a:prstGeom prst="donut">
            <a:avLst>
              <a:gd name="adj" fmla="val 5281"/>
            </a:avLst>
          </a:prstGeom>
          <a:solidFill>
            <a:srgbClr val="F1CEC3"/>
          </a:solidFill>
          <a:ln>
            <a:solidFill>
              <a:srgbClr val="F1CE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8CA1F03C-8225-4847-BA7C-1FCAD02B3BE5}"/>
              </a:ext>
            </a:extLst>
          </p:cNvPr>
          <p:cNvSpPr/>
          <p:nvPr/>
        </p:nvSpPr>
        <p:spPr>
          <a:xfrm>
            <a:off x="3885288" y="5053837"/>
            <a:ext cx="142875" cy="142875"/>
          </a:xfrm>
          <a:prstGeom prst="ellipse">
            <a:avLst/>
          </a:prstGeom>
          <a:solidFill>
            <a:srgbClr val="7792CB"/>
          </a:solidFill>
          <a:ln>
            <a:solidFill>
              <a:srgbClr val="7792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9">
            <a:extLst>
              <a:ext uri="{FF2B5EF4-FFF2-40B4-BE49-F238E27FC236}">
                <a16:creationId xmlns:a16="http://schemas.microsoft.com/office/drawing/2014/main" id="{4056CE39-5983-144E-9BC3-653E97736853}"/>
              </a:ext>
            </a:extLst>
          </p:cNvPr>
          <p:cNvSpPr/>
          <p:nvPr/>
        </p:nvSpPr>
        <p:spPr>
          <a:xfrm>
            <a:off x="3795990" y="4964538"/>
            <a:ext cx="321470" cy="321470"/>
          </a:xfrm>
          <a:prstGeom prst="donut">
            <a:avLst>
              <a:gd name="adj" fmla="val 5281"/>
            </a:avLst>
          </a:prstGeom>
          <a:solidFill>
            <a:srgbClr val="7792CB"/>
          </a:solidFill>
          <a:ln>
            <a:solidFill>
              <a:srgbClr val="7792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1900237" y="5773856"/>
            <a:ext cx="8391526" cy="461665"/>
          </a:xfrm>
          <a:prstGeom prst="rect">
            <a:avLst/>
          </a:prstGeom>
          <a:noFill/>
        </p:spPr>
        <p:txBody>
          <a:bodyPr wrap="square" rtlCol="0">
            <a:spAutoFit/>
          </a:bodyPr>
          <a:lstStyle/>
          <a:p>
            <a:pPr algn="ctr"/>
            <a:r>
              <a:rPr lang="en-US" sz="2400" dirty="0">
                <a:latin typeface="+mj-lt"/>
                <a:ea typeface="Century Gothic" charset="0"/>
                <a:cs typeface="Century Gothic" charset="0"/>
              </a:rPr>
              <a:t>Police </a:t>
            </a:r>
            <a:r>
              <a:rPr lang="en-US" sz="2400" b="1" dirty="0">
                <a:latin typeface="+mj-lt"/>
                <a:ea typeface="Century Gothic" charset="0"/>
                <a:cs typeface="Century Gothic" charset="0"/>
              </a:rPr>
              <a:t>used tear gas</a:t>
            </a:r>
            <a:r>
              <a:rPr lang="mr-IN" sz="2400" dirty="0">
                <a:latin typeface="+mj-lt"/>
                <a:ea typeface="Century Gothic" charset="0"/>
                <a:cs typeface="Century Gothic" charset="0"/>
              </a:rPr>
              <a:t>…</a:t>
            </a:r>
            <a:r>
              <a:rPr lang="en-US" sz="2400" dirty="0">
                <a:latin typeface="+mj-lt"/>
                <a:ea typeface="Century Gothic" charset="0"/>
                <a:cs typeface="Century Gothic" charset="0"/>
              </a:rPr>
              <a:t>People </a:t>
            </a:r>
            <a:r>
              <a:rPr lang="en-US" sz="2400" b="1" dirty="0">
                <a:latin typeface="+mj-lt"/>
                <a:ea typeface="Century Gothic" charset="0"/>
                <a:cs typeface="Century Gothic" charset="0"/>
              </a:rPr>
              <a:t>were</a:t>
            </a:r>
            <a:r>
              <a:rPr lang="en-US" sz="2400" dirty="0">
                <a:latin typeface="+mj-lt"/>
                <a:ea typeface="Century Gothic" charset="0"/>
                <a:cs typeface="Century Gothic" charset="0"/>
              </a:rPr>
              <a:t> </a:t>
            </a:r>
            <a:r>
              <a:rPr lang="en-US" sz="2400" b="1" dirty="0">
                <a:latin typeface="+mj-lt"/>
                <a:ea typeface="Century Gothic" charset="0"/>
                <a:cs typeface="Century Gothic" charset="0"/>
              </a:rPr>
              <a:t>angry</a:t>
            </a:r>
            <a:r>
              <a:rPr lang="en-US" sz="2400" dirty="0">
                <a:latin typeface="+mj-lt"/>
                <a:ea typeface="Century Gothic" charset="0"/>
                <a:cs typeface="Century Gothic" charset="0"/>
              </a:rPr>
              <a:t> at the police.</a:t>
            </a:r>
          </a:p>
        </p:txBody>
      </p:sp>
      <p:sp>
        <p:nvSpPr>
          <p:cNvPr id="3" name="Slide Number Placeholder 2">
            <a:extLst>
              <a:ext uri="{FF2B5EF4-FFF2-40B4-BE49-F238E27FC236}">
                <a16:creationId xmlns:a16="http://schemas.microsoft.com/office/drawing/2014/main" id="{3DA5DA57-16F1-46B6-885C-1DF8101B7A39}"/>
              </a:ext>
            </a:extLst>
          </p:cNvPr>
          <p:cNvSpPr>
            <a:spLocks noGrp="1"/>
          </p:cNvSpPr>
          <p:nvPr>
            <p:ph type="sldNum" sz="quarter" idx="11"/>
          </p:nvPr>
        </p:nvSpPr>
        <p:spPr/>
        <p:txBody>
          <a:bodyPr/>
          <a:lstStyle/>
          <a:p>
            <a:fld id="{BDF588C3-71D6-5D45-B118-1C664482E1C2}" type="slidenum">
              <a:rPr lang="en-US" smtClean="0"/>
              <a:t>4</a:t>
            </a:fld>
            <a:endParaRPr lang="en-US"/>
          </a:p>
        </p:txBody>
      </p:sp>
    </p:spTree>
    <p:extLst>
      <p:ext uri="{BB962C8B-B14F-4D97-AF65-F5344CB8AC3E}">
        <p14:creationId xmlns:p14="http://schemas.microsoft.com/office/powerpoint/2010/main" val="4059343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AC3F64C7-D547-7746-8C3C-26DBDC066795}"/>
              </a:ext>
            </a:extLst>
          </p:cNvPr>
          <p:cNvCxnSpPr>
            <a:cxnSpLocks/>
          </p:cNvCxnSpPr>
          <p:nvPr/>
        </p:nvCxnSpPr>
        <p:spPr>
          <a:xfrm flipV="1">
            <a:off x="3948390" y="4055518"/>
            <a:ext cx="0" cy="1073219"/>
          </a:xfrm>
          <a:prstGeom prst="line">
            <a:avLst/>
          </a:prstGeom>
          <a:ln w="19050">
            <a:solidFill>
              <a:srgbClr val="7792C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B4AD11-0FDB-5249-84F9-25A3E58D69FF}"/>
              </a:ext>
            </a:extLst>
          </p:cNvPr>
          <p:cNvCxnSpPr>
            <a:cxnSpLocks/>
          </p:cNvCxnSpPr>
          <p:nvPr/>
        </p:nvCxnSpPr>
        <p:spPr>
          <a:xfrm flipV="1">
            <a:off x="8399929" y="4080806"/>
            <a:ext cx="0" cy="1073219"/>
          </a:xfrm>
          <a:prstGeom prst="line">
            <a:avLst/>
          </a:prstGeom>
          <a:ln w="19050">
            <a:solidFill>
              <a:srgbClr val="F1CEC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7E2FDA-6010-4113-824F-6B8906CE82E2}"/>
              </a:ext>
            </a:extLst>
          </p:cNvPr>
          <p:cNvSpPr>
            <a:spLocks noGrp="1"/>
          </p:cNvSpPr>
          <p:nvPr>
            <p:ph type="title"/>
          </p:nvPr>
        </p:nvSpPr>
        <p:spPr/>
        <p:txBody>
          <a:bodyPr/>
          <a:lstStyle/>
          <a:p>
            <a:r>
              <a:rPr lang="en-US" dirty="0"/>
              <a:t>Understanding Time is Important</a:t>
            </a:r>
            <a:endParaRPr lang="en-US" dirty="0">
              <a:solidFill>
                <a:schemeClr val="bg2"/>
              </a:solidFill>
            </a:endParaRPr>
          </a:p>
        </p:txBody>
      </p:sp>
      <p:grpSp>
        <p:nvGrpSpPr>
          <p:cNvPr id="15" name="Group 14">
            <a:extLst>
              <a:ext uri="{FF2B5EF4-FFF2-40B4-BE49-F238E27FC236}">
                <a16:creationId xmlns:a16="http://schemas.microsoft.com/office/drawing/2014/main" id="{2490A4AA-906D-4691-8965-B46C5599291D}"/>
              </a:ext>
            </a:extLst>
          </p:cNvPr>
          <p:cNvGrpSpPr/>
          <p:nvPr/>
        </p:nvGrpSpPr>
        <p:grpSpPr>
          <a:xfrm>
            <a:off x="2348190" y="1549909"/>
            <a:ext cx="3062010" cy="2505609"/>
            <a:chOff x="5275728" y="1024238"/>
            <a:chExt cx="3062010" cy="2505609"/>
          </a:xfrm>
        </p:grpSpPr>
        <p:sp>
          <p:nvSpPr>
            <p:cNvPr id="6" name="Rectangle: Rounded Corners 5">
              <a:extLst>
                <a:ext uri="{FF2B5EF4-FFF2-40B4-BE49-F238E27FC236}">
                  <a16:creationId xmlns:a16="http://schemas.microsoft.com/office/drawing/2014/main" id="{995E8A5A-0790-4245-98FE-C03CC313DCF1}"/>
                </a:ext>
              </a:extLst>
            </p:cNvPr>
            <p:cNvSpPr/>
            <p:nvPr/>
          </p:nvSpPr>
          <p:spPr>
            <a:xfrm>
              <a:off x="5275728" y="2539247"/>
              <a:ext cx="3062010" cy="990600"/>
            </a:xfrm>
            <a:prstGeom prst="roundRect">
              <a:avLst/>
            </a:prstGeom>
            <a:solidFill>
              <a:srgbClr val="779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chemeClr val="tx1"/>
                  </a:solidFill>
                  <a:latin typeface="Century Gothic" panose="020B0502020202020204" pitchFamily="34" charset="0"/>
                </a:rPr>
                <a:t>Police used tear gas</a:t>
              </a:r>
            </a:p>
          </p:txBody>
        </p:sp>
        <p:pic>
          <p:nvPicPr>
            <p:cNvPr id="2050" name="Picture 2" descr="Image result for police tear gas">
              <a:extLst>
                <a:ext uri="{FF2B5EF4-FFF2-40B4-BE49-F238E27FC236}">
                  <a16:creationId xmlns:a16="http://schemas.microsoft.com/office/drawing/2014/main" id="{C1288562-6DD3-4876-8B01-E51542E277D3}"/>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637959" y="1024238"/>
              <a:ext cx="2337547" cy="1425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129D606-D205-4B1D-9975-395A797DFC52}"/>
              </a:ext>
            </a:extLst>
          </p:cNvPr>
          <p:cNvGrpSpPr/>
          <p:nvPr/>
        </p:nvGrpSpPr>
        <p:grpSpPr>
          <a:xfrm>
            <a:off x="6920192" y="1570691"/>
            <a:ext cx="3062009" cy="2510115"/>
            <a:chOff x="806262" y="1019732"/>
            <a:chExt cx="3062009" cy="2510115"/>
          </a:xfrm>
        </p:grpSpPr>
        <p:sp>
          <p:nvSpPr>
            <p:cNvPr id="5" name="Rectangle: Rounded Corners 4">
              <a:extLst>
                <a:ext uri="{FF2B5EF4-FFF2-40B4-BE49-F238E27FC236}">
                  <a16:creationId xmlns:a16="http://schemas.microsoft.com/office/drawing/2014/main" id="{70CFC6B0-C1C5-4697-8152-600DD0770FAD}"/>
                </a:ext>
              </a:extLst>
            </p:cNvPr>
            <p:cNvSpPr/>
            <p:nvPr/>
          </p:nvSpPr>
          <p:spPr>
            <a:xfrm>
              <a:off x="806262" y="2539247"/>
              <a:ext cx="3062009" cy="990600"/>
            </a:xfrm>
            <a:prstGeom prst="roundRect">
              <a:avLst/>
            </a:prstGeom>
            <a:solidFill>
              <a:srgbClr val="F1C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chemeClr val="tx1"/>
                  </a:solidFill>
                  <a:latin typeface="Century Gothic" panose="020B0502020202020204" pitchFamily="34" charset="0"/>
                </a:rPr>
                <a:t>People were angry</a:t>
              </a:r>
            </a:p>
          </p:txBody>
        </p:sp>
        <p:pic>
          <p:nvPicPr>
            <p:cNvPr id="12" name="Picture 11">
              <a:extLst>
                <a:ext uri="{FF2B5EF4-FFF2-40B4-BE49-F238E27FC236}">
                  <a16:creationId xmlns:a16="http://schemas.microsoft.com/office/drawing/2014/main" id="{0B66BF47-565A-4441-B6A3-52EAF27E442A}"/>
                </a:ext>
              </a:extLst>
            </p:cNvPr>
            <p:cNvPicPr>
              <a:picLocks noChangeAspect="1"/>
            </p:cNvPicPr>
            <p:nvPr/>
          </p:nvPicPr>
          <p:blipFill>
            <a:blip r:embed="rId4"/>
            <a:stretch>
              <a:fillRect/>
            </a:stretch>
          </p:blipFill>
          <p:spPr>
            <a:xfrm>
              <a:off x="845258" y="1019732"/>
              <a:ext cx="2984015" cy="1429840"/>
            </a:xfrm>
            <a:prstGeom prst="rect">
              <a:avLst/>
            </a:prstGeom>
          </p:spPr>
        </p:pic>
      </p:grpSp>
      <p:grpSp>
        <p:nvGrpSpPr>
          <p:cNvPr id="11" name="Group 10">
            <a:extLst>
              <a:ext uri="{FF2B5EF4-FFF2-40B4-BE49-F238E27FC236}">
                <a16:creationId xmlns:a16="http://schemas.microsoft.com/office/drawing/2014/main" id="{ADDFD349-305A-AA48-BED5-EA21B3CB16DD}"/>
              </a:ext>
            </a:extLst>
          </p:cNvPr>
          <p:cNvGrpSpPr/>
          <p:nvPr/>
        </p:nvGrpSpPr>
        <p:grpSpPr>
          <a:xfrm>
            <a:off x="2200274" y="5128736"/>
            <a:ext cx="8075942" cy="738664"/>
            <a:chOff x="676274" y="4603066"/>
            <a:chExt cx="8075942" cy="738664"/>
          </a:xfrm>
        </p:grpSpPr>
        <p:cxnSp>
          <p:nvCxnSpPr>
            <p:cNvPr id="8" name="Straight Arrow Connector 7">
              <a:extLst>
                <a:ext uri="{FF2B5EF4-FFF2-40B4-BE49-F238E27FC236}">
                  <a16:creationId xmlns:a16="http://schemas.microsoft.com/office/drawing/2014/main" id="{F99AC8FA-F7B9-429C-BC27-EFBA5068EEE7}"/>
                </a:ext>
              </a:extLst>
            </p:cNvPr>
            <p:cNvCxnSpPr>
              <a:cxnSpLocks/>
            </p:cNvCxnSpPr>
            <p:nvPr/>
          </p:nvCxnSpPr>
          <p:spPr>
            <a:xfrm>
              <a:off x="676274" y="4603066"/>
              <a:ext cx="806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832F63B-7793-0947-B9AA-925E43C0D74A}"/>
                </a:ext>
              </a:extLst>
            </p:cNvPr>
            <p:cNvSpPr txBox="1"/>
            <p:nvPr/>
          </p:nvSpPr>
          <p:spPr>
            <a:xfrm>
              <a:off x="7947187" y="4603066"/>
              <a:ext cx="805029" cy="738664"/>
            </a:xfrm>
            <a:prstGeom prst="rect">
              <a:avLst/>
            </a:prstGeom>
            <a:noFill/>
            <a:ln>
              <a:noFill/>
            </a:ln>
          </p:spPr>
          <p:txBody>
            <a:bodyPr wrap="none" rtlCol="0">
              <a:spAutoFit/>
            </a:bodyPr>
            <a:lstStyle/>
            <a:p>
              <a:pPr lvl="0">
                <a:spcBef>
                  <a:spcPct val="20000"/>
                </a:spcBef>
                <a:buClr>
                  <a:srgbClr val="000080"/>
                </a:buClr>
              </a:pPr>
              <a:r>
                <a:rPr lang="en-US" sz="2400" dirty="0">
                  <a:latin typeface="+mj-lt"/>
                  <a:ea typeface="Courier" charset="0"/>
                  <a:cs typeface="Courier" charset="0"/>
                  <a:sym typeface="Wingdings" panose="05000000000000000000" pitchFamily="2" charset="2"/>
                </a:rPr>
                <a:t>Time</a:t>
              </a:r>
              <a:endParaRPr lang="en-US" sz="2400" dirty="0">
                <a:latin typeface="+mj-lt"/>
                <a:cs typeface="Calibri" panose="020F0502020204030204" pitchFamily="34" charset="0"/>
                <a:sym typeface="Wingdings" panose="05000000000000000000" pitchFamily="2" charset="2"/>
              </a:endParaRPr>
            </a:p>
            <a:p>
              <a:endParaRPr lang="en-US" dirty="0">
                <a:solidFill>
                  <a:srgbClr val="FF0000"/>
                </a:solidFill>
              </a:endParaRPr>
            </a:p>
          </p:txBody>
        </p:sp>
      </p:grpSp>
      <p:sp>
        <p:nvSpPr>
          <p:cNvPr id="21" name="Oval 20">
            <a:extLst>
              <a:ext uri="{FF2B5EF4-FFF2-40B4-BE49-F238E27FC236}">
                <a16:creationId xmlns:a16="http://schemas.microsoft.com/office/drawing/2014/main" id="{19293B56-54CB-6E4C-ABD1-04FBEDAD10FE}"/>
              </a:ext>
            </a:extLst>
          </p:cNvPr>
          <p:cNvSpPr/>
          <p:nvPr/>
        </p:nvSpPr>
        <p:spPr>
          <a:xfrm>
            <a:off x="8328492" y="5079125"/>
            <a:ext cx="142875" cy="142875"/>
          </a:xfrm>
          <a:prstGeom prst="ellipse">
            <a:avLst/>
          </a:prstGeom>
          <a:solidFill>
            <a:srgbClr val="F1CEC3"/>
          </a:solidFill>
          <a:ln>
            <a:solidFill>
              <a:srgbClr val="F1CE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9">
            <a:extLst>
              <a:ext uri="{FF2B5EF4-FFF2-40B4-BE49-F238E27FC236}">
                <a16:creationId xmlns:a16="http://schemas.microsoft.com/office/drawing/2014/main" id="{3C5396A2-2D8D-874D-A95A-FB13918A79A0}"/>
              </a:ext>
            </a:extLst>
          </p:cNvPr>
          <p:cNvSpPr/>
          <p:nvPr/>
        </p:nvSpPr>
        <p:spPr>
          <a:xfrm>
            <a:off x="8239194" y="4989826"/>
            <a:ext cx="321470" cy="321470"/>
          </a:xfrm>
          <a:prstGeom prst="donut">
            <a:avLst>
              <a:gd name="adj" fmla="val 5281"/>
            </a:avLst>
          </a:prstGeom>
          <a:solidFill>
            <a:srgbClr val="F1CEC3"/>
          </a:solidFill>
          <a:ln>
            <a:solidFill>
              <a:srgbClr val="F1CE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8CA1F03C-8225-4847-BA7C-1FCAD02B3BE5}"/>
              </a:ext>
            </a:extLst>
          </p:cNvPr>
          <p:cNvSpPr/>
          <p:nvPr/>
        </p:nvSpPr>
        <p:spPr>
          <a:xfrm>
            <a:off x="3885288" y="5053837"/>
            <a:ext cx="142875" cy="142875"/>
          </a:xfrm>
          <a:prstGeom prst="ellipse">
            <a:avLst/>
          </a:prstGeom>
          <a:solidFill>
            <a:srgbClr val="7792CB"/>
          </a:solidFill>
          <a:ln>
            <a:solidFill>
              <a:srgbClr val="7792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9">
            <a:extLst>
              <a:ext uri="{FF2B5EF4-FFF2-40B4-BE49-F238E27FC236}">
                <a16:creationId xmlns:a16="http://schemas.microsoft.com/office/drawing/2014/main" id="{4056CE39-5983-144E-9BC3-653E97736853}"/>
              </a:ext>
            </a:extLst>
          </p:cNvPr>
          <p:cNvSpPr/>
          <p:nvPr/>
        </p:nvSpPr>
        <p:spPr>
          <a:xfrm>
            <a:off x="3795990" y="4964538"/>
            <a:ext cx="321470" cy="321470"/>
          </a:xfrm>
          <a:prstGeom prst="donut">
            <a:avLst>
              <a:gd name="adj" fmla="val 5281"/>
            </a:avLst>
          </a:prstGeom>
          <a:solidFill>
            <a:srgbClr val="7792CB"/>
          </a:solidFill>
          <a:ln>
            <a:solidFill>
              <a:srgbClr val="7792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1963305" y="5773856"/>
            <a:ext cx="8391526" cy="830997"/>
          </a:xfrm>
          <a:prstGeom prst="rect">
            <a:avLst/>
          </a:prstGeom>
          <a:noFill/>
        </p:spPr>
        <p:txBody>
          <a:bodyPr wrap="square" rtlCol="0">
            <a:spAutoFit/>
          </a:bodyPr>
          <a:lstStyle/>
          <a:p>
            <a:r>
              <a:rPr lang="en-US" sz="2400" dirty="0">
                <a:latin typeface="+mj-lt"/>
                <a:ea typeface="Century Gothic" charset="0"/>
                <a:cs typeface="Century Gothic" charset="0"/>
              </a:rPr>
              <a:t>In natural language, we rarely see explicit </a:t>
            </a:r>
            <a:r>
              <a:rPr lang="en-US" sz="2400" b="1" dirty="0">
                <a:latin typeface="+mj-lt"/>
                <a:ea typeface="Century Gothic" charset="0"/>
                <a:cs typeface="Century Gothic" charset="0"/>
              </a:rPr>
              <a:t>timestamps</a:t>
            </a:r>
            <a:r>
              <a:rPr lang="en-US" sz="2400" dirty="0">
                <a:latin typeface="+mj-lt"/>
                <a:ea typeface="Century Gothic" charset="0"/>
                <a:cs typeface="Century Gothic" charset="0"/>
              </a:rPr>
              <a:t>, so we have to figure out the temporal order </a:t>
            </a:r>
            <a:r>
              <a:rPr lang="en-US" sz="2400" b="1" dirty="0">
                <a:latin typeface="+mj-lt"/>
                <a:ea typeface="Century Gothic" charset="0"/>
                <a:cs typeface="Century Gothic" charset="0"/>
              </a:rPr>
              <a:t>from cues in the text</a:t>
            </a:r>
            <a:r>
              <a:rPr lang="en-US" sz="2400" dirty="0">
                <a:latin typeface="+mj-lt"/>
                <a:ea typeface="Century Gothic" charset="0"/>
                <a:cs typeface="Century Gothic" charset="0"/>
              </a:rPr>
              <a:t>.</a:t>
            </a:r>
          </a:p>
        </p:txBody>
      </p:sp>
      <p:sp>
        <p:nvSpPr>
          <p:cNvPr id="3" name="Slide Number Placeholder 2">
            <a:extLst>
              <a:ext uri="{FF2B5EF4-FFF2-40B4-BE49-F238E27FC236}">
                <a16:creationId xmlns:a16="http://schemas.microsoft.com/office/drawing/2014/main" id="{0082C8B6-4965-4314-B2AB-263AE9B699B7}"/>
              </a:ext>
            </a:extLst>
          </p:cNvPr>
          <p:cNvSpPr>
            <a:spLocks noGrp="1"/>
          </p:cNvSpPr>
          <p:nvPr>
            <p:ph type="sldNum" sz="quarter" idx="11"/>
          </p:nvPr>
        </p:nvSpPr>
        <p:spPr/>
        <p:txBody>
          <a:bodyPr/>
          <a:lstStyle/>
          <a:p>
            <a:fld id="{BDF588C3-71D6-5D45-B118-1C664482E1C2}" type="slidenum">
              <a:rPr lang="en-US" smtClean="0"/>
              <a:t>5</a:t>
            </a:fld>
            <a:endParaRPr lang="en-US"/>
          </a:p>
        </p:txBody>
      </p:sp>
    </p:spTree>
    <p:extLst>
      <p:ext uri="{BB962C8B-B14F-4D97-AF65-F5344CB8AC3E}">
        <p14:creationId xmlns:p14="http://schemas.microsoft.com/office/powerpoint/2010/main" val="134003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D3F1-2250-47EC-94A5-24C2EEC29012}"/>
              </a:ext>
            </a:extLst>
          </p:cNvPr>
          <p:cNvSpPr>
            <a:spLocks noGrp="1"/>
          </p:cNvSpPr>
          <p:nvPr>
            <p:ph type="title"/>
          </p:nvPr>
        </p:nvSpPr>
        <p:spPr/>
        <p:txBody>
          <a:bodyPr/>
          <a:lstStyle/>
          <a:p>
            <a:r>
              <a:rPr lang="en-US" dirty="0"/>
              <a:t>Representing time-varying information</a:t>
            </a:r>
          </a:p>
        </p:txBody>
      </p:sp>
      <p:sp>
        <p:nvSpPr>
          <p:cNvPr id="3" name="Content Placeholder 2">
            <a:extLst>
              <a:ext uri="{FF2B5EF4-FFF2-40B4-BE49-F238E27FC236}">
                <a16:creationId xmlns:a16="http://schemas.microsoft.com/office/drawing/2014/main" id="{BBDC5ACE-BCEF-413F-A952-FECEE44845A8}"/>
              </a:ext>
            </a:extLst>
          </p:cNvPr>
          <p:cNvSpPr>
            <a:spLocks noGrp="1"/>
          </p:cNvSpPr>
          <p:nvPr>
            <p:ph idx="1"/>
          </p:nvPr>
        </p:nvSpPr>
        <p:spPr>
          <a:xfrm>
            <a:off x="609599" y="1251856"/>
            <a:ext cx="11409113" cy="4484915"/>
          </a:xfrm>
        </p:spPr>
        <p:txBody>
          <a:bodyPr/>
          <a:lstStyle/>
          <a:p>
            <a:r>
              <a:rPr lang="en-US" b="1" dirty="0"/>
              <a:t>Events</a:t>
            </a:r>
            <a:r>
              <a:rPr lang="en-US" dirty="0"/>
              <a:t> are associated with time</a:t>
            </a:r>
          </a:p>
          <a:p>
            <a:pPr lvl="1"/>
            <a:r>
              <a:rPr lang="en-US" dirty="0"/>
              <a:t>Start, End, Duration, Frequency</a:t>
            </a:r>
          </a:p>
          <a:p>
            <a:r>
              <a:rPr lang="en-US" dirty="0"/>
              <a:t>Many (most) </a:t>
            </a:r>
            <a:r>
              <a:rPr lang="en-US" b="1" dirty="0"/>
              <a:t>attributes</a:t>
            </a:r>
            <a:r>
              <a:rPr lang="en-US" dirty="0"/>
              <a:t> and </a:t>
            </a:r>
            <a:r>
              <a:rPr lang="en-US" b="1" dirty="0"/>
              <a:t>relations</a:t>
            </a:r>
            <a:r>
              <a:rPr lang="en-US" dirty="0"/>
              <a:t> change over time</a:t>
            </a:r>
          </a:p>
          <a:p>
            <a:pPr lvl="1"/>
            <a:r>
              <a:rPr lang="en-US" dirty="0"/>
              <a:t>Ex: employment, location, nationality, headquarters, president, event participant, etc.</a:t>
            </a:r>
          </a:p>
          <a:p>
            <a:r>
              <a:rPr lang="en-US" b="1" dirty="0"/>
              <a:t>Knowledge Bases </a:t>
            </a:r>
            <a:r>
              <a:rPr lang="en-US" dirty="0"/>
              <a:t>(knowledge Graphs) need to be qualified temporally </a:t>
            </a:r>
          </a:p>
          <a:p>
            <a:pPr lvl="1"/>
            <a:r>
              <a:rPr lang="en-US" dirty="0"/>
              <a:t>Time &amp; temporal order of events</a:t>
            </a:r>
          </a:p>
          <a:p>
            <a:pPr lvl="1"/>
            <a:r>
              <a:rPr lang="en-US" dirty="0"/>
              <a:t>When relations start &amp; end</a:t>
            </a:r>
          </a:p>
          <a:p>
            <a:pPr lvl="1"/>
            <a:r>
              <a:rPr lang="en-US" dirty="0"/>
              <a:t>Otherwise, it would result in potentially contradictory statements</a:t>
            </a:r>
          </a:p>
          <a:p>
            <a:pPr lvl="2"/>
            <a:r>
              <a:rPr lang="en-US" dirty="0"/>
              <a:t>Ex: Senator Obama vs. President Obama</a:t>
            </a:r>
          </a:p>
          <a:p>
            <a:pPr lvl="1"/>
            <a:r>
              <a:rPr lang="en-US" dirty="0"/>
              <a:t>And impact event coreference and &amp; consistency checking</a:t>
            </a:r>
          </a:p>
          <a:p>
            <a:pPr lvl="2"/>
            <a:r>
              <a:rPr lang="en-US" dirty="0"/>
              <a:t>Multiple presidents; Multiple spouses</a:t>
            </a:r>
          </a:p>
          <a:p>
            <a:r>
              <a:rPr lang="en-US" dirty="0"/>
              <a:t>Goal: </a:t>
            </a:r>
            <a:r>
              <a:rPr lang="en-US" dirty="0">
                <a:solidFill>
                  <a:srgbClr val="3366CC"/>
                </a:solidFill>
              </a:rPr>
              <a:t>Represent </a:t>
            </a:r>
            <a:r>
              <a:rPr lang="en-US" dirty="0"/>
              <a:t>temporal qualifications over </a:t>
            </a:r>
            <a:r>
              <a:rPr lang="en-US" dirty="0">
                <a:solidFill>
                  <a:srgbClr val="3366CC"/>
                </a:solidFill>
              </a:rPr>
              <a:t>conditions that change over time </a:t>
            </a:r>
            <a:r>
              <a:rPr lang="en-US" dirty="0"/>
              <a:t>(</a:t>
            </a:r>
            <a:r>
              <a:rPr lang="en-US" dirty="0" err="1"/>
              <a:t>fluents</a:t>
            </a:r>
            <a:r>
              <a:rPr lang="en-US" dirty="0"/>
              <a:t>)</a:t>
            </a:r>
          </a:p>
        </p:txBody>
      </p:sp>
      <p:sp>
        <p:nvSpPr>
          <p:cNvPr id="6" name="Rectangle 5">
            <a:extLst>
              <a:ext uri="{FF2B5EF4-FFF2-40B4-BE49-F238E27FC236}">
                <a16:creationId xmlns:a16="http://schemas.microsoft.com/office/drawing/2014/main" id="{C078FB2B-34E3-480C-AC4C-1B494645FC98}"/>
              </a:ext>
            </a:extLst>
          </p:cNvPr>
          <p:cNvSpPr/>
          <p:nvPr/>
        </p:nvSpPr>
        <p:spPr>
          <a:xfrm>
            <a:off x="7992877" y="852014"/>
            <a:ext cx="4025836" cy="1323439"/>
          </a:xfrm>
          <a:prstGeom prst="rect">
            <a:avLst/>
          </a:prstGeom>
          <a:ln>
            <a:solidFill>
              <a:srgbClr val="0000FF"/>
            </a:solidFill>
          </a:ln>
        </p:spPr>
        <p:txBody>
          <a:bodyPr wrap="square">
            <a:spAutoFit/>
          </a:bodyPr>
          <a:lstStyle/>
          <a:p>
            <a:pPr marL="342900" indent="-342900">
              <a:buFont typeface="Arial" panose="020B0604020202020204" pitchFamily="34" charset="0"/>
              <a:buChar char="•"/>
            </a:pPr>
            <a:r>
              <a:rPr lang="en-US" sz="2000" dirty="0">
                <a:solidFill>
                  <a:srgbClr val="333333"/>
                </a:solidFill>
                <a:latin typeface="+mj-lt"/>
              </a:rPr>
              <a:t>Temporal information is often not complete nor certain</a:t>
            </a:r>
          </a:p>
          <a:p>
            <a:pPr marL="342900" indent="-342900">
              <a:buFont typeface="Arial" panose="020B0604020202020204" pitchFamily="34" charset="0"/>
              <a:buChar char="•"/>
            </a:pPr>
            <a:r>
              <a:rPr lang="en-US" sz="2000" dirty="0">
                <a:solidFill>
                  <a:srgbClr val="333333"/>
                </a:solidFill>
                <a:latin typeface="+mj-lt"/>
              </a:rPr>
              <a:t>Temporal information is often implicit (commonsense) </a:t>
            </a:r>
          </a:p>
        </p:txBody>
      </p:sp>
      <p:sp>
        <p:nvSpPr>
          <p:cNvPr id="7" name="Slide Number Placeholder 6">
            <a:extLst>
              <a:ext uri="{FF2B5EF4-FFF2-40B4-BE49-F238E27FC236}">
                <a16:creationId xmlns:a16="http://schemas.microsoft.com/office/drawing/2014/main" id="{D40B7AD7-4E43-4D1E-AB1B-24ADBDE9ABCD}"/>
              </a:ext>
            </a:extLst>
          </p:cNvPr>
          <p:cNvSpPr>
            <a:spLocks noGrp="1"/>
          </p:cNvSpPr>
          <p:nvPr>
            <p:ph type="sldNum" sz="quarter" idx="11"/>
          </p:nvPr>
        </p:nvSpPr>
        <p:spPr/>
        <p:txBody>
          <a:bodyPr/>
          <a:lstStyle/>
          <a:p>
            <a:fld id="{BDF588C3-71D6-5D45-B118-1C664482E1C2}" type="slidenum">
              <a:rPr lang="en-US" smtClean="0"/>
              <a:t>6</a:t>
            </a:fld>
            <a:endParaRPr lang="en-US"/>
          </a:p>
        </p:txBody>
      </p:sp>
    </p:spTree>
    <p:extLst>
      <p:ext uri="{BB962C8B-B14F-4D97-AF65-F5344CB8AC3E}">
        <p14:creationId xmlns:p14="http://schemas.microsoft.com/office/powerpoint/2010/main" val="27717608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BFF8-5496-46AE-A924-45BDC530234B}"/>
              </a:ext>
            </a:extLst>
          </p:cNvPr>
          <p:cNvSpPr>
            <a:spLocks noGrp="1"/>
          </p:cNvSpPr>
          <p:nvPr>
            <p:ph type="title"/>
          </p:nvPr>
        </p:nvSpPr>
        <p:spPr/>
        <p:txBody>
          <a:bodyPr/>
          <a:lstStyle/>
          <a:p>
            <a:r>
              <a:rPr lang="en-US" dirty="0"/>
              <a:t>Things to Think About</a:t>
            </a:r>
          </a:p>
        </p:txBody>
      </p:sp>
      <p:sp>
        <p:nvSpPr>
          <p:cNvPr id="3" name="Content Placeholder 2">
            <a:extLst>
              <a:ext uri="{FF2B5EF4-FFF2-40B4-BE49-F238E27FC236}">
                <a16:creationId xmlns:a16="http://schemas.microsoft.com/office/drawing/2014/main" id="{09B0D433-0077-413D-AF29-94013E1096A0}"/>
              </a:ext>
            </a:extLst>
          </p:cNvPr>
          <p:cNvSpPr>
            <a:spLocks noGrp="1"/>
          </p:cNvSpPr>
          <p:nvPr>
            <p:ph idx="1"/>
          </p:nvPr>
        </p:nvSpPr>
        <p:spPr/>
        <p:txBody>
          <a:bodyPr/>
          <a:lstStyle/>
          <a:p>
            <a:r>
              <a:rPr lang="en-US" sz="2000" dirty="0"/>
              <a:t>Natural Language communicates </a:t>
            </a:r>
            <a:r>
              <a:rPr lang="en-US" sz="2000" dirty="0">
                <a:solidFill>
                  <a:srgbClr val="3366CC"/>
                </a:solidFill>
              </a:rPr>
              <a:t>explicit temporal information </a:t>
            </a:r>
            <a:r>
              <a:rPr lang="en-US" sz="2000" dirty="0"/>
              <a:t>infrequently</a:t>
            </a:r>
          </a:p>
          <a:p>
            <a:endParaRPr lang="en-US" sz="2000" dirty="0"/>
          </a:p>
          <a:p>
            <a:endParaRPr lang="en-US" sz="2000" dirty="0"/>
          </a:p>
          <a:p>
            <a:pPr lvl="1"/>
            <a:r>
              <a:rPr lang="en-US" sz="1800" dirty="0"/>
              <a:t>This vagueness is inherent to natural language</a:t>
            </a:r>
          </a:p>
          <a:p>
            <a:pPr lvl="2"/>
            <a:r>
              <a:rPr lang="en-US" sz="1600" dirty="0"/>
              <a:t>It’s not (just) a shortcoming of the state of the art in NLP</a:t>
            </a:r>
          </a:p>
          <a:p>
            <a:pPr lvl="1"/>
            <a:r>
              <a:rPr lang="en-US" sz="1800" dirty="0"/>
              <a:t>But some of it can be handled using inference and (commonsense) knowledge  </a:t>
            </a:r>
          </a:p>
          <a:p>
            <a:endParaRPr lang="en-US" sz="2000" dirty="0"/>
          </a:p>
          <a:p>
            <a:r>
              <a:rPr lang="en-US" sz="2000" dirty="0"/>
              <a:t>The mapping from natural language to KR is </a:t>
            </a:r>
            <a:r>
              <a:rPr lang="en-US" sz="2000" dirty="0">
                <a:solidFill>
                  <a:srgbClr val="3366CC"/>
                </a:solidFill>
              </a:rPr>
              <a:t>lossy</a:t>
            </a:r>
          </a:p>
          <a:p>
            <a:pPr lvl="1"/>
            <a:r>
              <a:rPr lang="en-US" sz="1800" dirty="0"/>
              <a:t>We need to agree on the phenomena we want to represent, and how</a:t>
            </a:r>
          </a:p>
          <a:p>
            <a:pPr lvl="2"/>
            <a:r>
              <a:rPr lang="en-US" sz="1600" dirty="0"/>
              <a:t>Realizing that more is expressed in the natural language than in our KR</a:t>
            </a:r>
          </a:p>
          <a:p>
            <a:endParaRPr lang="en-US" sz="2000" dirty="0"/>
          </a:p>
          <a:p>
            <a:r>
              <a:rPr lang="en-US" sz="2000" dirty="0"/>
              <a:t>The challenge is in mapping from text to a well-defined KR capturing its temporal aspects. </a:t>
            </a:r>
          </a:p>
          <a:p>
            <a:pPr lvl="1"/>
            <a:r>
              <a:rPr lang="en-US" sz="1800" dirty="0"/>
              <a:t>The rest is easy (?)</a:t>
            </a:r>
          </a:p>
          <a:p>
            <a:pPr marL="0" indent="0">
              <a:buNone/>
            </a:pPr>
            <a:endParaRPr lang="en-US" sz="2000" dirty="0"/>
          </a:p>
        </p:txBody>
      </p:sp>
      <p:sp>
        <p:nvSpPr>
          <p:cNvPr id="4" name="Slide Number Placeholder 3">
            <a:extLst>
              <a:ext uri="{FF2B5EF4-FFF2-40B4-BE49-F238E27FC236}">
                <a16:creationId xmlns:a16="http://schemas.microsoft.com/office/drawing/2014/main" id="{C8305AA0-26BB-49A9-9435-827962DB1BAB}"/>
              </a:ext>
            </a:extLst>
          </p:cNvPr>
          <p:cNvSpPr>
            <a:spLocks noGrp="1"/>
          </p:cNvSpPr>
          <p:nvPr>
            <p:ph type="sldNum" sz="quarter" idx="11"/>
          </p:nvPr>
        </p:nvSpPr>
        <p:spPr/>
        <p:txBody>
          <a:bodyPr/>
          <a:lstStyle/>
          <a:p>
            <a:fld id="{BDF588C3-71D6-5D45-B118-1C664482E1C2}" type="slidenum">
              <a:rPr lang="en-US" smtClean="0"/>
              <a:t>7</a:t>
            </a:fld>
            <a:endParaRPr lang="en-US"/>
          </a:p>
        </p:txBody>
      </p:sp>
      <p:sp>
        <p:nvSpPr>
          <p:cNvPr id="5" name="TextBox 4">
            <a:extLst>
              <a:ext uri="{FF2B5EF4-FFF2-40B4-BE49-F238E27FC236}">
                <a16:creationId xmlns:a16="http://schemas.microsoft.com/office/drawing/2014/main" id="{977135A8-517C-4D45-B4A2-CC5F321F3EB1}"/>
              </a:ext>
            </a:extLst>
          </p:cNvPr>
          <p:cNvSpPr txBox="1"/>
          <p:nvPr/>
        </p:nvSpPr>
        <p:spPr>
          <a:xfrm>
            <a:off x="1036894" y="1642485"/>
            <a:ext cx="8391526" cy="707886"/>
          </a:xfrm>
          <a:prstGeom prst="rect">
            <a:avLst/>
          </a:prstGeom>
          <a:solidFill>
            <a:srgbClr val="FFFFCC"/>
          </a:solidFill>
          <a:ln>
            <a:solidFill>
              <a:schemeClr val="accent2"/>
            </a:solidFill>
          </a:ln>
        </p:spPr>
        <p:txBody>
          <a:bodyPr wrap="square" rtlCol="0">
            <a:spAutoFit/>
          </a:bodyPr>
          <a:lstStyle/>
          <a:p>
            <a:r>
              <a:rPr lang="en-US" sz="2000" dirty="0">
                <a:ea typeface="Century Gothic" charset="0"/>
                <a:cs typeface="Century Gothic" charset="0"/>
              </a:rPr>
              <a:t>Police used tear gas starting </a:t>
            </a:r>
            <a:r>
              <a:rPr lang="en-US" sz="2000" b="1" dirty="0">
                <a:ea typeface="Century Gothic" charset="0"/>
                <a:cs typeface="Century Gothic" charset="0"/>
              </a:rPr>
              <a:t>at 7pm on Saturday and stopped at 7:30;</a:t>
            </a:r>
            <a:r>
              <a:rPr lang="en-US" sz="2000" dirty="0">
                <a:ea typeface="Century Gothic" charset="0"/>
                <a:cs typeface="Century Gothic" charset="0"/>
              </a:rPr>
              <a:t>….</a:t>
            </a:r>
          </a:p>
          <a:p>
            <a:r>
              <a:rPr lang="en-US" sz="2000" dirty="0">
                <a:ea typeface="Century Gothic" charset="0"/>
                <a:cs typeface="Century Gothic" charset="0"/>
              </a:rPr>
              <a:t>People were angry at the police </a:t>
            </a:r>
            <a:r>
              <a:rPr lang="en-US" sz="2000" b="1" dirty="0">
                <a:ea typeface="Century Gothic" charset="0"/>
                <a:cs typeface="Century Gothic" charset="0"/>
              </a:rPr>
              <a:t>between 7:01 and 9pm</a:t>
            </a:r>
            <a:r>
              <a:rPr lang="en-US" sz="2000" dirty="0">
                <a:ea typeface="Century Gothic" charset="0"/>
                <a:cs typeface="Century Gothic" charset="0"/>
              </a:rPr>
              <a:t>.</a:t>
            </a:r>
          </a:p>
        </p:txBody>
      </p:sp>
    </p:spTree>
    <p:extLst>
      <p:ext uri="{BB962C8B-B14F-4D97-AF65-F5344CB8AC3E}">
        <p14:creationId xmlns:p14="http://schemas.microsoft.com/office/powerpoint/2010/main" val="27346653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D3F1-2250-47EC-94A5-24C2EEC29012}"/>
              </a:ext>
            </a:extLst>
          </p:cNvPr>
          <p:cNvSpPr>
            <a:spLocks noGrp="1"/>
          </p:cNvSpPr>
          <p:nvPr>
            <p:ph type="title"/>
          </p:nvPr>
        </p:nvSpPr>
        <p:spPr/>
        <p:txBody>
          <a:bodyPr/>
          <a:lstStyle/>
          <a:p>
            <a:r>
              <a:rPr lang="en-US" dirty="0"/>
              <a:t>Representational desiderata</a:t>
            </a:r>
          </a:p>
        </p:txBody>
      </p:sp>
      <p:sp>
        <p:nvSpPr>
          <p:cNvPr id="3" name="Content Placeholder 2">
            <a:extLst>
              <a:ext uri="{FF2B5EF4-FFF2-40B4-BE49-F238E27FC236}">
                <a16:creationId xmlns:a16="http://schemas.microsoft.com/office/drawing/2014/main" id="{BBDC5ACE-BCEF-413F-A952-FECEE44845A8}"/>
              </a:ext>
            </a:extLst>
          </p:cNvPr>
          <p:cNvSpPr>
            <a:spLocks noGrp="1"/>
          </p:cNvSpPr>
          <p:nvPr>
            <p:ph idx="1"/>
          </p:nvPr>
        </p:nvSpPr>
        <p:spPr>
          <a:xfrm>
            <a:off x="177928" y="978001"/>
            <a:ext cx="5673613" cy="4484915"/>
          </a:xfrm>
        </p:spPr>
        <p:txBody>
          <a:bodyPr/>
          <a:lstStyle/>
          <a:p>
            <a:r>
              <a:rPr lang="en-US" sz="2000" dirty="0"/>
              <a:t>Simplicity</a:t>
            </a:r>
          </a:p>
          <a:p>
            <a:pPr lvl="1"/>
            <a:r>
              <a:rPr lang="en-US" sz="1800" dirty="0"/>
              <a:t>Represent common cases with minimal overhead</a:t>
            </a:r>
          </a:p>
          <a:p>
            <a:r>
              <a:rPr lang="en-US" sz="2000" dirty="0"/>
              <a:t>Semantic clarity</a:t>
            </a:r>
          </a:p>
          <a:p>
            <a:pPr lvl="1"/>
            <a:r>
              <a:rPr lang="en-US" sz="1800" dirty="0"/>
              <a:t>What does it mean for a relation to be temporally qualified by some time argument T?</a:t>
            </a:r>
          </a:p>
          <a:p>
            <a:pPr lvl="2"/>
            <a:r>
              <a:rPr lang="en-US" sz="1600" dirty="0"/>
              <a:t>All time points? At least one? None outside?</a:t>
            </a:r>
            <a:endParaRPr lang="en-US" sz="1800" dirty="0"/>
          </a:p>
          <a:p>
            <a:pPr lvl="1"/>
            <a:endParaRPr lang="en-US" sz="1800" dirty="0"/>
          </a:p>
          <a:p>
            <a:pPr lvl="1"/>
            <a:endParaRPr lang="en-US" sz="1800" dirty="0"/>
          </a:p>
          <a:p>
            <a:pPr lvl="1"/>
            <a:endParaRPr lang="en-US" sz="1800" dirty="0"/>
          </a:p>
          <a:p>
            <a:pPr lvl="1"/>
            <a:r>
              <a:rPr lang="en-US" sz="1800" dirty="0"/>
              <a:t>How informative are temporal relations?</a:t>
            </a:r>
          </a:p>
          <a:p>
            <a:endParaRPr lang="en-US" sz="2000" dirty="0"/>
          </a:p>
          <a:p>
            <a:endParaRPr lang="en-US" sz="2000" dirty="0"/>
          </a:p>
          <a:p>
            <a:r>
              <a:rPr lang="en-US" sz="2000" dirty="0"/>
              <a:t>Expressiveness</a:t>
            </a:r>
          </a:p>
          <a:p>
            <a:pPr lvl="1"/>
            <a:r>
              <a:rPr lang="en-US" sz="1800" dirty="0"/>
              <a:t>Multiple perspectives; Nesting; Axes of events</a:t>
            </a:r>
          </a:p>
          <a:p>
            <a:pPr lvl="1"/>
            <a:r>
              <a:rPr lang="en-US" sz="1800" dirty="0"/>
              <a:t>Negation</a:t>
            </a:r>
          </a:p>
          <a:p>
            <a:r>
              <a:rPr lang="en-US" sz="2000" dirty="0"/>
              <a:t>Dealing with Uncertainty</a:t>
            </a:r>
          </a:p>
          <a:p>
            <a:pPr lvl="1"/>
            <a:r>
              <a:rPr lang="en-US" sz="1800" dirty="0"/>
              <a:t>In extraction; Inherent uncertainty in the text</a:t>
            </a:r>
          </a:p>
        </p:txBody>
      </p:sp>
      <p:sp>
        <p:nvSpPr>
          <p:cNvPr id="6" name="Content Placeholder 2">
            <a:extLst>
              <a:ext uri="{FF2B5EF4-FFF2-40B4-BE49-F238E27FC236}">
                <a16:creationId xmlns:a16="http://schemas.microsoft.com/office/drawing/2014/main" id="{8E53D186-1BCE-408E-84B8-69DCCD3A20BD}"/>
              </a:ext>
            </a:extLst>
          </p:cNvPr>
          <p:cNvSpPr txBox="1">
            <a:spLocks/>
          </p:cNvSpPr>
          <p:nvPr/>
        </p:nvSpPr>
        <p:spPr bwMode="auto">
          <a:xfrm>
            <a:off x="6266192" y="978001"/>
            <a:ext cx="5747880" cy="3139120"/>
          </a:xfrm>
          <a:prstGeom prst="rect">
            <a:avLst/>
          </a:prstGeom>
          <a:solidFill>
            <a:srgbClr val="FFFFCC"/>
          </a:solidFill>
          <a:ln w="9525">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rgbClr val="3366CC"/>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rgbClr val="3366CC"/>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sz="1600" dirty="0"/>
              <a:t>The lion had a large meal and slept for 24 hours.</a:t>
            </a:r>
          </a:p>
          <a:p>
            <a:pPr lvl="1"/>
            <a:r>
              <a:rPr lang="en-US" sz="1200" dirty="0"/>
              <a:t>When did it eat? Exactly 24 hours?</a:t>
            </a:r>
          </a:p>
          <a:p>
            <a:r>
              <a:rPr lang="en-US" sz="1600" dirty="0"/>
              <a:t>The lion didn’t sleep after having a large meal.</a:t>
            </a:r>
          </a:p>
          <a:p>
            <a:pPr lvl="1"/>
            <a:r>
              <a:rPr lang="en-US" sz="1200" dirty="0"/>
              <a:t>[Negated]</a:t>
            </a:r>
          </a:p>
          <a:p>
            <a:r>
              <a:rPr lang="en-US" sz="1600" dirty="0"/>
              <a:t>The lion may have had a large meal before sleeping.</a:t>
            </a:r>
          </a:p>
          <a:p>
            <a:pPr lvl="1"/>
            <a:r>
              <a:rPr lang="en-US" sz="1200" dirty="0"/>
              <a:t>[Uncertain]</a:t>
            </a:r>
          </a:p>
          <a:p>
            <a:r>
              <a:rPr lang="en-US" sz="1600" dirty="0"/>
              <a:t>If the lion has a large meal, it will sleep for 24 hours.</a:t>
            </a:r>
          </a:p>
          <a:p>
            <a:pPr lvl="1"/>
            <a:r>
              <a:rPr lang="en-US" sz="1200" dirty="0"/>
              <a:t>[Hypothetical]</a:t>
            </a:r>
          </a:p>
          <a:p>
            <a:r>
              <a:rPr lang="en-US" sz="1600" dirty="0"/>
              <a:t>The lion typically sleeps for 24 hours after having large meals.</a:t>
            </a:r>
          </a:p>
          <a:p>
            <a:pPr lvl="1"/>
            <a:r>
              <a:rPr lang="en-US" sz="1200" dirty="0"/>
              <a:t>[Repetitive]</a:t>
            </a:r>
          </a:p>
          <a:p>
            <a:r>
              <a:rPr lang="en-US" sz="1600" dirty="0"/>
              <a:t>After having a large meal, lions may sleep longer.</a:t>
            </a:r>
          </a:p>
          <a:p>
            <a:pPr lvl="1"/>
            <a:r>
              <a:rPr lang="en-US" sz="1200" dirty="0"/>
              <a:t>[Generic]</a:t>
            </a:r>
            <a:endParaRPr lang="en-US" sz="1200" kern="0" dirty="0"/>
          </a:p>
        </p:txBody>
      </p:sp>
      <p:sp>
        <p:nvSpPr>
          <p:cNvPr id="7" name="Content Placeholder 2">
            <a:extLst>
              <a:ext uri="{FF2B5EF4-FFF2-40B4-BE49-F238E27FC236}">
                <a16:creationId xmlns:a16="http://schemas.microsoft.com/office/drawing/2014/main" id="{89554822-D9FB-49CE-BDF9-4F8743D1ED4C}"/>
              </a:ext>
            </a:extLst>
          </p:cNvPr>
          <p:cNvSpPr txBox="1">
            <a:spLocks/>
          </p:cNvSpPr>
          <p:nvPr/>
        </p:nvSpPr>
        <p:spPr bwMode="auto">
          <a:xfrm>
            <a:off x="6266192" y="4670145"/>
            <a:ext cx="5747880" cy="1193670"/>
          </a:xfrm>
          <a:prstGeom prst="rect">
            <a:avLst/>
          </a:prstGeom>
          <a:solidFill>
            <a:srgbClr val="FFFFCC"/>
          </a:solidFill>
          <a:ln w="9525">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rgbClr val="3366CC"/>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rgbClr val="3366CC"/>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sz="1600" dirty="0"/>
              <a:t>Mary graduated from college in 1969 (or 1971)</a:t>
            </a:r>
          </a:p>
          <a:p>
            <a:r>
              <a:rPr lang="en-US" sz="1600" dirty="0"/>
              <a:t>John believed in 1995 that Mary attended college in the 1960s</a:t>
            </a:r>
          </a:p>
          <a:p>
            <a:r>
              <a:rPr lang="en-US" sz="1600" dirty="0"/>
              <a:t>Mary did not attend college in the 1970s (but at some other time)</a:t>
            </a:r>
          </a:p>
        </p:txBody>
      </p:sp>
      <p:sp>
        <p:nvSpPr>
          <p:cNvPr id="8" name="Slide Number Placeholder 7">
            <a:extLst>
              <a:ext uri="{FF2B5EF4-FFF2-40B4-BE49-F238E27FC236}">
                <a16:creationId xmlns:a16="http://schemas.microsoft.com/office/drawing/2014/main" id="{5743C934-7F3E-4B3E-83CF-7ADAABCCA905}"/>
              </a:ext>
            </a:extLst>
          </p:cNvPr>
          <p:cNvSpPr>
            <a:spLocks noGrp="1"/>
          </p:cNvSpPr>
          <p:nvPr>
            <p:ph type="sldNum" sz="quarter" idx="11"/>
          </p:nvPr>
        </p:nvSpPr>
        <p:spPr/>
        <p:txBody>
          <a:bodyPr/>
          <a:lstStyle/>
          <a:p>
            <a:fld id="{BDF588C3-71D6-5D45-B118-1C664482E1C2}" type="slidenum">
              <a:rPr lang="en-US" smtClean="0"/>
              <a:t>8</a:t>
            </a:fld>
            <a:endParaRPr lang="en-US"/>
          </a:p>
        </p:txBody>
      </p:sp>
      <p:sp>
        <p:nvSpPr>
          <p:cNvPr id="10" name="Content Placeholder 2">
            <a:extLst>
              <a:ext uri="{FF2B5EF4-FFF2-40B4-BE49-F238E27FC236}">
                <a16:creationId xmlns:a16="http://schemas.microsoft.com/office/drawing/2014/main" id="{1D54779B-FCF0-46C4-BDDF-3729C5B96D74}"/>
              </a:ext>
            </a:extLst>
          </p:cNvPr>
          <p:cNvSpPr txBox="1">
            <a:spLocks/>
          </p:cNvSpPr>
          <p:nvPr/>
        </p:nvSpPr>
        <p:spPr bwMode="auto">
          <a:xfrm>
            <a:off x="1176267" y="4385631"/>
            <a:ext cx="4362355" cy="504002"/>
          </a:xfrm>
          <a:prstGeom prst="rect">
            <a:avLst/>
          </a:prstGeom>
          <a:solidFill>
            <a:srgbClr val="FFFFCC"/>
          </a:solidFill>
          <a:ln w="9525">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rgbClr val="3366CC"/>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rgbClr val="3366CC"/>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sz="1400" dirty="0"/>
              <a:t>The great depression started </a:t>
            </a:r>
            <a:r>
              <a:rPr lang="en-US" sz="1400" dirty="0">
                <a:solidFill>
                  <a:srgbClr val="3366CC"/>
                </a:solidFill>
              </a:rPr>
              <a:t>before</a:t>
            </a:r>
            <a:r>
              <a:rPr lang="en-US" sz="1400" dirty="0"/>
              <a:t> FDR took office.  </a:t>
            </a:r>
          </a:p>
          <a:p>
            <a:r>
              <a:rPr lang="en-US" sz="1400" dirty="0"/>
              <a:t>WWI started </a:t>
            </a:r>
            <a:r>
              <a:rPr lang="en-US" sz="1400" dirty="0">
                <a:solidFill>
                  <a:srgbClr val="3366CC"/>
                </a:solidFill>
              </a:rPr>
              <a:t>before</a:t>
            </a:r>
            <a:r>
              <a:rPr lang="en-US" sz="1400" dirty="0"/>
              <a:t> FDR took office. </a:t>
            </a:r>
          </a:p>
        </p:txBody>
      </p:sp>
      <p:sp>
        <p:nvSpPr>
          <p:cNvPr id="11" name="Content Placeholder 2">
            <a:extLst>
              <a:ext uri="{FF2B5EF4-FFF2-40B4-BE49-F238E27FC236}">
                <a16:creationId xmlns:a16="http://schemas.microsoft.com/office/drawing/2014/main" id="{0F14C070-7D1D-4EB8-A451-A046494E5994}"/>
              </a:ext>
            </a:extLst>
          </p:cNvPr>
          <p:cNvSpPr txBox="1">
            <a:spLocks/>
          </p:cNvSpPr>
          <p:nvPr/>
        </p:nvSpPr>
        <p:spPr bwMode="auto">
          <a:xfrm>
            <a:off x="1176267" y="3045651"/>
            <a:ext cx="3397668" cy="766698"/>
          </a:xfrm>
          <a:prstGeom prst="rect">
            <a:avLst/>
          </a:prstGeom>
          <a:solidFill>
            <a:srgbClr val="FFFFCC"/>
          </a:solidFill>
          <a:ln w="9525">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rgbClr val="3366CC"/>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rgbClr val="3366CC"/>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sz="1400" dirty="0"/>
              <a:t>In 1944 US and Germany were at war; </a:t>
            </a:r>
          </a:p>
          <a:p>
            <a:r>
              <a:rPr lang="en-US" sz="1400" dirty="0"/>
              <a:t>John got married in 1944; </a:t>
            </a:r>
          </a:p>
          <a:p>
            <a:r>
              <a:rPr lang="en-US" sz="1400" dirty="0"/>
              <a:t>Jim was born in 1944. </a:t>
            </a:r>
          </a:p>
        </p:txBody>
      </p:sp>
      <p:sp>
        <p:nvSpPr>
          <p:cNvPr id="4" name="Arrow: Right 3">
            <a:extLst>
              <a:ext uri="{FF2B5EF4-FFF2-40B4-BE49-F238E27FC236}">
                <a16:creationId xmlns:a16="http://schemas.microsoft.com/office/drawing/2014/main" id="{CCA3846B-BE79-4B49-97E2-671D018DEC1F}"/>
              </a:ext>
            </a:extLst>
          </p:cNvPr>
          <p:cNvSpPr/>
          <p:nvPr/>
        </p:nvSpPr>
        <p:spPr>
          <a:xfrm rot="10800000">
            <a:off x="11028499" y="1062932"/>
            <a:ext cx="505938" cy="204231"/>
          </a:xfrm>
          <a:prstGeom prst="rightArrow">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2" name="Arrow: Right 11">
            <a:extLst>
              <a:ext uri="{FF2B5EF4-FFF2-40B4-BE49-F238E27FC236}">
                <a16:creationId xmlns:a16="http://schemas.microsoft.com/office/drawing/2014/main" id="{9A33BA47-76EA-4D03-92C0-61AFA469C541}"/>
              </a:ext>
            </a:extLst>
          </p:cNvPr>
          <p:cNvSpPr/>
          <p:nvPr/>
        </p:nvSpPr>
        <p:spPr>
          <a:xfrm rot="9464727">
            <a:off x="11092708" y="2904883"/>
            <a:ext cx="505938" cy="204231"/>
          </a:xfrm>
          <a:prstGeom prst="rightArrow">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990532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4"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F7B7-CBE9-46DA-829E-D57F28DD7145}"/>
              </a:ext>
            </a:extLst>
          </p:cNvPr>
          <p:cNvSpPr>
            <a:spLocks noGrp="1"/>
          </p:cNvSpPr>
          <p:nvPr>
            <p:ph type="title"/>
          </p:nvPr>
        </p:nvSpPr>
        <p:spPr/>
        <p:txBody>
          <a:bodyPr/>
          <a:lstStyle/>
          <a:p>
            <a:r>
              <a:rPr lang="en-US" dirty="0"/>
              <a:t>What has Happened? </a:t>
            </a:r>
          </a:p>
        </p:txBody>
      </p:sp>
      <p:sp>
        <p:nvSpPr>
          <p:cNvPr id="3" name="Content Placeholder 2">
            <a:extLst>
              <a:ext uri="{FF2B5EF4-FFF2-40B4-BE49-F238E27FC236}">
                <a16:creationId xmlns:a16="http://schemas.microsoft.com/office/drawing/2014/main" id="{79C257C6-61AE-412C-9F9B-70AD81C03896}"/>
              </a:ext>
            </a:extLst>
          </p:cNvPr>
          <p:cNvSpPr>
            <a:spLocks noGrp="1"/>
          </p:cNvSpPr>
          <p:nvPr>
            <p:ph idx="1"/>
          </p:nvPr>
        </p:nvSpPr>
        <p:spPr>
          <a:xfrm>
            <a:off x="609600" y="1251856"/>
            <a:ext cx="6496727" cy="4484915"/>
          </a:xfrm>
        </p:spPr>
        <p:txBody>
          <a:bodyPr/>
          <a:lstStyle/>
          <a:p>
            <a:r>
              <a:rPr lang="en-US" dirty="0"/>
              <a:t>A lot has happened in NLP research about Time in the last few years</a:t>
            </a:r>
          </a:p>
          <a:p>
            <a:endParaRPr lang="en-US" dirty="0"/>
          </a:p>
          <a:p>
            <a:pPr lvl="1"/>
            <a:r>
              <a:rPr lang="en-US" dirty="0"/>
              <a:t>Progress on existing tasks</a:t>
            </a:r>
          </a:p>
          <a:p>
            <a:pPr lvl="1"/>
            <a:r>
              <a:rPr lang="en-US" dirty="0"/>
              <a:t>Beginning to think about new tasks</a:t>
            </a:r>
          </a:p>
          <a:p>
            <a:pPr lvl="1"/>
            <a:endParaRPr lang="en-US" dirty="0"/>
          </a:p>
          <a:p>
            <a:r>
              <a:rPr lang="en-US" dirty="0"/>
              <a:t>Check out our </a:t>
            </a:r>
            <a:r>
              <a:rPr lang="en-US" dirty="0">
                <a:hlinkClick r:id="rId2"/>
              </a:rPr>
              <a:t>COLING-2012 Tutorial</a:t>
            </a:r>
            <a:r>
              <a:rPr lang="en-US" dirty="0"/>
              <a:t>: </a:t>
            </a:r>
          </a:p>
          <a:p>
            <a:pPr lvl="1"/>
            <a:r>
              <a:rPr lang="en-US" dirty="0"/>
              <a:t>Still, a very good resource</a:t>
            </a:r>
          </a:p>
          <a:p>
            <a:pPr lvl="1"/>
            <a:r>
              <a:rPr lang="en-US" dirty="0"/>
              <a:t>But, in some areas, shows progress we’ve made.</a:t>
            </a:r>
          </a:p>
          <a:p>
            <a:pPr lvl="1"/>
            <a:r>
              <a:rPr lang="en-US" dirty="0">
                <a:solidFill>
                  <a:schemeClr val="tx1"/>
                </a:solidFill>
              </a:rPr>
              <a:t>(but not so much about what can be represented and how)</a:t>
            </a:r>
          </a:p>
          <a:p>
            <a:pPr lvl="1"/>
            <a:endParaRPr lang="en-US" dirty="0"/>
          </a:p>
        </p:txBody>
      </p:sp>
      <p:sp>
        <p:nvSpPr>
          <p:cNvPr id="4" name="Slide Number Placeholder 3">
            <a:extLst>
              <a:ext uri="{FF2B5EF4-FFF2-40B4-BE49-F238E27FC236}">
                <a16:creationId xmlns:a16="http://schemas.microsoft.com/office/drawing/2014/main" id="{77E2E32C-47A0-46D2-8B3E-31A4B21F0950}"/>
              </a:ext>
            </a:extLst>
          </p:cNvPr>
          <p:cNvSpPr>
            <a:spLocks noGrp="1"/>
          </p:cNvSpPr>
          <p:nvPr>
            <p:ph type="sldNum" sz="quarter" idx="11"/>
          </p:nvPr>
        </p:nvSpPr>
        <p:spPr/>
        <p:txBody>
          <a:bodyPr/>
          <a:lstStyle/>
          <a:p>
            <a:fld id="{BDF588C3-71D6-5D45-B118-1C664482E1C2}" type="slidenum">
              <a:rPr lang="en-US" smtClean="0"/>
              <a:t>9</a:t>
            </a:fld>
            <a:endParaRPr lang="en-US"/>
          </a:p>
        </p:txBody>
      </p:sp>
      <p:pic>
        <p:nvPicPr>
          <p:cNvPr id="6" name="Picture 5">
            <a:extLst>
              <a:ext uri="{FF2B5EF4-FFF2-40B4-BE49-F238E27FC236}">
                <a16:creationId xmlns:a16="http://schemas.microsoft.com/office/drawing/2014/main" id="{7562E600-1A4F-406B-BADC-8A69053C0E00}"/>
              </a:ext>
            </a:extLst>
          </p:cNvPr>
          <p:cNvPicPr>
            <a:picLocks noChangeAspect="1"/>
          </p:cNvPicPr>
          <p:nvPr/>
        </p:nvPicPr>
        <p:blipFill>
          <a:blip r:embed="rId3"/>
          <a:stretch>
            <a:fillRect/>
          </a:stretch>
        </p:blipFill>
        <p:spPr>
          <a:xfrm>
            <a:off x="7227720" y="2220978"/>
            <a:ext cx="4572396" cy="3429297"/>
          </a:xfrm>
          <a:prstGeom prst="rect">
            <a:avLst/>
          </a:prstGeom>
          <a:ln>
            <a:solidFill>
              <a:srgbClr val="0000FF"/>
            </a:solidFill>
          </a:ln>
        </p:spPr>
      </p:pic>
    </p:spTree>
    <p:extLst>
      <p:ext uri="{BB962C8B-B14F-4D97-AF65-F5344CB8AC3E}">
        <p14:creationId xmlns:p14="http://schemas.microsoft.com/office/powerpoint/2010/main" val="2454983793"/>
      </p:ext>
    </p:extLst>
  </p:cSld>
  <p:clrMapOvr>
    <a:masterClrMapping/>
  </p:clrMapOvr>
  <p:transition spd="med"/>
</p:sld>
</file>

<file path=ppt/theme/theme1.xml><?xml version="1.0" encoding="utf-8"?>
<a:theme xmlns:a="http://schemas.openxmlformats.org/drawingml/2006/main" name="vasin_CCG">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asin_CCG">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effectLst>
          <a:outerShdw blurRad="50800" dist="38100" dir="2700000" algn="tl" rotWithShape="0">
            <a:prstClr val="black">
              <a:alpha val="40000"/>
            </a:prstClr>
          </a:outerShdw>
        </a:effectLst>
      </a:spPr>
      <a:bodyPr rtlCol="0" anchor="ctr"/>
      <a:lstStyle>
        <a:defPPr algn="ctr">
          <a:defRPr dirty="0" smtClean="0">
            <a:solidFill>
              <a:schemeClr val="tx1">
                <a:lumMod val="75000"/>
                <a:lumOff val="25000"/>
              </a:schemeClr>
            </a:solidFill>
            <a:latin typeface="Helvetica Neue" charset="0"/>
            <a:ea typeface="Helvetica Neue" charset="0"/>
            <a:cs typeface="Helvetica Neue"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vasin_CCG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vasin_CCG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vasin_CCG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vasin_CCG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vasin_CCG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vasin_CCG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vasin_CCG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vasin_CCG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vasin_CCG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vasin_CCG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vasin_CCG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enn-ccg" id="{8414DCC5-42C5-EF4E-82E6-3DB3E6AEABD0}" vid="{8FCD17D1-743A-7141-922B-EB412980A69E}"/>
    </a:ext>
  </a:extLst>
</a:theme>
</file>

<file path=ppt/theme/theme2.xml><?xml version="1.0" encoding="utf-8"?>
<a:theme xmlns:a="http://schemas.openxmlformats.org/drawingml/2006/main" name="8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HelveticaNeueLT Std Bl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sym typeface="Gill Sans"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penn-ccg</Template>
  <TotalTime>79189</TotalTime>
  <Words>4184</Words>
  <Application>Microsoft Office PowerPoint</Application>
  <PresentationFormat>Widescreen</PresentationFormat>
  <Paragraphs>613</Paragraphs>
  <Slides>34</Slides>
  <Notes>12</Notes>
  <HiddenSlides>3</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34</vt:i4>
      </vt:variant>
    </vt:vector>
  </HeadingPairs>
  <TitlesOfParts>
    <vt:vector size="48" baseType="lpstr">
      <vt:lpstr>Arial</vt:lpstr>
      <vt:lpstr>Arial Narrow</vt:lpstr>
      <vt:lpstr>Calibri</vt:lpstr>
      <vt:lpstr>Century Gothic</vt:lpstr>
      <vt:lpstr>Consolas</vt:lpstr>
      <vt:lpstr>Garamond</vt:lpstr>
      <vt:lpstr>Gill Sans</vt:lpstr>
      <vt:lpstr>Helvetica Light</vt:lpstr>
      <vt:lpstr>Helvetica Neue</vt:lpstr>
      <vt:lpstr>HelveticaNeueLT Std Blk</vt:lpstr>
      <vt:lpstr>Times New Roman</vt:lpstr>
      <vt:lpstr>Wingdings</vt:lpstr>
      <vt:lpstr>vasin_CCG</vt:lpstr>
      <vt:lpstr>8_Custom Design</vt:lpstr>
      <vt:lpstr>Temporality Working Group  Task Force 1: Temporal Expressions and Relations  </vt:lpstr>
      <vt:lpstr>Kairos: Hierarchical Narrative Graph Schema</vt:lpstr>
      <vt:lpstr>Understanding Time is Important</vt:lpstr>
      <vt:lpstr>Understanding Time is Important</vt:lpstr>
      <vt:lpstr>Understanding Time is Important</vt:lpstr>
      <vt:lpstr>Representing time-varying information</vt:lpstr>
      <vt:lpstr>Things to Think About</vt:lpstr>
      <vt:lpstr>Representational desiderata</vt:lpstr>
      <vt:lpstr>What has Happened? </vt:lpstr>
      <vt:lpstr>Plan: Temporal Expressions and Relations</vt:lpstr>
      <vt:lpstr>Tasks</vt:lpstr>
      <vt:lpstr>1. Absolute Time </vt:lpstr>
      <vt:lpstr>2. Temporal Relations</vt:lpstr>
      <vt:lpstr>Global Issues: Event-Event Relations &amp; Time</vt:lpstr>
      <vt:lpstr>3. Temporal Slot Filling</vt:lpstr>
      <vt:lpstr>Representation &amp; Annotation:    TimeML Annotation</vt:lpstr>
      <vt:lpstr>Data Sets and Annotation Schemes</vt:lpstr>
      <vt:lpstr>Data Sets and Annotation Schemes</vt:lpstr>
      <vt:lpstr>Representations: Absolute</vt:lpstr>
      <vt:lpstr>Representation: Relational</vt:lpstr>
      <vt:lpstr>Representation: Relational</vt:lpstr>
      <vt:lpstr>Sufficient Representations </vt:lpstr>
      <vt:lpstr>Sufficient representations /2</vt:lpstr>
      <vt:lpstr>Current Temporal Annotation in AIDA and KAIROS</vt:lpstr>
      <vt:lpstr>Temporal Common Sense </vt:lpstr>
      <vt:lpstr>Temporal Common Sense</vt:lpstr>
      <vt:lpstr>Temporal Common Sense</vt:lpstr>
      <vt:lpstr>Temporal Common Sense</vt:lpstr>
      <vt:lpstr>Distributional Representations of Time</vt:lpstr>
      <vt:lpstr>Incomplete information and uncertainty</vt:lpstr>
      <vt:lpstr>(Some of the) Challenges</vt:lpstr>
      <vt:lpstr>Discussion: Time argument vs. modal operator</vt:lpstr>
      <vt:lpstr>Intervals and vagueness (needs update)</vt:lpstr>
      <vt:lpstr>Representing time-varying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Slides</dc:title>
  <dc:creator>danroth@seas.upenn.edu</dc:creator>
  <cp:lastModifiedBy>Roth, Dan</cp:lastModifiedBy>
  <cp:revision>926</cp:revision>
  <dcterms:created xsi:type="dcterms:W3CDTF">2017-10-04T15:10:59Z</dcterms:created>
  <dcterms:modified xsi:type="dcterms:W3CDTF">2020-06-24T15:08:56Z</dcterms:modified>
</cp:coreProperties>
</file>