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4BC"/>
    <a:srgbClr val="AFBDEF"/>
    <a:srgbClr val="9DAEEB"/>
    <a:srgbClr val="F2F2F2"/>
    <a:srgbClr val="6CBCB2"/>
    <a:srgbClr val="FABED4"/>
    <a:srgbClr val="4363D8"/>
    <a:srgbClr val="FFE119"/>
    <a:srgbClr val="469990"/>
    <a:srgbClr val="3C9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6590" autoAdjust="0"/>
  </p:normalViewPr>
  <p:slideViewPr>
    <p:cSldViewPr snapToGrid="0">
      <p:cViewPr varScale="1">
        <p:scale>
          <a:sx n="70" d="100"/>
          <a:sy n="70" d="100"/>
        </p:scale>
        <p:origin x="1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0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0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61E-C693-4947-BF3D-47007484F53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B759-76DC-4633-ABC5-5A19AA75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C2AAC61E-C693-4947-BF3D-47007484F53C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7F9AB759-76DC-4633-ABC5-5A19AA750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D9C-0A33-8631-B3DC-E7127E21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05740"/>
            <a:ext cx="5915025" cy="702309"/>
          </a:xfrm>
        </p:spPr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99B74-B018-6446-0DEA-A69B6ECB9886}"/>
              </a:ext>
            </a:extLst>
          </p:cNvPr>
          <p:cNvGrpSpPr/>
          <p:nvPr/>
        </p:nvGrpSpPr>
        <p:grpSpPr>
          <a:xfrm>
            <a:off x="1058774" y="1226647"/>
            <a:ext cx="4753524" cy="3782327"/>
            <a:chOff x="1045697" y="1415314"/>
            <a:chExt cx="4753524" cy="37823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ADAFA8-0F44-ED8B-A83B-C7E364B0C3B3}"/>
                </a:ext>
              </a:extLst>
            </p:cNvPr>
            <p:cNvGrpSpPr/>
            <p:nvPr/>
          </p:nvGrpSpPr>
          <p:grpSpPr>
            <a:xfrm>
              <a:off x="1045697" y="1415314"/>
              <a:ext cx="4753524" cy="3782327"/>
              <a:chOff x="1045697" y="1415314"/>
              <a:chExt cx="4753524" cy="378232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1124D5E-30A3-5211-68B7-11CD6DEAD086}"/>
                  </a:ext>
                </a:extLst>
              </p:cNvPr>
              <p:cNvSpPr/>
              <p:nvPr/>
            </p:nvSpPr>
            <p:spPr>
              <a:xfrm>
                <a:off x="1045697" y="1415314"/>
                <a:ext cx="4753524" cy="37823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40B2C4-5B2B-305C-1488-2352E6D3D232}"/>
                  </a:ext>
                </a:extLst>
              </p:cNvPr>
              <p:cNvSpPr/>
              <p:nvPr/>
            </p:nvSpPr>
            <p:spPr>
              <a:xfrm>
                <a:off x="1225866" y="1565910"/>
                <a:ext cx="2466023" cy="16916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159BC8-CDC7-E5AF-4467-C68B60BBF95A}"/>
                  </a:ext>
                </a:extLst>
              </p:cNvPr>
              <p:cNvSpPr/>
              <p:nvPr/>
            </p:nvSpPr>
            <p:spPr>
              <a:xfrm>
                <a:off x="1225866" y="3348990"/>
                <a:ext cx="2466023" cy="16916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3D1500-4895-A29A-B68E-6A2C4158C2E2}"/>
                  </a:ext>
                </a:extLst>
              </p:cNvPr>
              <p:cNvSpPr/>
              <p:nvPr/>
            </p:nvSpPr>
            <p:spPr>
              <a:xfrm>
                <a:off x="3794761" y="1565910"/>
                <a:ext cx="1840230" cy="16916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E2CC0B-71CD-79E9-474B-9541AC1071E0}"/>
                  </a:ext>
                </a:extLst>
              </p:cNvPr>
              <p:cNvSpPr/>
              <p:nvPr/>
            </p:nvSpPr>
            <p:spPr>
              <a:xfrm>
                <a:off x="3794761" y="3348990"/>
                <a:ext cx="1840230" cy="16916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3400FD-D8BE-E2A6-7E86-FEE305C2F5CC}"/>
                  </a:ext>
                </a:extLst>
              </p:cNvPr>
              <p:cNvSpPr txBox="1"/>
              <p:nvPr/>
            </p:nvSpPr>
            <p:spPr>
              <a:xfrm>
                <a:off x="2071589" y="1678424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solidFill>
                      <a:schemeClr val="bg2">
                        <a:lumMod val="25000"/>
                      </a:schemeClr>
                    </a:solidFill>
                  </a:rPr>
                  <a:t>Script</a:t>
                </a:r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045AF-2D16-AD7C-A92B-CB531D481E1F}"/>
                  </a:ext>
                </a:extLst>
              </p:cNvPr>
              <p:cNvSpPr txBox="1"/>
              <p:nvPr/>
            </p:nvSpPr>
            <p:spPr>
              <a:xfrm>
                <a:off x="1941598" y="369945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solidFill>
                      <a:schemeClr val="bg2">
                        <a:lumMod val="25000"/>
                      </a:schemeClr>
                    </a:solidFill>
                  </a:rPr>
                  <a:t>Console</a:t>
                </a:r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ED94AD-67C2-595F-AFD6-7EACF4E4FF4D}"/>
                  </a:ext>
                </a:extLst>
              </p:cNvPr>
              <p:cNvSpPr txBox="1"/>
              <p:nvPr/>
            </p:nvSpPr>
            <p:spPr>
              <a:xfrm>
                <a:off x="3974930" y="1678424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solidFill>
                      <a:schemeClr val="bg2">
                        <a:lumMod val="25000"/>
                      </a:schemeClr>
                    </a:solidFill>
                  </a:rPr>
                  <a:t>Environment</a:t>
                </a:r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D75A7B-84DD-C2F7-B4F2-67D79913AEB3}"/>
                  </a:ext>
                </a:extLst>
              </p:cNvPr>
              <p:cNvSpPr txBox="1"/>
              <p:nvPr/>
            </p:nvSpPr>
            <p:spPr>
              <a:xfrm>
                <a:off x="4096758" y="3458825"/>
                <a:ext cx="1236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solidFill>
                      <a:schemeClr val="bg2">
                        <a:lumMod val="25000"/>
                      </a:schemeClr>
                    </a:solidFill>
                  </a:rPr>
                  <a:t>Plots/Help</a:t>
                </a:r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F965C2-B0F0-CEEA-70B5-E6341C2CCC47}"/>
                  </a:ext>
                </a:extLst>
              </p:cNvPr>
              <p:cNvSpPr txBox="1"/>
              <p:nvPr/>
            </p:nvSpPr>
            <p:spPr>
              <a:xfrm>
                <a:off x="1458179" y="2073116"/>
                <a:ext cx="1970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>
                    <a:solidFill>
                      <a:schemeClr val="bg2">
                        <a:lumMod val="25000"/>
                      </a:schemeClr>
                    </a:solidFill>
                  </a:rPr>
                  <a:t>R scripts</a:t>
                </a:r>
                <a:endParaRPr lang="en-US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004CF3-F29F-CDD2-4AA2-968305784CB9}"/>
                  </a:ext>
                </a:extLst>
              </p:cNvPr>
              <p:cNvSpPr txBox="1"/>
              <p:nvPr/>
            </p:nvSpPr>
            <p:spPr>
              <a:xfrm>
                <a:off x="1458178" y="4096890"/>
                <a:ext cx="19708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>
                    <a:solidFill>
                      <a:schemeClr val="bg2">
                        <a:lumMod val="25000"/>
                      </a:schemeClr>
                    </a:solidFill>
                  </a:rPr>
                  <a:t>R codes are executed and output is shown </a:t>
                </a:r>
                <a:endParaRPr lang="en-US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00D5C3-DC65-347A-3C40-77FD3D0F8E28}"/>
                  </a:ext>
                </a:extLst>
              </p:cNvPr>
              <p:cNvSpPr txBox="1"/>
              <p:nvPr/>
            </p:nvSpPr>
            <p:spPr>
              <a:xfrm>
                <a:off x="3975781" y="2072154"/>
                <a:ext cx="14790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>
                    <a:solidFill>
                      <a:schemeClr val="bg2">
                        <a:lumMod val="25000"/>
                      </a:schemeClr>
                    </a:solidFill>
                  </a:rPr>
                  <a:t>Variables, loaded functions</a:t>
                </a:r>
                <a:endParaRPr lang="en-US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8DCD1C-8635-2367-0494-F8D0FEB5D2B7}"/>
                  </a:ext>
                </a:extLst>
              </p:cNvPr>
              <p:cNvSpPr txBox="1"/>
              <p:nvPr/>
            </p:nvSpPr>
            <p:spPr>
              <a:xfrm>
                <a:off x="3975780" y="3855294"/>
                <a:ext cx="14790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>
                    <a:solidFill>
                      <a:schemeClr val="bg2">
                        <a:lumMod val="25000"/>
                      </a:schemeClr>
                    </a:solidFill>
                  </a:rPr>
                  <a:t>Plots are shown</a:t>
                </a:r>
                <a:endParaRPr lang="en-US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701438-319F-890C-2645-393209744B77}"/>
                </a:ext>
              </a:extLst>
            </p:cNvPr>
            <p:cNvSpPr/>
            <p:nvPr/>
          </p:nvSpPr>
          <p:spPr>
            <a:xfrm>
              <a:off x="1225866" y="3331184"/>
              <a:ext cx="2466023" cy="1978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1FE98D-BD57-C38C-F3A7-8A7C7FC3AF62}"/>
                </a:ext>
              </a:extLst>
            </p:cNvPr>
            <p:cNvSpPr txBox="1"/>
            <p:nvPr/>
          </p:nvSpPr>
          <p:spPr>
            <a:xfrm>
              <a:off x="1432986" y="3322389"/>
              <a:ext cx="1482072" cy="215444"/>
            </a:xfrm>
            <a:prstGeom prst="rect">
              <a:avLst/>
            </a:prstGeom>
            <a:noFill/>
          </p:spPr>
          <p:txBody>
            <a:bodyPr wrap="none" lIns="0" tIns="0" bIns="0" rtlCol="0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25000"/>
                    </a:schemeClr>
                  </a:solidFill>
                </a:rPr>
                <a:t>Working directory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4D2DB73-FC23-6570-ED85-5836DC40D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97" y="5327573"/>
            <a:ext cx="4779678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5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6B667652-2532-8A5E-6282-59BB268F1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75" y="1128618"/>
            <a:ext cx="3708257" cy="34433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AB5937-B7A4-BEE7-5DC5-486BE514567C}"/>
              </a:ext>
            </a:extLst>
          </p:cNvPr>
          <p:cNvSpPr/>
          <p:nvPr/>
        </p:nvSpPr>
        <p:spPr>
          <a:xfrm>
            <a:off x="4536571" y="248590"/>
            <a:ext cx="529053" cy="483326"/>
          </a:xfrm>
          <a:prstGeom prst="rect">
            <a:avLst/>
          </a:prstGeom>
          <a:solidFill>
            <a:srgbClr val="469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750F7B-AE8C-D725-7B72-8862483187E8}"/>
              </a:ext>
            </a:extLst>
          </p:cNvPr>
          <p:cNvSpPr/>
          <p:nvPr/>
        </p:nvSpPr>
        <p:spPr>
          <a:xfrm>
            <a:off x="1396361" y="248590"/>
            <a:ext cx="529053" cy="483326"/>
          </a:xfrm>
          <a:prstGeom prst="rect">
            <a:avLst/>
          </a:prstGeom>
          <a:solidFill>
            <a:srgbClr val="FFE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1556C-37CC-622F-7D37-9FADC78209F2}"/>
              </a:ext>
            </a:extLst>
          </p:cNvPr>
          <p:cNvSpPr/>
          <p:nvPr/>
        </p:nvSpPr>
        <p:spPr>
          <a:xfrm>
            <a:off x="2452623" y="248590"/>
            <a:ext cx="529053" cy="483326"/>
          </a:xfrm>
          <a:prstGeom prst="rect">
            <a:avLst/>
          </a:prstGeom>
          <a:solidFill>
            <a:srgbClr val="43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FD2E0-DE07-1F16-AED3-83B5C2AAFC94}"/>
              </a:ext>
            </a:extLst>
          </p:cNvPr>
          <p:cNvSpPr/>
          <p:nvPr/>
        </p:nvSpPr>
        <p:spPr>
          <a:xfrm>
            <a:off x="3494597" y="248590"/>
            <a:ext cx="529053" cy="483326"/>
          </a:xfrm>
          <a:prstGeom prst="rect">
            <a:avLst/>
          </a:prstGeom>
          <a:solidFill>
            <a:srgbClr val="FA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AA5C6-BA08-1236-6C0D-7411EC53A3BA}"/>
              </a:ext>
            </a:extLst>
          </p:cNvPr>
          <p:cNvSpPr/>
          <p:nvPr/>
        </p:nvSpPr>
        <p:spPr>
          <a:xfrm>
            <a:off x="410722" y="248590"/>
            <a:ext cx="529053" cy="48332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53C99-901B-D45C-70C2-4E17B2937CA2}"/>
              </a:ext>
            </a:extLst>
          </p:cNvPr>
          <p:cNvSpPr txBox="1"/>
          <p:nvPr/>
        </p:nvSpPr>
        <p:spPr>
          <a:xfrm>
            <a:off x="302110" y="803309"/>
            <a:ext cx="746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/>
              <a:t>#800000</a:t>
            </a:r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6F987-2310-378F-91C3-BB8B1DC50859}"/>
              </a:ext>
            </a:extLst>
          </p:cNvPr>
          <p:cNvSpPr txBox="1"/>
          <p:nvPr/>
        </p:nvSpPr>
        <p:spPr>
          <a:xfrm>
            <a:off x="1287749" y="799976"/>
            <a:ext cx="746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/>
              <a:t>#FFE119</a:t>
            </a:r>
            <a:endParaRPr lang="en-US" sz="10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581F6-E5A0-2A74-4192-DAED3749823C}"/>
              </a:ext>
            </a:extLst>
          </p:cNvPr>
          <p:cNvSpPr txBox="1"/>
          <p:nvPr/>
        </p:nvSpPr>
        <p:spPr>
          <a:xfrm>
            <a:off x="2344011" y="773363"/>
            <a:ext cx="74627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#4363D8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26649-AA2B-E946-6BB9-2CA56CCA75F6}"/>
              </a:ext>
            </a:extLst>
          </p:cNvPr>
          <p:cNvSpPr txBox="1"/>
          <p:nvPr/>
        </p:nvSpPr>
        <p:spPr>
          <a:xfrm>
            <a:off x="3400272" y="773362"/>
            <a:ext cx="8851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#FABED4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0B9C1-CE6C-F151-716C-B82D9949DCCB}"/>
              </a:ext>
            </a:extLst>
          </p:cNvPr>
          <p:cNvSpPr txBox="1"/>
          <p:nvPr/>
        </p:nvSpPr>
        <p:spPr>
          <a:xfrm>
            <a:off x="4456535" y="773361"/>
            <a:ext cx="7712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#469990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B9FFA7-AB7A-C2B4-5F89-5B0190F565B1}"/>
              </a:ext>
            </a:extLst>
          </p:cNvPr>
          <p:cNvSpPr/>
          <p:nvPr/>
        </p:nvSpPr>
        <p:spPr>
          <a:xfrm>
            <a:off x="723331" y="6987137"/>
            <a:ext cx="928048" cy="592221"/>
          </a:xfrm>
          <a:prstGeom prst="rect">
            <a:avLst/>
          </a:prstGeom>
          <a:solidFill>
            <a:srgbClr val="FA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>
                    <a:lumMod val="85000"/>
                    <a:lumOff val="15000"/>
                  </a:schemeClr>
                </a:solidFill>
              </a:rPr>
              <a:t>Raw data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E3F05-2308-AEEC-3AAA-5C1F2EFCB2A3}"/>
              </a:ext>
            </a:extLst>
          </p:cNvPr>
          <p:cNvSpPr/>
          <p:nvPr/>
        </p:nvSpPr>
        <p:spPr>
          <a:xfrm>
            <a:off x="3250146" y="6987137"/>
            <a:ext cx="1041974" cy="592221"/>
          </a:xfrm>
          <a:prstGeom prst="rect">
            <a:avLst/>
          </a:prstGeom>
          <a:solidFill>
            <a:srgbClr val="7EC4BC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>
                    <a:lumMod val="85000"/>
                    <a:lumOff val="15000"/>
                  </a:schemeClr>
                </a:solidFill>
              </a:rPr>
              <a:t>QC-ed data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226B5-A774-B053-6F58-5D27E8F78FB3}"/>
              </a:ext>
            </a:extLst>
          </p:cNvPr>
          <p:cNvSpPr/>
          <p:nvPr/>
        </p:nvSpPr>
        <p:spPr>
          <a:xfrm>
            <a:off x="1965786" y="7005648"/>
            <a:ext cx="1041974" cy="592221"/>
          </a:xfrm>
          <a:prstGeom prst="rect">
            <a:avLst/>
          </a:prstGeom>
          <a:solidFill>
            <a:srgbClr val="AFB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>
                    <a:lumMod val="85000"/>
                    <a:lumOff val="15000"/>
                  </a:schemeClr>
                </a:solidFill>
              </a:rPr>
              <a:t>prcess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Picture 20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97DA66ED-9AE6-F8F4-5564-D8EF2FDD7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8591"/>
            <a:ext cx="6858000" cy="38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40</Words>
  <Application>Microsoft Office PowerPoint</Application>
  <PresentationFormat>Letter Paper (8.5x11 in)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Sadohara, Rie</dc:creator>
  <cp:lastModifiedBy>Sadohara, Rie</cp:lastModifiedBy>
  <cp:revision>6</cp:revision>
  <dcterms:created xsi:type="dcterms:W3CDTF">2022-06-21T01:34:03Z</dcterms:created>
  <dcterms:modified xsi:type="dcterms:W3CDTF">2023-06-07T05:09:57Z</dcterms:modified>
</cp:coreProperties>
</file>