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40233600" cy="3027521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2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84" autoAdjust="0"/>
    <p:restoredTop sz="94660"/>
  </p:normalViewPr>
  <p:slideViewPr>
    <p:cSldViewPr snapToGrid="0" showGuides="1">
      <p:cViewPr>
        <p:scale>
          <a:sx n="20" d="100"/>
          <a:sy n="20" d="100"/>
        </p:scale>
        <p:origin x="2754" y="-1032"/>
      </p:cViewPr>
      <p:guideLst>
        <p:guide orient="horz" pos="9536"/>
        <p:guide pos="12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ohara, Rie" userId="261a7c81-5dfa-4dc1-9615-57898a49abaf" providerId="ADAL" clId="{C27E5089-B79A-4DF5-9E07-9B2850B1E551}"/>
    <pc:docChg chg="custSel addSld modSld">
      <pc:chgData name="Sadohara, Rie" userId="261a7c81-5dfa-4dc1-9615-57898a49abaf" providerId="ADAL" clId="{C27E5089-B79A-4DF5-9E07-9B2850B1E551}" dt="2019-05-22T15:23:58.941" v="221" actId="14100"/>
      <pc:docMkLst>
        <pc:docMk/>
      </pc:docMkLst>
      <pc:sldChg chg="addSp delSp modSp">
        <pc:chgData name="Sadohara, Rie" userId="261a7c81-5dfa-4dc1-9615-57898a49abaf" providerId="ADAL" clId="{C27E5089-B79A-4DF5-9E07-9B2850B1E551}" dt="2019-05-22T15:05:30.367" v="45"/>
        <pc:sldMkLst>
          <pc:docMk/>
          <pc:sldMk cId="2028259493" sldId="256"/>
        </pc:sldMkLst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167" creationId="{DDCF69A8-FEA0-4528-A47C-0397C92A87FD}"/>
          </ac:spMkLst>
        </pc:spChg>
        <pc:spChg chg="mod">
          <ac:chgData name="Sadohara, Rie" userId="261a7c81-5dfa-4dc1-9615-57898a49abaf" providerId="ADAL" clId="{C27E5089-B79A-4DF5-9E07-9B2850B1E551}" dt="2019-05-22T15:01:57.537" v="37" actId="1035"/>
          <ac:spMkLst>
            <pc:docMk/>
            <pc:sldMk cId="2028259493" sldId="256"/>
            <ac:spMk id="190" creationId="{AEFE3327-F41E-4510-9CD2-4AAB0E264DDA}"/>
          </ac:spMkLst>
        </pc:spChg>
        <pc:spChg chg="mod">
          <ac:chgData name="Sadohara, Rie" userId="261a7c81-5dfa-4dc1-9615-57898a49abaf" providerId="ADAL" clId="{C27E5089-B79A-4DF5-9E07-9B2850B1E551}" dt="2019-05-22T15:01:59.776" v="40" actId="1035"/>
          <ac:spMkLst>
            <pc:docMk/>
            <pc:sldMk cId="2028259493" sldId="256"/>
            <ac:spMk id="191" creationId="{AE602892-ABE2-47D7-8382-D0EB4BDF8D02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0" creationId="{D4806CE0-3809-4506-BD48-DBA1BACBD701}"/>
          </ac:spMkLst>
        </pc:spChg>
        <pc:spChg chg="add del">
          <ac:chgData name="Sadohara, Rie" userId="261a7c81-5dfa-4dc1-9615-57898a49abaf" providerId="ADAL" clId="{C27E5089-B79A-4DF5-9E07-9B2850B1E551}" dt="2019-05-22T15:05:30.367" v="45"/>
          <ac:spMkLst>
            <pc:docMk/>
            <pc:sldMk cId="2028259493" sldId="256"/>
            <ac:spMk id="203" creationId="{8810D828-8B7D-4585-B3C0-BFCCC862D687}"/>
          </ac:spMkLst>
        </pc:spChg>
      </pc:sldChg>
      <pc:sldChg chg="addSp delSp modSp add">
        <pc:chgData name="Sadohara, Rie" userId="261a7c81-5dfa-4dc1-9615-57898a49abaf" providerId="ADAL" clId="{C27E5089-B79A-4DF5-9E07-9B2850B1E551}" dt="2019-05-22T15:23:58.941" v="221" actId="14100"/>
        <pc:sldMkLst>
          <pc:docMk/>
          <pc:sldMk cId="1601034692" sldId="257"/>
        </pc:sldMkLst>
        <pc:spChg chg="del">
          <ac:chgData name="Sadohara, Rie" userId="261a7c81-5dfa-4dc1-9615-57898a49abaf" providerId="ADAL" clId="{C27E5089-B79A-4DF5-9E07-9B2850B1E551}" dt="2019-05-22T15:05:18.169" v="44" actId="478"/>
          <ac:spMkLst>
            <pc:docMk/>
            <pc:sldMk cId="1601034692" sldId="257"/>
            <ac:spMk id="2" creationId="{2632CB18-6DE8-47CE-B237-7F79AA699101}"/>
          </ac:spMkLst>
        </pc:spChg>
        <pc:spChg chg="del">
          <ac:chgData name="Sadohara, Rie" userId="261a7c81-5dfa-4dc1-9615-57898a49abaf" providerId="ADAL" clId="{C27E5089-B79A-4DF5-9E07-9B2850B1E551}" dt="2019-05-22T15:05:16.570" v="43" actId="478"/>
          <ac:spMkLst>
            <pc:docMk/>
            <pc:sldMk cId="1601034692" sldId="257"/>
            <ac:spMk id="3" creationId="{8FE48F5E-AC09-431B-9CFD-33874F0A895A}"/>
          </ac:spMkLst>
        </pc:spChg>
        <pc:spChg chg="add mod">
          <ac:chgData name="Sadohara, Rie" userId="261a7c81-5dfa-4dc1-9615-57898a49abaf" providerId="ADAL" clId="{C27E5089-B79A-4DF5-9E07-9B2850B1E551}" dt="2019-05-22T15:06:02.184" v="53" actId="14100"/>
          <ac:spMkLst>
            <pc:docMk/>
            <pc:sldMk cId="1601034692" sldId="257"/>
            <ac:spMk id="4" creationId="{38094CD7-7FB0-4748-8382-15146594A0DC}"/>
          </ac:spMkLst>
        </pc:spChg>
        <pc:spChg chg="add mod">
          <ac:chgData name="Sadohara, Rie" userId="261a7c81-5dfa-4dc1-9615-57898a49abaf" providerId="ADAL" clId="{C27E5089-B79A-4DF5-9E07-9B2850B1E551}" dt="2019-05-22T15:07:29.094" v="164" actId="1038"/>
          <ac:spMkLst>
            <pc:docMk/>
            <pc:sldMk cId="1601034692" sldId="257"/>
            <ac:spMk id="5" creationId="{00DB5894-14B2-4C1D-980C-36A6DBFF3D8D}"/>
          </ac:spMkLst>
        </pc:spChg>
        <pc:spChg chg="add mod">
          <ac:chgData name="Sadohara, Rie" userId="261a7c81-5dfa-4dc1-9615-57898a49abaf" providerId="ADAL" clId="{C27E5089-B79A-4DF5-9E07-9B2850B1E551}" dt="2019-05-22T15:08:18.280" v="169" actId="20577"/>
          <ac:spMkLst>
            <pc:docMk/>
            <pc:sldMk cId="1601034692" sldId="257"/>
            <ac:spMk id="6" creationId="{6F727242-79EB-4564-A54A-5C29DA590FBF}"/>
          </ac:spMkLst>
        </pc:spChg>
        <pc:spChg chg="add mod ord">
          <ac:chgData name="Sadohara, Rie" userId="261a7c81-5dfa-4dc1-9615-57898a49abaf" providerId="ADAL" clId="{C27E5089-B79A-4DF5-9E07-9B2850B1E551}" dt="2019-05-22T15:23:22.565" v="206" actId="1076"/>
          <ac:spMkLst>
            <pc:docMk/>
            <pc:sldMk cId="1601034692" sldId="257"/>
            <ac:spMk id="7" creationId="{91C9364E-F9D8-457D-BC0B-E672C8FC7921}"/>
          </ac:spMkLst>
        </pc:spChg>
        <pc:spChg chg="add mod">
          <ac:chgData name="Sadohara, Rie" userId="261a7c81-5dfa-4dc1-9615-57898a49abaf" providerId="ADAL" clId="{C27E5089-B79A-4DF5-9E07-9B2850B1E551}" dt="2019-05-22T15:23:58.941" v="221" actId="14100"/>
          <ac:spMkLst>
            <pc:docMk/>
            <pc:sldMk cId="1601034692" sldId="257"/>
            <ac:spMk id="11" creationId="{52679FC1-8DEA-47D9-9EC9-57B3A864ED40}"/>
          </ac:spMkLst>
        </pc:spChg>
        <pc:spChg chg="add mod">
          <ac:chgData name="Sadohara, Rie" userId="261a7c81-5dfa-4dc1-9615-57898a49abaf" providerId="ADAL" clId="{C27E5089-B79A-4DF5-9E07-9B2850B1E551}" dt="2019-05-22T15:23:43.845" v="210" actId="14100"/>
          <ac:spMkLst>
            <pc:docMk/>
            <pc:sldMk cId="1601034692" sldId="257"/>
            <ac:spMk id="13" creationId="{97D9D3A3-1A78-410F-92B3-EEBEA06AF2EC}"/>
          </ac:spMkLst>
        </pc:spChg>
        <pc:picChg chg="add mod">
          <ac:chgData name="Sadohara, Rie" userId="261a7c81-5dfa-4dc1-9615-57898a49abaf" providerId="ADAL" clId="{C27E5089-B79A-4DF5-9E07-9B2850B1E551}" dt="2019-05-22T15:23:22.565" v="206" actId="1076"/>
          <ac:picMkLst>
            <pc:docMk/>
            <pc:sldMk cId="1601034692" sldId="257"/>
            <ac:picMk id="9" creationId="{84A70AF9-C319-47A1-B4F9-A5C786BEFFF0}"/>
          </ac:picMkLst>
        </pc:picChg>
        <pc:picChg chg="add mod">
          <ac:chgData name="Sadohara, Rie" userId="261a7c81-5dfa-4dc1-9615-57898a49abaf" providerId="ADAL" clId="{C27E5089-B79A-4DF5-9E07-9B2850B1E551}" dt="2019-05-22T15:23:58.941" v="221" actId="14100"/>
          <ac:picMkLst>
            <pc:docMk/>
            <pc:sldMk cId="1601034692" sldId="257"/>
            <ac:picMk id="12" creationId="{2176ABB1-0505-4E16-9019-690B9D69BBED}"/>
          </ac:picMkLst>
        </pc:picChg>
        <pc:picChg chg="add mod">
          <ac:chgData name="Sadohara, Rie" userId="261a7c81-5dfa-4dc1-9615-57898a49abaf" providerId="ADAL" clId="{C27E5089-B79A-4DF5-9E07-9B2850B1E551}" dt="2019-05-22T15:23:48.789" v="220" actId="1037"/>
          <ac:picMkLst>
            <pc:docMk/>
            <pc:sldMk cId="1601034692" sldId="257"/>
            <ac:picMk id="14" creationId="{43BF701D-18D2-48AF-AD14-913916C90BCF}"/>
          </ac:picMkLst>
        </pc:picChg>
        <pc:picChg chg="add del mod">
          <ac:chgData name="Sadohara, Rie" userId="261a7c81-5dfa-4dc1-9615-57898a49abaf" providerId="ADAL" clId="{C27E5089-B79A-4DF5-9E07-9B2850B1E551}" dt="2019-05-22T15:21:51.192" v="186" actId="478"/>
          <ac:picMkLst>
            <pc:docMk/>
            <pc:sldMk cId="1601034692" sldId="257"/>
            <ac:picMk id="1026" creationId="{6AC49A73-B989-4051-911B-2DE30EC83BFC}"/>
          </ac:picMkLst>
        </pc:picChg>
      </pc:sldChg>
    </pc:docChg>
  </pc:docChgLst>
  <pc:docChgLst>
    <pc:chgData name="Rie Sadohara" userId="261a7c81-5dfa-4dc1-9615-57898a49abaf" providerId="ADAL" clId="{F3977631-73DA-405B-BDF3-0DFBF0A5A22D}"/>
    <pc:docChg chg="undo custSel modSld">
      <pc:chgData name="Rie Sadohara" userId="261a7c81-5dfa-4dc1-9615-57898a49abaf" providerId="ADAL" clId="{F3977631-73DA-405B-BDF3-0DFBF0A5A22D}" dt="2019-04-19T20:24:19.721" v="1157" actId="113"/>
      <pc:docMkLst>
        <pc:docMk/>
      </pc:docMkLst>
      <pc:sldChg chg="addSp delSp modSp">
        <pc:chgData name="Rie Sadohara" userId="261a7c81-5dfa-4dc1-9615-57898a49abaf" providerId="ADAL" clId="{F3977631-73DA-405B-BDF3-0DFBF0A5A22D}" dt="2019-04-19T20:24:19.721" v="1157" actId="113"/>
        <pc:sldMkLst>
          <pc:docMk/>
          <pc:sldMk cId="2028259493" sldId="256"/>
        </pc:sldMkLst>
        <pc:spChg chg="add mod">
          <ac:chgData name="Rie Sadohara" userId="261a7c81-5dfa-4dc1-9615-57898a49abaf" providerId="ADAL" clId="{F3977631-73DA-405B-BDF3-0DFBF0A5A22D}" dt="2019-04-19T20:22:21.969" v="1069" actId="14100"/>
          <ac:spMkLst>
            <pc:docMk/>
            <pc:sldMk cId="2028259493" sldId="256"/>
            <ac:spMk id="139" creationId="{D6BB1E11-5061-40A3-B876-B75BB3318962}"/>
          </ac:spMkLst>
        </pc:spChg>
        <pc:spChg chg="add del mod">
          <ac:chgData name="Rie Sadohara" userId="261a7c81-5dfa-4dc1-9615-57898a49abaf" providerId="ADAL" clId="{F3977631-73DA-405B-BDF3-0DFBF0A5A22D}" dt="2019-04-19T20:13:52.251" v="732" actId="478"/>
          <ac:spMkLst>
            <pc:docMk/>
            <pc:sldMk cId="2028259493" sldId="256"/>
            <ac:spMk id="140" creationId="{90FAA29A-120F-4797-BB03-129A09C91020}"/>
          </ac:spMkLst>
        </pc:spChg>
        <pc:spChg chg="add mod">
          <ac:chgData name="Rie Sadohara" userId="261a7c81-5dfa-4dc1-9615-57898a49abaf" providerId="ADAL" clId="{F3977631-73DA-405B-BDF3-0DFBF0A5A22D}" dt="2019-04-19T20:23:37.918" v="1092" actId="1035"/>
          <ac:spMkLst>
            <pc:docMk/>
            <pc:sldMk cId="2028259493" sldId="256"/>
            <ac:spMk id="142" creationId="{3D3C7263-A33E-422D-A8F6-12DFDBC0E3C4}"/>
          </ac:spMkLst>
        </pc:spChg>
        <pc:spChg chg="add mod">
          <ac:chgData name="Rie Sadohara" userId="261a7c81-5dfa-4dc1-9615-57898a49abaf" providerId="ADAL" clId="{F3977631-73DA-405B-BDF3-0DFBF0A5A22D}" dt="2019-04-19T20:24:19.721" v="1157" actId="113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Rie Sadohara" userId="261a7c81-5dfa-4dc1-9615-57898a49abaf" providerId="ADAL" clId="{F3977631-73DA-405B-BDF3-0DFBF0A5A22D}" dt="2019-04-19T20:03:15.479" v="108" actId="20577"/>
          <ac:spMkLst>
            <pc:docMk/>
            <pc:sldMk cId="2028259493" sldId="256"/>
            <ac:spMk id="153" creationId="{AE602892-ABE2-47D7-8382-D0EB4BDF8D02}"/>
          </ac:spMkLst>
        </pc:spChg>
      </pc:sldChg>
    </pc:docChg>
  </pc:docChgLst>
  <pc:docChgLst>
    <pc:chgData name="Sadohara, Rie" userId="261a7c81-5dfa-4dc1-9615-57898a49abaf" providerId="ADAL" clId="{C387E97C-5F7C-4C01-B96F-64F9665CA201}"/>
    <pc:docChg chg="modSld">
      <pc:chgData name="Sadohara, Rie" userId="261a7c81-5dfa-4dc1-9615-57898a49abaf" providerId="ADAL" clId="{C387E97C-5F7C-4C01-B96F-64F9665CA201}" dt="2019-10-30T15:10:09.988" v="1" actId="27918"/>
      <pc:docMkLst>
        <pc:docMk/>
      </pc:docMkLst>
      <pc:sldChg chg="mod">
        <pc:chgData name="Sadohara, Rie" userId="261a7c81-5dfa-4dc1-9615-57898a49abaf" providerId="ADAL" clId="{C387E97C-5F7C-4C01-B96F-64F9665CA201}" dt="2019-10-30T15:10:09.988" v="1" actId="27918"/>
        <pc:sldMkLst>
          <pc:docMk/>
          <pc:sldMk cId="2028259493" sldId="256"/>
        </pc:sldMkLst>
      </pc:sldChg>
    </pc:docChg>
  </pc:docChgLst>
  <pc:docChgLst>
    <pc:chgData name="Sadohara, Rie" userId="261a7c81-5dfa-4dc1-9615-57898a49abaf" providerId="ADAL" clId="{46F1D239-F47B-49F0-95D9-959C45229841}"/>
    <pc:docChg chg="undo custSel modSld">
      <pc:chgData name="Sadohara, Rie" userId="261a7c81-5dfa-4dc1-9615-57898a49abaf" providerId="ADAL" clId="{46F1D239-F47B-49F0-95D9-959C45229841}" dt="2019-05-09T03:03:24.058" v="2362" actId="20577"/>
      <pc:docMkLst>
        <pc:docMk/>
      </pc:docMkLst>
      <pc:sldChg chg="addSp delSp modSp mod">
        <pc:chgData name="Sadohara, Rie" userId="261a7c81-5dfa-4dc1-9615-57898a49abaf" providerId="ADAL" clId="{46F1D239-F47B-49F0-95D9-959C45229841}" dt="2019-05-09T03:03:24.058" v="2362" actId="20577"/>
        <pc:sldMkLst>
          <pc:docMk/>
          <pc:sldMk cId="2028259493" sldId="256"/>
        </pc:sldMkLst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46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54" creationId="{00000000-0000-0000-0000-000000000000}"/>
          </ac:spMkLst>
        </pc:spChg>
        <pc:spChg chg="mod">
          <ac:chgData name="Sadohara, Rie" userId="261a7c81-5dfa-4dc1-9615-57898a49abaf" providerId="ADAL" clId="{46F1D239-F47B-49F0-95D9-959C45229841}" dt="2019-05-08T23:57:27.148" v="1289" actId="14100"/>
          <ac:spMkLst>
            <pc:docMk/>
            <pc:sldMk cId="2028259493" sldId="256"/>
            <ac:spMk id="82" creationId="{D6BB1E11-5061-40A3-B876-B75BB3318962}"/>
          </ac:spMkLst>
        </pc:spChg>
        <pc:spChg chg="add 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83" creationId="{E3AF1915-9668-4484-9345-3640E74FE452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0" creationId="{755772D6-13E2-4179-AA8B-D97ACCB37428}"/>
          </ac:spMkLst>
        </pc:spChg>
        <pc:spChg chg="add mod">
          <ac:chgData name="Sadohara, Rie" userId="261a7c81-5dfa-4dc1-9615-57898a49abaf" providerId="ADAL" clId="{46F1D239-F47B-49F0-95D9-959C45229841}" dt="2019-05-09T02:50:18.654" v="1834" actId="164"/>
          <ac:spMkLst>
            <pc:docMk/>
            <pc:sldMk cId="2028259493" sldId="256"/>
            <ac:spMk id="91" creationId="{BF01CA88-D4AC-4D0E-B67B-84CCE12B3341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4" creationId="{63CEA139-DF23-4219-9107-BD29077AD345}"/>
          </ac:spMkLst>
        </pc:spChg>
        <pc:spChg chg="add mod">
          <ac:chgData name="Sadohara, Rie" userId="261a7c81-5dfa-4dc1-9615-57898a49abaf" providerId="ADAL" clId="{46F1D239-F47B-49F0-95D9-959C45229841}" dt="2019-05-09T01:40:50.039" v="1654" actId="1076"/>
          <ac:spMkLst>
            <pc:docMk/>
            <pc:sldMk cId="2028259493" sldId="256"/>
            <ac:spMk id="95" creationId="{FBB508FA-D535-4E10-A369-1E254953510F}"/>
          </ac:spMkLst>
        </pc:spChg>
        <pc:spChg chg="add mod ord">
          <ac:chgData name="Sadohara, Rie" userId="261a7c81-5dfa-4dc1-9615-57898a49abaf" providerId="ADAL" clId="{46F1D239-F47B-49F0-95D9-959C45229841}" dt="2019-05-09T02:55:02.019" v="2027" actId="166"/>
          <ac:spMkLst>
            <pc:docMk/>
            <pc:sldMk cId="2028259493" sldId="256"/>
            <ac:spMk id="99" creationId="{819A5F76-E925-4889-98BC-AFFD12C0BA72}"/>
          </ac:spMkLst>
        </pc:spChg>
        <pc:spChg chg="add mod">
          <ac:chgData name="Sadohara, Rie" userId="261a7c81-5dfa-4dc1-9615-57898a49abaf" providerId="ADAL" clId="{46F1D239-F47B-49F0-95D9-959C45229841}" dt="2019-05-09T02:55:25.334" v="2033" actId="1076"/>
          <ac:spMkLst>
            <pc:docMk/>
            <pc:sldMk cId="2028259493" sldId="256"/>
            <ac:spMk id="100" creationId="{3508C023-467C-4F1C-B501-35D492306A04}"/>
          </ac:spMkLst>
        </pc:spChg>
        <pc:spChg chg="add mod">
          <ac:chgData name="Sadohara, Rie" userId="261a7c81-5dfa-4dc1-9615-57898a49abaf" providerId="ADAL" clId="{46F1D239-F47B-49F0-95D9-959C45229841}" dt="2019-05-09T03:03:24.058" v="2362" actId="20577"/>
          <ac:spMkLst>
            <pc:docMk/>
            <pc:sldMk cId="2028259493" sldId="256"/>
            <ac:spMk id="107" creationId="{F62178ED-025D-471F-8D34-D3453566B1D4}"/>
          </ac:spMkLst>
        </pc:spChg>
        <pc:spChg chg="add mod">
          <ac:chgData name="Sadohara, Rie" userId="261a7c81-5dfa-4dc1-9615-57898a49abaf" providerId="ADAL" clId="{46F1D239-F47B-49F0-95D9-959C45229841}" dt="2019-05-09T03:02:43.180" v="2361" actId="1037"/>
          <ac:spMkLst>
            <pc:docMk/>
            <pc:sldMk cId="2028259493" sldId="256"/>
            <ac:spMk id="110" creationId="{6BEB3A6C-6BD9-4B10-B87D-E9D709656490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28" creationId="{96B45A32-7FB9-437C-8C8E-701E57D6AA91}"/>
          </ac:spMkLst>
        </pc:spChg>
        <pc:spChg chg="mod ord">
          <ac:chgData name="Sadohara, Rie" userId="261a7c81-5dfa-4dc1-9615-57898a49abaf" providerId="ADAL" clId="{46F1D239-F47B-49F0-95D9-959C45229841}" dt="2019-05-09T01:56:14.624" v="1789" actId="164"/>
          <ac:spMkLst>
            <pc:docMk/>
            <pc:sldMk cId="2028259493" sldId="256"/>
            <ac:spMk id="130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17T01:24:55.141" v="99" actId="1076"/>
          <ac:spMkLst>
            <pc:docMk/>
            <pc:sldMk cId="2028259493" sldId="256"/>
            <ac:spMk id="132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7:23.955" v="1288" actId="14100"/>
          <ac:spMkLst>
            <pc:docMk/>
            <pc:sldMk cId="2028259493" sldId="256"/>
            <ac:spMk id="133" creationId="{B306B42A-5C5A-4D33-BB12-AD002F641399}"/>
          </ac:spMkLst>
        </pc:spChg>
        <pc:spChg chg="add">
          <ac:chgData name="Sadohara, Rie" userId="261a7c81-5dfa-4dc1-9615-57898a49abaf" providerId="ADAL" clId="{46F1D239-F47B-49F0-95D9-959C45229841}" dt="2019-04-17T11:52:28.390" v="118"/>
          <ac:spMkLst>
            <pc:docMk/>
            <pc:sldMk cId="2028259493" sldId="256"/>
            <ac:spMk id="135" creationId="{8F2DF0AC-39FF-4A3D-B147-E050DC6A4BDF}"/>
          </ac:spMkLst>
        </pc:spChg>
        <pc:spChg chg="add mod">
          <ac:chgData name="Sadohara, Rie" userId="261a7c81-5dfa-4dc1-9615-57898a49abaf" providerId="ADAL" clId="{46F1D239-F47B-49F0-95D9-959C45229841}" dt="2019-05-09T03:02:24.956" v="2353" actId="14100"/>
          <ac:spMkLst>
            <pc:docMk/>
            <pc:sldMk cId="2028259493" sldId="256"/>
            <ac:spMk id="137" creationId="{ACACD415-A610-4E82-AD70-DEC2270C2F5C}"/>
          </ac:spMkLst>
        </pc:spChg>
        <pc:spChg chg="add mod">
          <ac:chgData name="Sadohara, Rie" userId="261a7c81-5dfa-4dc1-9615-57898a49abaf" providerId="ADAL" clId="{46F1D239-F47B-49F0-95D9-959C45229841}" dt="2019-05-09T03:02:30.501" v="2355" actId="1076"/>
          <ac:spMkLst>
            <pc:docMk/>
            <pc:sldMk cId="2028259493" sldId="256"/>
            <ac:spMk id="138" creationId="{21624A09-902A-46E0-8A25-807FC6125380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39" creationId="{ACACD415-A610-4E82-AD70-DEC2270C2F5C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39" creationId="{D6BB1E11-5061-40A3-B876-B75BB3318962}"/>
          </ac:spMkLst>
        </pc:spChg>
        <pc:spChg chg="add">
          <ac:chgData name="Sadohara, Rie" userId="261a7c81-5dfa-4dc1-9615-57898a49abaf" providerId="ADAL" clId="{46F1D239-F47B-49F0-95D9-959C45229841}" dt="2019-04-17T11:55:14.931" v="139"/>
          <ac:spMkLst>
            <pc:docMk/>
            <pc:sldMk cId="2028259493" sldId="256"/>
            <ac:spMk id="140" creationId="{21624A09-902A-46E0-8A25-807FC6125380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0" creationId="{49422036-3341-4717-B170-004454B0FDD9}"/>
          </ac:spMkLst>
        </pc:spChg>
        <pc:spChg chg="add mod">
          <ac:chgData name="Sadohara, Rie" userId="261a7c81-5dfa-4dc1-9615-57898a49abaf" providerId="ADAL" clId="{46F1D239-F47B-49F0-95D9-959C45229841}" dt="2019-05-08T23:58:31.138" v="1300" actId="20577"/>
          <ac:spMkLst>
            <pc:docMk/>
            <pc:sldMk cId="2028259493" sldId="256"/>
            <ac:spMk id="141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2" creationId="{3D3C7263-A33E-422D-A8F6-12DFDBC0E3C4}"/>
          </ac:spMkLst>
        </pc:spChg>
        <pc:spChg chg="mod">
          <ac:chgData name="Sadohara, Rie" userId="261a7c81-5dfa-4dc1-9615-57898a49abaf" providerId="ADAL" clId="{46F1D239-F47B-49F0-95D9-959C45229841}" dt="2019-05-09T01:40:38.492" v="1652" actId="1035"/>
          <ac:spMkLst>
            <pc:docMk/>
            <pc:sldMk cId="2028259493" sldId="256"/>
            <ac:spMk id="143" creationId="{9844F234-F4F0-48E5-843D-B4D881FBBB03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45" creationId="{49422036-3341-4717-B170-004454B0FDD9}"/>
          </ac:spMkLst>
        </pc:spChg>
        <pc:spChg chg="mod">
          <ac:chgData name="Sadohara, Rie" userId="261a7c81-5dfa-4dc1-9615-57898a49abaf" providerId="ADAL" clId="{46F1D239-F47B-49F0-95D9-959C45229841}" dt="2019-05-08T23:58:59.715" v="1391" actId="20577"/>
          <ac:spMkLst>
            <pc:docMk/>
            <pc:sldMk cId="2028259493" sldId="256"/>
            <ac:spMk id="146" creationId="{E080E312-F790-4919-8988-959084F9BB07}"/>
          </ac:spMkLst>
        </pc:spChg>
        <pc:spChg chg="mod ord">
          <ac:chgData name="Sadohara, Rie" userId="261a7c81-5dfa-4dc1-9615-57898a49abaf" providerId="ADAL" clId="{46F1D239-F47B-49F0-95D9-959C45229841}" dt="2019-05-09T01:59:36.997" v="1818" actId="20577"/>
          <ac:spMkLst>
            <pc:docMk/>
            <pc:sldMk cId="2028259493" sldId="256"/>
            <ac:spMk id="153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8T23:56:25.338" v="1267" actId="1076"/>
          <ac:spMkLst>
            <pc:docMk/>
            <pc:sldMk cId="2028259493" sldId="256"/>
            <ac:spMk id="155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7" creationId="{34839FB0-2F75-493F-BDE0-DAD6AED7CE9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58" creationId="{31820751-AC61-4A2D-9F02-D3245B32A7A8}"/>
          </ac:spMkLst>
        </pc:spChg>
        <pc:spChg chg="mod">
          <ac:chgData name="Sadohara, Rie" userId="261a7c81-5dfa-4dc1-9615-57898a49abaf" providerId="ADAL" clId="{46F1D239-F47B-49F0-95D9-959C45229841}" dt="2019-05-09T01:42:48.430" v="1694" actId="20577"/>
          <ac:spMkLst>
            <pc:docMk/>
            <pc:sldMk cId="2028259493" sldId="256"/>
            <ac:spMk id="158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3:02:17.693" v="2351" actId="1076"/>
          <ac:spMkLst>
            <pc:docMk/>
            <pc:sldMk cId="2028259493" sldId="256"/>
            <ac:spMk id="159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4-24T14:16:28.071" v="757" actId="20577"/>
          <ac:spMkLst>
            <pc:docMk/>
            <pc:sldMk cId="2028259493" sldId="256"/>
            <ac:spMk id="162" creationId="{AEFE3327-F41E-4510-9CD2-4AAB0E264DDA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4" creationId="{22728D00-5C1B-4F81-AC03-D77C5C3E028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5" creationId="{856A9F5E-0049-4B8C-9B47-43906C124C9B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6" creationId="{2E50D02B-44B8-456D-A666-BE5C3544CAC9}"/>
          </ac:spMkLst>
        </pc:spChg>
        <pc:spChg chg="mod">
          <ac:chgData name="Sadohara, Rie" userId="261a7c81-5dfa-4dc1-9615-57898a49abaf" providerId="ADAL" clId="{46F1D239-F47B-49F0-95D9-959C45229841}" dt="2019-05-09T02:52:03.545" v="1924" actId="20577"/>
          <ac:spMkLst>
            <pc:docMk/>
            <pc:sldMk cId="2028259493" sldId="256"/>
            <ac:spMk id="166" creationId="{CEC0FCAA-15B0-4B11-9A1F-4380EC68CF7E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7" creationId="{6DCDFBF8-6D5D-4786-836A-8F25BF34624A}"/>
          </ac:spMkLst>
        </pc:spChg>
        <pc:spChg chg="mod">
          <ac:chgData name="Sadohara, Rie" userId="261a7c81-5dfa-4dc1-9615-57898a49abaf" providerId="ADAL" clId="{46F1D239-F47B-49F0-95D9-959C45229841}" dt="2019-05-09T01:53:51.299" v="1751" actId="1035"/>
          <ac:spMkLst>
            <pc:docMk/>
            <pc:sldMk cId="2028259493" sldId="256"/>
            <ac:spMk id="168" creationId="{AE602892-ABE2-47D7-8382-D0EB4BDF8D02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8" creationId="{E7F3A1E2-F8BB-409E-A820-AEAC55871B74}"/>
          </ac:spMkLst>
        </pc:spChg>
        <pc:spChg chg="del">
          <ac:chgData name="Sadohara, Rie" userId="261a7c81-5dfa-4dc1-9615-57898a49abaf" providerId="ADAL" clId="{46F1D239-F47B-49F0-95D9-959C45229841}" dt="2019-04-24T14:02:19.448" v="395" actId="478"/>
          <ac:spMkLst>
            <pc:docMk/>
            <pc:sldMk cId="2028259493" sldId="256"/>
            <ac:spMk id="169" creationId="{68AC08AE-30BD-40B0-978D-F94645EF884A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69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2" creationId="{D6BB1E11-5061-40A3-B876-B75BB3318962}"/>
          </ac:spMkLst>
        </pc:spChg>
        <pc:spChg chg="add mod ord">
          <ac:chgData name="Sadohara, Rie" userId="261a7c81-5dfa-4dc1-9615-57898a49abaf" providerId="ADAL" clId="{46F1D239-F47B-49F0-95D9-959C45229841}" dt="2019-05-09T02:52:48.486" v="2012" actId="1076"/>
          <ac:spMkLst>
            <pc:docMk/>
            <pc:sldMk cId="2028259493" sldId="256"/>
            <ac:spMk id="174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8T23:56:48.677" v="1274" actId="122"/>
          <ac:spMkLst>
            <pc:docMk/>
            <pc:sldMk cId="2028259493" sldId="256"/>
            <ac:spMk id="177" creationId="{71555D3A-1E31-47A3-9D12-2AA8EB48F7F1}"/>
          </ac:spMkLst>
        </pc:spChg>
        <pc:spChg chg="mod">
          <ac:chgData name="Sadohara, Rie" userId="261a7c81-5dfa-4dc1-9615-57898a49abaf" providerId="ADAL" clId="{46F1D239-F47B-49F0-95D9-959C45229841}" dt="2019-05-08T23:57:17.234" v="1287" actId="1038"/>
          <ac:spMkLst>
            <pc:docMk/>
            <pc:sldMk cId="2028259493" sldId="256"/>
            <ac:spMk id="178" creationId="{D6BB1E11-5061-40A3-B876-B75BB3318962}"/>
          </ac:spMkLst>
        </pc:spChg>
        <pc:spChg chg="add del mod">
          <ac:chgData name="Sadohara, Rie" userId="261a7c81-5dfa-4dc1-9615-57898a49abaf" providerId="ADAL" clId="{46F1D239-F47B-49F0-95D9-959C45229841}" dt="2019-05-09T02:48:33.067" v="1824" actId="478"/>
          <ac:spMkLst>
            <pc:docMk/>
            <pc:sldMk cId="2028259493" sldId="256"/>
            <ac:spMk id="179" creationId="{52A0D893-EE85-4D73-B167-FB1BE315175D}"/>
          </ac:spMkLst>
        </pc:spChg>
        <pc:spChg chg="add del mod">
          <ac:chgData name="Sadohara, Rie" userId="261a7c81-5dfa-4dc1-9615-57898a49abaf" providerId="ADAL" clId="{46F1D239-F47B-49F0-95D9-959C45229841}" dt="2019-05-09T02:45:11.454" v="1819" actId="478"/>
          <ac:spMkLst>
            <pc:docMk/>
            <pc:sldMk cId="2028259493" sldId="256"/>
            <ac:spMk id="180" creationId="{688433C7-7380-41F9-99D5-D5F39852AA4A}"/>
          </ac:spMkLst>
        </pc:spChg>
        <pc:spChg chg="add mod">
          <ac:chgData name="Sadohara, Rie" userId="261a7c81-5dfa-4dc1-9615-57898a49abaf" providerId="ADAL" clId="{46F1D239-F47B-49F0-95D9-959C45229841}" dt="2019-04-24T14:12:28.239" v="698" actId="14100"/>
          <ac:spMkLst>
            <pc:docMk/>
            <pc:sldMk cId="2028259493" sldId="256"/>
            <ac:spMk id="181" creationId="{8D3614C8-3E98-4814-A25A-0D8477F0BB07}"/>
          </ac:spMkLst>
        </pc:spChg>
        <pc:spChg chg="add del">
          <ac:chgData name="Sadohara, Rie" userId="261a7c81-5dfa-4dc1-9615-57898a49abaf" providerId="ADAL" clId="{46F1D239-F47B-49F0-95D9-959C45229841}" dt="2019-04-24T14:12:53.272" v="700" actId="478"/>
          <ac:spMkLst>
            <pc:docMk/>
            <pc:sldMk cId="2028259493" sldId="256"/>
            <ac:spMk id="183" creationId="{71B53D10-E890-4197-BAE4-189405C9F761}"/>
          </ac:spMkLst>
        </pc:spChg>
        <pc:spChg chg="del">
          <ac:chgData name="Sadohara, Rie" userId="261a7c81-5dfa-4dc1-9615-57898a49abaf" providerId="ADAL" clId="{46F1D239-F47B-49F0-95D9-959C45229841}" dt="2019-05-09T01:53:07.510" v="1715"/>
          <ac:spMkLst>
            <pc:docMk/>
            <pc:sldMk cId="2028259493" sldId="256"/>
            <ac:spMk id="183" creationId="{AE602892-ABE2-47D7-8382-D0EB4BDF8D02}"/>
          </ac:spMkLst>
        </pc:spChg>
        <pc:spChg chg="add mod">
          <ac:chgData name="Sadohara, Rie" userId="261a7c81-5dfa-4dc1-9615-57898a49abaf" providerId="ADAL" clId="{46F1D239-F47B-49F0-95D9-959C45229841}" dt="2019-04-24T14:13:40.919" v="741" actId="1076"/>
          <ac:spMkLst>
            <pc:docMk/>
            <pc:sldMk cId="2028259493" sldId="256"/>
            <ac:spMk id="184" creationId="{9017F2AF-0F6D-418C-8A4C-A3DC7883560C}"/>
          </ac:spMkLst>
        </pc:spChg>
        <pc:spChg chg="mod">
          <ac:chgData name="Sadohara, Rie" userId="261a7c81-5dfa-4dc1-9615-57898a49abaf" providerId="ADAL" clId="{46F1D239-F47B-49F0-95D9-959C45229841}" dt="2019-05-09T01:53:41.323" v="1745" actId="1036"/>
          <ac:spMkLst>
            <pc:docMk/>
            <pc:sldMk cId="2028259493" sldId="256"/>
            <ac:spMk id="186" creationId="{CEC0FCAA-15B0-4B11-9A1F-4380EC68CF7E}"/>
          </ac:spMkLst>
        </pc:spChg>
        <pc:spChg chg="mod">
          <ac:chgData name="Sadohara, Rie" userId="261a7c81-5dfa-4dc1-9615-57898a49abaf" providerId="ADAL" clId="{46F1D239-F47B-49F0-95D9-959C45229841}" dt="2019-05-09T02:56:11.174" v="2043" actId="1036"/>
          <ac:spMkLst>
            <pc:docMk/>
            <pc:sldMk cId="2028259493" sldId="256"/>
            <ac:spMk id="191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3" creationId="{E2724708-96BC-4D73-90BB-87790206B093}"/>
          </ac:spMkLst>
        </pc:spChg>
        <pc:spChg chg="mod">
          <ac:chgData name="Sadohara, Rie" userId="261a7c81-5dfa-4dc1-9615-57898a49abaf" providerId="ADAL" clId="{46F1D239-F47B-49F0-95D9-959C45229841}" dt="2019-05-09T01:41:30.007" v="1660" actId="1035"/>
          <ac:spMkLst>
            <pc:docMk/>
            <pc:sldMk cId="2028259493" sldId="256"/>
            <ac:spMk id="194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40:42.774" v="1653" actId="1076"/>
          <ac:spMkLst>
            <pc:docMk/>
            <pc:sldMk cId="2028259493" sldId="256"/>
            <ac:spMk id="195" creationId="{AE602892-ABE2-47D7-8382-D0EB4BDF8D02}"/>
          </ac:spMkLst>
        </pc:spChg>
        <pc:spChg chg="mod">
          <ac:chgData name="Sadohara, Rie" userId="261a7c81-5dfa-4dc1-9615-57898a49abaf" providerId="ADAL" clId="{46F1D239-F47B-49F0-95D9-959C45229841}" dt="2019-05-09T01:39:42.838" v="1604" actId="20577"/>
          <ac:spMkLst>
            <pc:docMk/>
            <pc:sldMk cId="2028259493" sldId="256"/>
            <ac:spMk id="202" creationId="{AEFE3327-F41E-4510-9CD2-4AAB0E264DDA}"/>
          </ac:spMkLst>
        </pc:spChg>
        <pc:spChg chg="mod">
          <ac:chgData name="Sadohara, Rie" userId="261a7c81-5dfa-4dc1-9615-57898a49abaf" providerId="ADAL" clId="{46F1D239-F47B-49F0-95D9-959C45229841}" dt="2019-05-09T01:39:36.668" v="1587" actId="1035"/>
          <ac:spMkLst>
            <pc:docMk/>
            <pc:sldMk cId="2028259493" sldId="256"/>
            <ac:spMk id="204" creationId="{AE602892-ABE2-47D7-8382-D0EB4BDF8D02}"/>
          </ac:spMkLst>
        </pc:spChg>
        <pc:grpChg chg="mod">
          <ac:chgData name="Sadohara, Rie" userId="261a7c81-5dfa-4dc1-9615-57898a49abaf" providerId="ADAL" clId="{46F1D239-F47B-49F0-95D9-959C45229841}" dt="2019-05-09T01:58:56.571" v="1803" actId="14100"/>
          <ac:grpSpMkLst>
            <pc:docMk/>
            <pc:sldMk cId="2028259493" sldId="256"/>
            <ac:grpSpMk id="3" creationId="{00000000-0000-0000-0000-000000000000}"/>
          </ac:grpSpMkLst>
        </pc:grpChg>
        <pc:grpChg chg="add mod">
          <ac:chgData name="Sadohara, Rie" userId="261a7c81-5dfa-4dc1-9615-57898a49abaf" providerId="ADAL" clId="{46F1D239-F47B-49F0-95D9-959C45229841}" dt="2019-04-17T11:59:42.385" v="253" actId="1036"/>
          <ac:grpSpMkLst>
            <pc:docMk/>
            <pc:sldMk cId="2028259493" sldId="256"/>
            <ac:grpSpMk id="5" creationId="{F54479F2-D313-405E-8C5E-B033761E609B}"/>
          </ac:grpSpMkLst>
        </pc:grpChg>
        <pc:grpChg chg="add mod">
          <ac:chgData name="Sadohara, Rie" userId="261a7c81-5dfa-4dc1-9615-57898a49abaf" providerId="ADAL" clId="{46F1D239-F47B-49F0-95D9-959C45229841}" dt="2019-05-09T01:56:14.624" v="1789" actId="164"/>
          <ac:grpSpMkLst>
            <pc:docMk/>
            <pc:sldMk cId="2028259493" sldId="256"/>
            <ac:grpSpMk id="28" creationId="{6D054B7A-2E0C-4787-8E9D-BC1C2EB50482}"/>
          </ac:grpSpMkLst>
        </pc:grpChg>
        <pc:grpChg chg="del ord">
          <ac:chgData name="Sadohara, Rie" userId="261a7c81-5dfa-4dc1-9615-57898a49abaf" providerId="ADAL" clId="{46F1D239-F47B-49F0-95D9-959C45229841}" dt="2019-05-09T02:52:52.921" v="2014" actId="478"/>
          <ac:grpSpMkLst>
            <pc:docMk/>
            <pc:sldMk cId="2028259493" sldId="256"/>
            <ac:grpSpMk id="30" creationId="{00000000-0000-0000-0000-000000000000}"/>
          </ac:grpSpMkLst>
        </pc:grpChg>
        <pc:grpChg chg="add mod ord">
          <ac:chgData name="Sadohara, Rie" userId="261a7c81-5dfa-4dc1-9615-57898a49abaf" providerId="ADAL" clId="{46F1D239-F47B-49F0-95D9-959C45229841}" dt="2019-05-09T02:55:20.163" v="2031" actId="164"/>
          <ac:grpSpMkLst>
            <pc:docMk/>
            <pc:sldMk cId="2028259493" sldId="256"/>
            <ac:grpSpMk id="31" creationId="{B3528C56-E851-4D26-993F-1C06E10D6DD5}"/>
          </ac:grpSpMkLst>
        </pc:grpChg>
        <pc:grpChg chg="add mod">
          <ac:chgData name="Sadohara, Rie" userId="261a7c81-5dfa-4dc1-9615-57898a49abaf" providerId="ADAL" clId="{46F1D239-F47B-49F0-95D9-959C45229841}" dt="2019-05-09T02:50:43.462" v="1840" actId="1076"/>
          <ac:grpSpMkLst>
            <pc:docMk/>
            <pc:sldMk cId="2028259493" sldId="256"/>
            <ac:grpSpMk id="33" creationId="{552B70C6-0FEF-4742-AEE1-3FEA007E0215}"/>
          </ac:grpSpMkLst>
        </pc:grpChg>
        <pc:grpChg chg="add mod">
          <ac:chgData name="Sadohara, Rie" userId="261a7c81-5dfa-4dc1-9615-57898a49abaf" providerId="ADAL" clId="{46F1D239-F47B-49F0-95D9-959C45229841}" dt="2019-05-09T02:55:37.550" v="2035" actId="1076"/>
          <ac:grpSpMkLst>
            <pc:docMk/>
            <pc:sldMk cId="2028259493" sldId="256"/>
            <ac:grpSpMk id="35" creationId="{49C36763-DDA2-4ADD-865C-D393EF0933B1}"/>
          </ac:grpSpMkLst>
        </pc:grpChg>
        <pc:grpChg chg="del mod">
          <ac:chgData name="Sadohara, Rie" userId="261a7c81-5dfa-4dc1-9615-57898a49abaf" providerId="ADAL" clId="{46F1D239-F47B-49F0-95D9-959C45229841}" dt="2019-05-09T01:53:07.510" v="1715"/>
          <ac:grpSpMkLst>
            <pc:docMk/>
            <pc:sldMk cId="2028259493" sldId="256"/>
            <ac:grpSpMk id="43" creationId="{00000000-0000-0000-0000-000000000000}"/>
          </ac:grpSpMkLst>
        </pc:grpChg>
        <pc:graphicFrameChg chg="add del mod">
          <ac:chgData name="Sadohara, Rie" userId="261a7c81-5dfa-4dc1-9615-57898a49abaf" providerId="ADAL" clId="{46F1D239-F47B-49F0-95D9-959C45229841}" dt="2019-04-17T11:56:32.098" v="145" actId="478"/>
          <ac:graphicFrameMkLst>
            <pc:docMk/>
            <pc:sldMk cId="2028259493" sldId="256"/>
            <ac:graphicFrameMk id="10" creationId="{93826B3D-69F2-4477-A031-C356AEE02B4F}"/>
          </ac:graphicFrameMkLst>
        </pc:graphicFrameChg>
        <pc:graphicFrameChg chg="add mod modGraphic">
          <ac:chgData name="Sadohara, Rie" userId="261a7c81-5dfa-4dc1-9615-57898a49abaf" providerId="ADAL" clId="{46F1D239-F47B-49F0-95D9-959C45229841}" dt="2019-05-09T01:57:43.804" v="1796" actId="1076"/>
          <ac:graphicFrameMkLst>
            <pc:docMk/>
            <pc:sldMk cId="2028259493" sldId="256"/>
            <ac:graphicFrameMk id="12" creationId="{78686EC0-5FDD-401E-862F-9BA85D8B3AC8}"/>
          </ac:graphicFrameMkLst>
        </pc:graphicFrameChg>
        <pc:graphicFrameChg chg="mod modGraphic">
          <ac:chgData name="Sadohara, Rie" userId="261a7c81-5dfa-4dc1-9615-57898a49abaf" providerId="ADAL" clId="{46F1D239-F47B-49F0-95D9-959C45229841}" dt="2019-05-09T02:51:37.299" v="1867" actId="20577"/>
          <ac:graphicFrameMkLst>
            <pc:docMk/>
            <pc:sldMk cId="2028259493" sldId="256"/>
            <ac:graphicFrameMk id="24" creationId="{00000000-0000-0000-0000-000000000000}"/>
          </ac:graphicFrameMkLst>
        </pc:graphicFrameChg>
        <pc:graphicFrameChg chg="add mod">
          <ac:chgData name="Sadohara, Rie" userId="261a7c81-5dfa-4dc1-9615-57898a49abaf" providerId="ADAL" clId="{46F1D239-F47B-49F0-95D9-959C45229841}" dt="2019-05-09T00:11:14.490" v="1454" actId="207"/>
          <ac:graphicFrameMkLst>
            <pc:docMk/>
            <pc:sldMk cId="2028259493" sldId="256"/>
            <ac:graphicFrameMk id="136" creationId="{3B836481-9B91-499D-A3D4-96D483A2258E}"/>
          </ac:graphicFrameMkLst>
        </pc:graphicFrameChg>
        <pc:graphicFrameChg chg="add mod">
          <ac:chgData name="Sadohara, Rie" userId="261a7c81-5dfa-4dc1-9615-57898a49abaf" providerId="ADAL" clId="{46F1D239-F47B-49F0-95D9-959C45229841}" dt="2019-04-24T14:06:17.058" v="454" actId="1076"/>
          <ac:graphicFrameMkLst>
            <pc:docMk/>
            <pc:sldMk cId="2028259493" sldId="256"/>
            <ac:graphicFrameMk id="163" creationId="{C80981CC-2453-4ADD-89BB-96918E8E4EC9}"/>
          </ac:graphicFrameMkLst>
        </pc:graphicFrameChg>
        <pc:graphicFrameChg chg="mod">
          <ac:chgData name="Sadohara, Rie" userId="261a7c81-5dfa-4dc1-9615-57898a49abaf" providerId="ADAL" clId="{46F1D239-F47B-49F0-95D9-959C45229841}" dt="2019-05-09T02:50:26.854" v="1837" actId="403"/>
          <ac:graphicFrameMkLst>
            <pc:docMk/>
            <pc:sldMk cId="2028259493" sldId="256"/>
            <ac:graphicFrameMk id="167" creationId="{00000000-0000-0000-0000-000000000000}"/>
          </ac:graphicFrameMkLst>
        </pc:graphicFrameChg>
        <pc:picChg chg="mod">
          <ac:chgData name="Sadohara, Rie" userId="261a7c81-5dfa-4dc1-9615-57898a49abaf" providerId="ADAL" clId="{46F1D239-F47B-49F0-95D9-959C45229841}" dt="2019-05-09T01:59:03.097" v="1806" actId="1036"/>
          <ac:picMkLst>
            <pc:docMk/>
            <pc:sldMk cId="2028259493" sldId="256"/>
            <ac:picMk id="2" creationId="{00000000-0000-0000-0000-000000000000}"/>
          </ac:picMkLst>
        </pc:picChg>
        <pc:picChg chg="add del">
          <ac:chgData name="Sadohara, Rie" userId="261a7c81-5dfa-4dc1-9615-57898a49abaf" providerId="ADAL" clId="{46F1D239-F47B-49F0-95D9-959C45229841}" dt="2019-04-17T11:52:35.422" v="120" actId="478"/>
          <ac:picMkLst>
            <pc:docMk/>
            <pc:sldMk cId="2028259493" sldId="256"/>
            <ac:picMk id="4" creationId="{0E2E0BD1-4355-4FC0-B45A-38587BF5AE16}"/>
          </ac:picMkLst>
        </pc:picChg>
        <pc:picChg chg="add del mod">
          <ac:chgData name="Sadohara, Rie" userId="261a7c81-5dfa-4dc1-9615-57898a49abaf" providerId="ADAL" clId="{46F1D239-F47B-49F0-95D9-959C45229841}" dt="2019-04-17T01:21:03.512" v="3" actId="478"/>
          <ac:picMkLst>
            <pc:docMk/>
            <pc:sldMk cId="2028259493" sldId="256"/>
            <ac:picMk id="4" creationId="{0F144179-AC7E-4A3C-8846-698A18086F96}"/>
          </ac:picMkLst>
        </pc:picChg>
        <pc:picChg chg="add del mod ord">
          <ac:chgData name="Sadohara, Rie" userId="261a7c81-5dfa-4dc1-9615-57898a49abaf" providerId="ADAL" clId="{46F1D239-F47B-49F0-95D9-959C45229841}" dt="2019-04-24T14:07:52.739" v="553" actId="478"/>
          <ac:picMkLst>
            <pc:docMk/>
            <pc:sldMk cId="2028259493" sldId="256"/>
            <ac:picMk id="4" creationId="{98AD22D0-1596-46B8-A917-BE45213BB519}"/>
          </ac:picMkLst>
        </pc:picChg>
        <pc:picChg chg="add del mod">
          <ac:chgData name="Sadohara, Rie" userId="261a7c81-5dfa-4dc1-9615-57898a49abaf" providerId="ADAL" clId="{46F1D239-F47B-49F0-95D9-959C45229841}" dt="2019-04-17T01:23:35.202" v="19" actId="478"/>
          <ac:picMkLst>
            <pc:docMk/>
            <pc:sldMk cId="2028259493" sldId="256"/>
            <ac:picMk id="5" creationId="{F86A446B-FB92-4B11-BC5E-E45CD2502B82}"/>
          </ac:picMkLst>
        </pc:picChg>
        <pc:picChg chg="add del mod">
          <ac:chgData name="Sadohara, Rie" userId="261a7c81-5dfa-4dc1-9615-57898a49abaf" providerId="ADAL" clId="{46F1D239-F47B-49F0-95D9-959C45229841}" dt="2019-04-17T01:23:43.366" v="21" actId="478"/>
          <ac:picMkLst>
            <pc:docMk/>
            <pc:sldMk cId="2028259493" sldId="256"/>
            <ac:picMk id="10" creationId="{243A9DCC-E10A-415C-9A53-49210449F29D}"/>
          </ac:picMkLst>
        </pc:picChg>
        <pc:picChg chg="add del mod ord modCrop">
          <ac:chgData name="Sadohara, Rie" userId="261a7c81-5dfa-4dc1-9615-57898a49abaf" providerId="ADAL" clId="{46F1D239-F47B-49F0-95D9-959C45229841}" dt="2019-05-09T02:48:25.038" v="1822" actId="478"/>
          <ac:picMkLst>
            <pc:docMk/>
            <pc:sldMk cId="2028259493" sldId="256"/>
            <ac:picMk id="10" creationId="{9A6B66EE-CDAE-4E79-A540-0FAA86EB305D}"/>
          </ac:picMkLst>
        </pc:picChg>
        <pc:picChg chg="add mod ord modCrop">
          <ac:chgData name="Sadohara, Rie" userId="261a7c81-5dfa-4dc1-9615-57898a49abaf" providerId="ADAL" clId="{46F1D239-F47B-49F0-95D9-959C45229841}" dt="2019-04-24T14:16:18.766" v="747" actId="1076"/>
          <ac:picMkLst>
            <pc:docMk/>
            <pc:sldMk cId="2028259493" sldId="256"/>
            <ac:picMk id="11" creationId="{180B553F-4841-4426-A9DF-E04C322DDEC7}"/>
          </ac:picMkLst>
        </pc:picChg>
        <pc:picChg chg="mod">
          <ac:chgData name="Sadohara, Rie" userId="261a7c81-5dfa-4dc1-9615-57898a49abaf" providerId="ADAL" clId="{46F1D239-F47B-49F0-95D9-959C45229841}" dt="2019-05-09T01:53:07.510" v="1715"/>
          <ac:picMkLst>
            <pc:docMk/>
            <pc:sldMk cId="2028259493" sldId="256"/>
            <ac:picMk id="17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1:18:56.489" v="1530" actId="478"/>
          <ac:picMkLst>
            <pc:docMk/>
            <pc:sldMk cId="2028259493" sldId="256"/>
            <ac:picMk id="20" creationId="{00000000-0000-0000-0000-000000000000}"/>
          </ac:picMkLst>
        </pc:picChg>
        <pc:picChg chg="add mod">
          <ac:chgData name="Sadohara, Rie" userId="261a7c81-5dfa-4dc1-9615-57898a49abaf" providerId="ADAL" clId="{46F1D239-F47B-49F0-95D9-959C45229841}" dt="2019-05-09T00:44:09.989" v="1529" actId="1076"/>
          <ac:picMkLst>
            <pc:docMk/>
            <pc:sldMk cId="2028259493" sldId="256"/>
            <ac:picMk id="21" creationId="{3D1F8038-DB18-4FFC-A1A8-B11482372D87}"/>
          </ac:picMkLst>
        </pc:picChg>
        <pc:picChg chg="add mod ord modCrop">
          <ac:chgData name="Sadohara, Rie" userId="261a7c81-5dfa-4dc1-9615-57898a49abaf" providerId="ADAL" clId="{46F1D239-F47B-49F0-95D9-959C45229841}" dt="2019-05-09T01:42:04.465" v="1662" actId="732"/>
          <ac:picMkLst>
            <pc:docMk/>
            <pc:sldMk cId="2028259493" sldId="256"/>
            <ac:picMk id="23" creationId="{99A8BD5F-F5AC-4122-83B7-890CD8EDC455}"/>
          </ac:picMkLst>
        </pc:picChg>
        <pc:picChg chg="add del mod">
          <ac:chgData name="Sadohara, Rie" userId="261a7c81-5dfa-4dc1-9615-57898a49abaf" providerId="ADAL" clId="{46F1D239-F47B-49F0-95D9-959C45229841}" dt="2019-05-09T01:52:45.759" v="1708" actId="478"/>
          <ac:picMkLst>
            <pc:docMk/>
            <pc:sldMk cId="2028259493" sldId="256"/>
            <ac:picMk id="25" creationId="{9D0D23D0-8CA8-4527-969D-6A6976D71B06}"/>
          </ac:picMkLst>
        </pc:picChg>
        <pc:picChg chg="add del mod">
          <ac:chgData name="Sadohara, Rie" userId="261a7c81-5dfa-4dc1-9615-57898a49abaf" providerId="ADAL" clId="{46F1D239-F47B-49F0-95D9-959C45229841}" dt="2019-05-09T02:55:11.168" v="2029" actId="478"/>
          <ac:picMkLst>
            <pc:docMk/>
            <pc:sldMk cId="2028259493" sldId="256"/>
            <ac:picMk id="26" creationId="{002A84F9-D79F-4402-80C4-CEBB74F07935}"/>
          </ac:picMkLst>
        </pc:picChg>
        <pc:picChg chg="add del">
          <ac:chgData name="Sadohara, Rie" userId="261a7c81-5dfa-4dc1-9615-57898a49abaf" providerId="ADAL" clId="{46F1D239-F47B-49F0-95D9-959C45229841}" dt="2019-05-09T01:52:59.152" v="1713"/>
          <ac:picMkLst>
            <pc:docMk/>
            <pc:sldMk cId="2028259493" sldId="256"/>
            <ac:picMk id="27" creationId="{A38AD741-28BB-42C5-8C75-E4D0F5960488}"/>
          </ac:picMkLst>
        </pc:picChg>
        <pc:picChg chg="add mod ord">
          <ac:chgData name="Sadohara, Rie" userId="261a7c81-5dfa-4dc1-9615-57898a49abaf" providerId="ADAL" clId="{46F1D239-F47B-49F0-95D9-959C45229841}" dt="2019-05-09T02:52:57.630" v="2015" actId="1076"/>
          <ac:picMkLst>
            <pc:docMk/>
            <pc:sldMk cId="2028259493" sldId="256"/>
            <ac:picMk id="32" creationId="{701B8C82-4F74-4751-B65F-C4BFFF1FCF10}"/>
          </ac:picMkLst>
        </pc:picChg>
        <pc:picChg chg="add mod">
          <ac:chgData name="Sadohara, Rie" userId="261a7c81-5dfa-4dc1-9615-57898a49abaf" providerId="ADAL" clId="{46F1D239-F47B-49F0-95D9-959C45229841}" dt="2019-05-09T02:55:20.163" v="2031" actId="164"/>
          <ac:picMkLst>
            <pc:docMk/>
            <pc:sldMk cId="2028259493" sldId="256"/>
            <ac:picMk id="34" creationId="{A648028D-690B-4CC8-8E25-B6DB7CA0382A}"/>
          </ac:picMkLst>
        </pc:picChg>
        <pc:picChg chg="add mod">
          <ac:chgData name="Sadohara, Rie" userId="261a7c81-5dfa-4dc1-9615-57898a49abaf" providerId="ADAL" clId="{46F1D239-F47B-49F0-95D9-959C45229841}" dt="2019-05-09T03:01:00.745" v="2320" actId="1076"/>
          <ac:picMkLst>
            <pc:docMk/>
            <pc:sldMk cId="2028259493" sldId="256"/>
            <ac:picMk id="108" creationId="{4E8A14E5-2D3C-4281-946F-EB5E6F3F9A25}"/>
          </ac:picMkLst>
        </pc:picChg>
        <pc:picChg chg="add mod">
          <ac:chgData name="Sadohara, Rie" userId="261a7c81-5dfa-4dc1-9615-57898a49abaf" providerId="ADAL" clId="{46F1D239-F47B-49F0-95D9-959C45229841}" dt="2019-05-09T03:01:05.804" v="2333" actId="1035"/>
          <ac:picMkLst>
            <pc:docMk/>
            <pc:sldMk cId="2028259493" sldId="256"/>
            <ac:picMk id="109" creationId="{85C92B26-0D74-45BE-87C2-39114C9D1844}"/>
          </ac:picMkLst>
        </pc:picChg>
        <pc:picChg chg="add mod modCrop">
          <ac:chgData name="Sadohara, Rie" userId="261a7c81-5dfa-4dc1-9615-57898a49abaf" providerId="ADAL" clId="{46F1D239-F47B-49F0-95D9-959C45229841}" dt="2019-04-24T14:16:14.830" v="746" actId="1076"/>
          <ac:picMkLst>
            <pc:docMk/>
            <pc:sldMk cId="2028259493" sldId="256"/>
            <ac:picMk id="127" creationId="{AA6F01C1-FE10-415A-BF32-C874A514CA65}"/>
          </ac:picMkLst>
        </pc:picChg>
        <pc:picChg chg="del">
          <ac:chgData name="Sadohara, Rie" userId="261a7c81-5dfa-4dc1-9615-57898a49abaf" providerId="ADAL" clId="{46F1D239-F47B-49F0-95D9-959C45229841}" dt="2019-04-24T14:02:16.219" v="394" actId="478"/>
          <ac:picMkLst>
            <pc:docMk/>
            <pc:sldMk cId="2028259493" sldId="256"/>
            <ac:picMk id="156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37.288" v="400" actId="1076"/>
          <ac:picMkLst>
            <pc:docMk/>
            <pc:sldMk cId="2028259493" sldId="256"/>
            <ac:picMk id="170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4-24T14:02:21.216" v="396" actId="1076"/>
          <ac:picMkLst>
            <pc:docMk/>
            <pc:sldMk cId="2028259493" sldId="256"/>
            <ac:picMk id="171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9.360" v="1279" actId="1036"/>
          <ac:picMkLst>
            <pc:docMk/>
            <pc:sldMk cId="2028259493" sldId="256"/>
            <ac:picMk id="175" creationId="{00000000-0000-0000-0000-000000000000}"/>
          </ac:picMkLst>
        </pc:picChg>
        <pc:picChg chg="mod">
          <ac:chgData name="Sadohara, Rie" userId="261a7c81-5dfa-4dc1-9615-57898a49abaf" providerId="ADAL" clId="{46F1D239-F47B-49F0-95D9-959C45229841}" dt="2019-05-08T23:56:52.522" v="1275" actId="1076"/>
          <ac:picMkLst>
            <pc:docMk/>
            <pc:sldMk cId="2028259493" sldId="256"/>
            <ac:picMk id="176" creationId="{00000000-0000-0000-0000-000000000000}"/>
          </ac:picMkLst>
        </pc:picChg>
        <pc:picChg chg="del">
          <ac:chgData name="Sadohara, Rie" userId="261a7c81-5dfa-4dc1-9615-57898a49abaf" providerId="ADAL" clId="{46F1D239-F47B-49F0-95D9-959C45229841}" dt="2019-05-09T02:48:35.999" v="1825" actId="478"/>
          <ac:picMkLst>
            <pc:docMk/>
            <pc:sldMk cId="2028259493" sldId="256"/>
            <ac:picMk id="182" creationId="{9A6B66EE-CDAE-4E79-A540-0FAA86EB305D}"/>
          </ac:picMkLst>
        </pc:picChg>
        <pc:cxnChg chg="add mod">
          <ac:chgData name="Sadohara, Rie" userId="261a7c81-5dfa-4dc1-9615-57898a49abaf" providerId="ADAL" clId="{46F1D239-F47B-49F0-95D9-959C45229841}" dt="2019-05-09T00:12:18.257" v="1462" actId="1076"/>
          <ac:cxnSpMkLst>
            <pc:docMk/>
            <pc:sldMk cId="2028259493" sldId="256"/>
            <ac:cxnSpMk id="9" creationId="{4E303319-B53B-490C-AE9A-A1A6CDAB036F}"/>
          </ac:cxnSpMkLst>
        </pc:cxnChg>
        <pc:cxnChg chg="add del mod">
          <ac:chgData name="Sadohara, Rie" userId="261a7c81-5dfa-4dc1-9615-57898a49abaf" providerId="ADAL" clId="{46F1D239-F47B-49F0-95D9-959C45229841}" dt="2019-05-09T02:45:15.842" v="1820" actId="478"/>
          <ac:cxnSpMkLst>
            <pc:docMk/>
            <pc:sldMk cId="2028259493" sldId="256"/>
            <ac:cxnSpMk id="19" creationId="{E09397F9-BE0B-4722-ADA3-DB06B930B006}"/>
          </ac:cxnSpMkLst>
        </pc:cxnChg>
        <pc:cxnChg chg="add del mod">
          <ac:chgData name="Sadohara, Rie" userId="261a7c81-5dfa-4dc1-9615-57898a49abaf" providerId="ADAL" clId="{46F1D239-F47B-49F0-95D9-959C45229841}" dt="2019-04-24T14:13:57.862" v="744" actId="478"/>
          <ac:cxnSpMkLst>
            <pc:docMk/>
            <pc:sldMk cId="2028259493" sldId="256"/>
            <ac:cxnSpMk id="182" creationId="{938851B7-41FD-49A2-8A4B-D3707E5AE01B}"/>
          </ac:cxnSpMkLst>
        </pc:cxnChg>
        <pc:cxnChg chg="add mod">
          <ac:chgData name="Sadohara, Rie" userId="261a7c81-5dfa-4dc1-9615-57898a49abaf" providerId="ADAL" clId="{46F1D239-F47B-49F0-95D9-959C45229841}" dt="2019-04-24T14:13:47.231" v="743" actId="14100"/>
          <ac:cxnSpMkLst>
            <pc:docMk/>
            <pc:sldMk cId="2028259493" sldId="256"/>
            <ac:cxnSpMk id="185" creationId="{0C40A40C-36FA-4AD2-AF17-A7C8D32A753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7-4E18-83E8-9FE3B1AB0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1-4719-A7EA-FEFD839A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2400" y="1162050"/>
            <a:ext cx="41656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2400" y="1162050"/>
            <a:ext cx="41656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287" y="844562"/>
            <a:ext cx="12151724" cy="1796635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287" y="2710483"/>
            <a:ext cx="12151724" cy="1245937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73" indent="0" algn="ctr">
              <a:buNone/>
              <a:defRPr sz="2658"/>
            </a:lvl2pPr>
            <a:lvl3pPr marL="1215146" indent="0" algn="ctr">
              <a:buNone/>
              <a:defRPr sz="2392"/>
            </a:lvl3pPr>
            <a:lvl4pPr marL="1822719" indent="0" algn="ctr">
              <a:buNone/>
              <a:defRPr sz="2126"/>
            </a:lvl4pPr>
            <a:lvl5pPr marL="2430292" indent="0" algn="ctr">
              <a:buNone/>
              <a:defRPr sz="2126"/>
            </a:lvl5pPr>
            <a:lvl6pPr marL="3037865" indent="0" algn="ctr">
              <a:buNone/>
              <a:defRPr sz="2126"/>
            </a:lvl6pPr>
            <a:lvl7pPr marL="3645438" indent="0" algn="ctr">
              <a:buNone/>
              <a:defRPr sz="2126"/>
            </a:lvl7pPr>
            <a:lvl8pPr marL="4253012" indent="0" algn="ctr">
              <a:buNone/>
              <a:defRPr sz="2126"/>
            </a:lvl8pPr>
            <a:lvl9pPr marL="4860585" indent="0" algn="ctr">
              <a:buNone/>
              <a:defRPr sz="212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594770" y="274751"/>
            <a:ext cx="3493621" cy="43733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3908" y="274751"/>
            <a:ext cx="10278333" cy="43733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954765"/>
            <a:ext cx="34198560" cy="10540259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5901497"/>
            <a:ext cx="30175200" cy="7309499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7436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73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547788"/>
            <a:ext cx="34701480" cy="12593645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260574"/>
            <a:ext cx="34701480" cy="6622701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65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059374"/>
            <a:ext cx="17099280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059374"/>
            <a:ext cx="17099280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35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11882"/>
            <a:ext cx="3470148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421634"/>
            <a:ext cx="17020696" cy="363722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058863"/>
            <a:ext cx="1702069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421634"/>
            <a:ext cx="17104520" cy="363722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058863"/>
            <a:ext cx="17104520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157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58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377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8348"/>
            <a:ext cx="12976383" cy="7064216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359077"/>
            <a:ext cx="20368260" cy="21515024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82564"/>
            <a:ext cx="12976383" cy="16826573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45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8348"/>
            <a:ext cx="12976383" cy="7064216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359077"/>
            <a:ext cx="20368260" cy="21515024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82564"/>
            <a:ext cx="12976383" cy="16826573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672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623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11875"/>
            <a:ext cx="8675370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11875"/>
            <a:ext cx="25523190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28/04/2023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03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1286554"/>
            <a:ext cx="13974483" cy="2146644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469" y="3453506"/>
            <a:ext cx="13974483" cy="1128869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73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146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7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2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865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43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301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585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908" y="1373757"/>
            <a:ext cx="6885977" cy="32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2414" y="1373757"/>
            <a:ext cx="6885977" cy="32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8" y="274752"/>
            <a:ext cx="13974483" cy="9974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019" y="1265051"/>
            <a:ext cx="6854331" cy="619982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73" indent="0">
              <a:buNone/>
              <a:defRPr sz="2658" b="1"/>
            </a:lvl2pPr>
            <a:lvl3pPr marL="1215146" indent="0">
              <a:buNone/>
              <a:defRPr sz="2392" b="1"/>
            </a:lvl3pPr>
            <a:lvl4pPr marL="1822719" indent="0">
              <a:buNone/>
              <a:defRPr sz="2126" b="1"/>
            </a:lvl4pPr>
            <a:lvl5pPr marL="2430292" indent="0">
              <a:buNone/>
              <a:defRPr sz="2126" b="1"/>
            </a:lvl5pPr>
            <a:lvl6pPr marL="3037865" indent="0">
              <a:buNone/>
              <a:defRPr sz="2126" b="1"/>
            </a:lvl6pPr>
            <a:lvl7pPr marL="3645438" indent="0">
              <a:buNone/>
              <a:defRPr sz="2126" b="1"/>
            </a:lvl7pPr>
            <a:lvl8pPr marL="4253012" indent="0">
              <a:buNone/>
              <a:defRPr sz="2126" b="1"/>
            </a:lvl8pPr>
            <a:lvl9pPr marL="4860585" indent="0">
              <a:buNone/>
              <a:defRPr sz="2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6019" y="1885033"/>
            <a:ext cx="6854331" cy="277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2414" y="1265051"/>
            <a:ext cx="6888087" cy="619982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73" indent="0">
              <a:buNone/>
              <a:defRPr sz="2658" b="1"/>
            </a:lvl2pPr>
            <a:lvl3pPr marL="1215146" indent="0">
              <a:buNone/>
              <a:defRPr sz="2392" b="1"/>
            </a:lvl3pPr>
            <a:lvl4pPr marL="1822719" indent="0">
              <a:buNone/>
              <a:defRPr sz="2126" b="1"/>
            </a:lvl4pPr>
            <a:lvl5pPr marL="2430292" indent="0">
              <a:buNone/>
              <a:defRPr sz="2126" b="1"/>
            </a:lvl5pPr>
            <a:lvl6pPr marL="3037865" indent="0">
              <a:buNone/>
              <a:defRPr sz="2126" b="1"/>
            </a:lvl6pPr>
            <a:lvl7pPr marL="3645438" indent="0">
              <a:buNone/>
              <a:defRPr sz="2126" b="1"/>
            </a:lvl7pPr>
            <a:lvl8pPr marL="4253012" indent="0">
              <a:buNone/>
              <a:defRPr sz="2126" b="1"/>
            </a:lvl8pPr>
            <a:lvl9pPr marL="4860585" indent="0">
              <a:buNone/>
              <a:defRPr sz="21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2414" y="1885033"/>
            <a:ext cx="6888087" cy="277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9" y="344036"/>
            <a:ext cx="5225663" cy="120412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087" y="743023"/>
            <a:ext cx="8202414" cy="3667334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019" y="1548164"/>
            <a:ext cx="5225663" cy="2868166"/>
          </a:xfrm>
        </p:spPr>
        <p:txBody>
          <a:bodyPr/>
          <a:lstStyle>
            <a:lvl1pPr marL="0" indent="0">
              <a:buNone/>
              <a:defRPr sz="2126"/>
            </a:lvl1pPr>
            <a:lvl2pPr marL="607573" indent="0">
              <a:buNone/>
              <a:defRPr sz="1860"/>
            </a:lvl2pPr>
            <a:lvl3pPr marL="1215146" indent="0">
              <a:buNone/>
              <a:defRPr sz="1595"/>
            </a:lvl3pPr>
            <a:lvl4pPr marL="1822719" indent="0">
              <a:buNone/>
              <a:defRPr sz="1329"/>
            </a:lvl4pPr>
            <a:lvl5pPr marL="2430292" indent="0">
              <a:buNone/>
              <a:defRPr sz="1329"/>
            </a:lvl5pPr>
            <a:lvl6pPr marL="3037865" indent="0">
              <a:buNone/>
              <a:defRPr sz="1329"/>
            </a:lvl6pPr>
            <a:lvl7pPr marL="3645438" indent="0">
              <a:buNone/>
              <a:defRPr sz="1329"/>
            </a:lvl7pPr>
            <a:lvl8pPr marL="4253012" indent="0">
              <a:buNone/>
              <a:defRPr sz="1329"/>
            </a:lvl8pPr>
            <a:lvl9pPr marL="4860585" indent="0">
              <a:buNone/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9" y="344036"/>
            <a:ext cx="5225663" cy="1204128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88087" y="743023"/>
            <a:ext cx="8202414" cy="3667334"/>
          </a:xfrm>
        </p:spPr>
        <p:txBody>
          <a:bodyPr/>
          <a:lstStyle>
            <a:lvl1pPr marL="0" indent="0">
              <a:buNone/>
              <a:defRPr sz="4252"/>
            </a:lvl1pPr>
            <a:lvl2pPr marL="607573" indent="0">
              <a:buNone/>
              <a:defRPr sz="3721"/>
            </a:lvl2pPr>
            <a:lvl3pPr marL="1215146" indent="0">
              <a:buNone/>
              <a:defRPr sz="3189"/>
            </a:lvl3pPr>
            <a:lvl4pPr marL="1822719" indent="0">
              <a:buNone/>
              <a:defRPr sz="2658"/>
            </a:lvl4pPr>
            <a:lvl5pPr marL="2430292" indent="0">
              <a:buNone/>
              <a:defRPr sz="2658"/>
            </a:lvl5pPr>
            <a:lvl6pPr marL="3037865" indent="0">
              <a:buNone/>
              <a:defRPr sz="2658"/>
            </a:lvl6pPr>
            <a:lvl7pPr marL="3645438" indent="0">
              <a:buNone/>
              <a:defRPr sz="2658"/>
            </a:lvl7pPr>
            <a:lvl8pPr marL="4253012" indent="0">
              <a:buNone/>
              <a:defRPr sz="2658"/>
            </a:lvl8pPr>
            <a:lvl9pPr marL="4860585" indent="0">
              <a:buNone/>
              <a:defRPr sz="265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019" y="1548164"/>
            <a:ext cx="5225663" cy="2868166"/>
          </a:xfrm>
        </p:spPr>
        <p:txBody>
          <a:bodyPr/>
          <a:lstStyle>
            <a:lvl1pPr marL="0" indent="0">
              <a:buNone/>
              <a:defRPr sz="2126"/>
            </a:lvl1pPr>
            <a:lvl2pPr marL="607573" indent="0">
              <a:buNone/>
              <a:defRPr sz="1860"/>
            </a:lvl2pPr>
            <a:lvl3pPr marL="1215146" indent="0">
              <a:buNone/>
              <a:defRPr sz="1595"/>
            </a:lvl3pPr>
            <a:lvl4pPr marL="1822719" indent="0">
              <a:buNone/>
              <a:defRPr sz="1329"/>
            </a:lvl4pPr>
            <a:lvl5pPr marL="2430292" indent="0">
              <a:buNone/>
              <a:defRPr sz="1329"/>
            </a:lvl5pPr>
            <a:lvl6pPr marL="3037865" indent="0">
              <a:buNone/>
              <a:defRPr sz="1329"/>
            </a:lvl6pPr>
            <a:lvl7pPr marL="3645438" indent="0">
              <a:buNone/>
              <a:defRPr sz="1329"/>
            </a:lvl7pPr>
            <a:lvl8pPr marL="4253012" indent="0">
              <a:buNone/>
              <a:defRPr sz="1329"/>
            </a:lvl8pPr>
            <a:lvl9pPr marL="4860585" indent="0">
              <a:buNone/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08" y="274752"/>
            <a:ext cx="13974483" cy="9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908" y="1373757"/>
            <a:ext cx="13974483" cy="32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3908" y="4783064"/>
            <a:ext cx="3645517" cy="27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7011" y="4783064"/>
            <a:ext cx="5468276" cy="27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2874" y="4783064"/>
            <a:ext cx="3645517" cy="274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5146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87" indent="-303787" algn="l" defTabSz="1215146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360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933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506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4079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652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225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798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4371" indent="-303787" algn="l" defTabSz="121514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73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146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719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292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865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438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3012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585" algn="l" defTabSz="1215146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11882"/>
            <a:ext cx="3470148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059374"/>
            <a:ext cx="3470148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060644"/>
            <a:ext cx="905256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060644"/>
            <a:ext cx="135788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060644"/>
            <a:ext cx="905256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hyperlink" Target="https://computational-nutrition-lab.github.io/Diet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chart" Target="../charts/chart2.xml"/><Relationship Id="rId17" Type="http://schemas.openxmlformats.org/officeDocument/2006/relationships/hyperlink" Target="https://github.com/computational-nutrition-lab/DietR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20632" y="584560"/>
            <a:ext cx="39530080" cy="1941589"/>
          </a:xfrm>
          <a:prstGeom prst="rect">
            <a:avLst/>
          </a:prstGeom>
          <a:noFill/>
        </p:spPr>
        <p:txBody>
          <a:bodyPr vert="horz" lIns="364552" tIns="1196036" rIns="364552" bIns="1196036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i="1" spc="133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1150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99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  <a:endParaRPr lang="en-US" sz="9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452776" y="2572247"/>
            <a:ext cx="30732375" cy="1756389"/>
          </a:xfrm>
          <a:prstGeom prst="rect">
            <a:avLst/>
          </a:prstGeom>
        </p:spPr>
        <p:txBody>
          <a:bodyPr vert="horz" lIns="121517" tIns="60759" rIns="121517" bIns="60759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928393" y="4745056"/>
            <a:ext cx="20645028" cy="643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39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2391615" y="5002904"/>
            <a:ext cx="10082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156749" y="4736364"/>
            <a:ext cx="11536647" cy="5124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39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651493" y="4994212"/>
            <a:ext cx="454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452776" y="5844967"/>
            <a:ext cx="10846595" cy="30346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59466" indent="-759466">
              <a:lnSpc>
                <a:spcPct val="120000"/>
              </a:lnSpc>
              <a:spcAft>
                <a:spcPts val="2392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ASA24 and National Health And Nutrition Examination Survey (NHANES) are designed to be analyzed by using SAS</a:t>
            </a:r>
          </a:p>
          <a:p>
            <a:pPr marL="759466" indent="-759466">
              <a:spcAft>
                <a:spcPts val="2392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759466" indent="-759466">
              <a:spcAft>
                <a:spcPts val="2392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272" y="2403662"/>
            <a:ext cx="2100904" cy="1627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00070"/>
              </p:ext>
            </p:extLst>
          </p:nvPr>
        </p:nvGraphicFramePr>
        <p:xfrm>
          <a:off x="12425987" y="5875447"/>
          <a:ext cx="19457262" cy="4881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431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5885831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947590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 and day, compute means of food intake across days/groups, filter the total data for outliers</a:t>
                      </a: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65231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65231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diversity indeces of dietary records</a:t>
                      </a:r>
                      <a:endParaRPr lang="en-US" sz="2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65231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2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947590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(Johnson 2019 [ref]) where foods in FNDDS are hierarchically grouped, visualize foodtrees, generate food OTU table (“vegan” package [ref]).</a:t>
                      </a:r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947590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marL="121517" marR="121517" marT="60759" marB="60759"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package).</a:t>
                      </a:r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517" marR="121517" marT="60759" marB="60759"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603" y="507116"/>
            <a:ext cx="3082536" cy="35534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DCA558-1864-98D5-EEF5-A8620FFD4660}"/>
              </a:ext>
            </a:extLst>
          </p:cNvPr>
          <p:cNvSpPr/>
          <p:nvPr/>
        </p:nvSpPr>
        <p:spPr>
          <a:xfrm>
            <a:off x="390569" y="17285494"/>
            <a:ext cx="402336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39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E5FCD9-24DB-789A-1436-D479F58FD4C3}"/>
              </a:ext>
            </a:extLst>
          </p:cNvPr>
          <p:cNvSpPr/>
          <p:nvPr/>
        </p:nvSpPr>
        <p:spPr>
          <a:xfrm>
            <a:off x="17168966" y="29437960"/>
            <a:ext cx="24046048" cy="155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BDEF0-E82B-51D0-9B35-5900C3AF49E9}"/>
              </a:ext>
            </a:extLst>
          </p:cNvPr>
          <p:cNvSpPr txBox="1"/>
          <p:nvPr/>
        </p:nvSpPr>
        <p:spPr>
          <a:xfrm>
            <a:off x="17497263" y="29575878"/>
            <a:ext cx="1907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Case study: nuts/seeds/legumes consumption diversity &amp; body measures</a:t>
            </a:r>
            <a:endParaRPr lang="en-GB" sz="39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1F8E1-E597-5B6A-3986-C7FBEE6D9AFD}"/>
              </a:ext>
            </a:extLst>
          </p:cNvPr>
          <p:cNvSpPr txBox="1"/>
          <p:nvPr/>
        </p:nvSpPr>
        <p:spPr>
          <a:xfrm>
            <a:off x="17694962" y="33338269"/>
            <a:ext cx="120366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 4xxxxxxxx: nuts/seeds/legumes.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from 4.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6ED6D-C51E-DC57-78F8-CCCADE1DB42A}"/>
              </a:ext>
            </a:extLst>
          </p:cNvPr>
          <p:cNvSpPr txBox="1"/>
          <p:nvPr/>
        </p:nvSpPr>
        <p:spPr>
          <a:xfrm>
            <a:off x="17755295" y="31123268"/>
            <a:ext cx="177343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diversity of nuts/seeds/legumes consumption matter?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A15779-8BF7-6875-3787-1C846009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27142"/>
              </p:ext>
            </p:extLst>
          </p:nvPr>
        </p:nvGraphicFramePr>
        <p:xfrm>
          <a:off x="30132394" y="33104283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7DDA5A-3EEE-5E75-EDC3-4595143FD144}"/>
              </a:ext>
            </a:extLst>
          </p:cNvPr>
          <p:cNvSpPr txBox="1"/>
          <p:nvPr/>
        </p:nvSpPr>
        <p:spPr>
          <a:xfrm>
            <a:off x="17163076" y="30441629"/>
            <a:ext cx="52451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Research question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2F225-7556-2815-3883-8B08200ED928}"/>
              </a:ext>
            </a:extLst>
          </p:cNvPr>
          <p:cNvSpPr txBox="1"/>
          <p:nvPr/>
        </p:nvSpPr>
        <p:spPr>
          <a:xfrm>
            <a:off x="17175191" y="32531610"/>
            <a:ext cx="314561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260414-4802-C354-7B83-D4B683F0C444}"/>
              </a:ext>
            </a:extLst>
          </p:cNvPr>
          <p:cNvSpPr txBox="1"/>
          <p:nvPr/>
        </p:nvSpPr>
        <p:spPr>
          <a:xfrm>
            <a:off x="17175191" y="36383596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68607D-0D5D-4125-979C-17CFC14F29C7}"/>
              </a:ext>
            </a:extLst>
          </p:cNvPr>
          <p:cNvSpPr txBox="1"/>
          <p:nvPr/>
        </p:nvSpPr>
        <p:spPr>
          <a:xfrm>
            <a:off x="17722565" y="37244350"/>
            <a:ext cx="22278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diverse nuts/seeds/legumes consumption, the lower the waist circumference.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KCAL intake was larger as the diversity increased. Similar observation has been reported by Mitchell 2021 [ref] with pulses (part of legumes).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CD410A-A2DF-D737-1F18-2406B737C246}"/>
              </a:ext>
            </a:extLst>
          </p:cNvPr>
          <p:cNvSpPr txBox="1"/>
          <p:nvPr/>
        </p:nvSpPr>
        <p:spPr>
          <a:xfrm>
            <a:off x="30837944" y="42803562"/>
            <a:ext cx="10011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 ± SE; pairwise comparisons with no p-values are not significantly different.</a:t>
            </a:r>
          </a:p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Waist and BMI, KCAL did not have a major effect to the ancova model, thus was not included.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C8F7B7-9E1A-BA1B-9757-37FA3A9036CF}"/>
              </a:ext>
            </a:extLst>
          </p:cNvPr>
          <p:cNvGrpSpPr/>
          <p:nvPr/>
        </p:nvGrpSpPr>
        <p:grpSpPr>
          <a:xfrm>
            <a:off x="17852624" y="39314633"/>
            <a:ext cx="6378780" cy="5554754"/>
            <a:chOff x="1755570" y="32169043"/>
            <a:chExt cx="6378780" cy="5554754"/>
          </a:xfrm>
        </p:grpSpPr>
        <p:graphicFrame>
          <p:nvGraphicFramePr>
            <p:cNvPr id="60" name="Chart 59">
              <a:extLst>
                <a:ext uri="{FF2B5EF4-FFF2-40B4-BE49-F238E27FC236}">
                  <a16:creationId xmlns:a16="http://schemas.microsoft.com/office/drawing/2014/main" id="{17942CD1-F440-AA76-458E-FDB3484F19D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980437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4" name="Left Bracket 63">
              <a:extLst>
                <a:ext uri="{FF2B5EF4-FFF2-40B4-BE49-F238E27FC236}">
                  <a16:creationId xmlns:a16="http://schemas.microsoft.com/office/drawing/2014/main" id="{FC955240-0853-087B-D020-6E83F00CE4A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A889FD-EA73-CE6B-DB60-344CB166F810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74CE8F3E-E727-DBE4-2906-2F28463803F4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ACC0AB0-BA90-6B40-F463-9E8C410EA039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Left Bracket 73">
              <a:extLst>
                <a:ext uri="{FF2B5EF4-FFF2-40B4-BE49-F238E27FC236}">
                  <a16:creationId xmlns:a16="http://schemas.microsoft.com/office/drawing/2014/main" id="{9845F9F3-E716-33E3-65A8-D31A9707B9DC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23BE64-F4AF-6214-FD93-354E56D6047C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92AD76F-D2FD-2C9D-5E69-12AE73C04AF5}"/>
              </a:ext>
            </a:extLst>
          </p:cNvPr>
          <p:cNvSpPr txBox="1"/>
          <p:nvPr/>
        </p:nvSpPr>
        <p:spPr>
          <a:xfrm>
            <a:off x="30809905" y="39562291"/>
            <a:ext cx="9617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 nuts/seeds/legume consumers perhaps included health-conscious population.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could be included in future studies (too few samples had data for this study).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in consumption of specific food groups instead of all foods may give novel insights.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9" descr="Weight Loss with solid fill">
            <a:extLst>
              <a:ext uri="{FF2B5EF4-FFF2-40B4-BE49-F238E27FC236}">
                <a16:creationId xmlns:a16="http://schemas.microsoft.com/office/drawing/2014/main" id="{E336AEEA-83F9-992B-A2BE-B218AA48D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69619">
            <a:off x="37355614" y="30484702"/>
            <a:ext cx="990990" cy="990990"/>
          </a:xfrm>
          <a:prstGeom prst="rect">
            <a:avLst/>
          </a:prstGeom>
        </p:spPr>
      </p:pic>
      <p:pic>
        <p:nvPicPr>
          <p:cNvPr id="81" name="Graphic 80" descr="Alterations &amp; Tailoring outline">
            <a:extLst>
              <a:ext uri="{FF2B5EF4-FFF2-40B4-BE49-F238E27FC236}">
                <a16:creationId xmlns:a16="http://schemas.microsoft.com/office/drawing/2014/main" id="{23F0583E-96E7-B10C-BD9D-50E1D06DF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05103">
            <a:off x="36156403" y="31278315"/>
            <a:ext cx="914400" cy="914400"/>
          </a:xfrm>
          <a:prstGeom prst="rect">
            <a:avLst/>
          </a:prstGeom>
        </p:spPr>
      </p:pic>
      <p:pic>
        <p:nvPicPr>
          <p:cNvPr id="82" name="Graphic 81" descr="Seeds outline">
            <a:extLst>
              <a:ext uri="{FF2B5EF4-FFF2-40B4-BE49-F238E27FC236}">
                <a16:creationId xmlns:a16="http://schemas.microsoft.com/office/drawing/2014/main" id="{2D8EFD3E-1850-A2FF-DE8C-B61E18C1C4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5782">
            <a:off x="34258249" y="30763633"/>
            <a:ext cx="914400" cy="914400"/>
          </a:xfrm>
          <a:prstGeom prst="rect">
            <a:avLst/>
          </a:prstGeom>
        </p:spPr>
      </p:pic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3F302203-932E-DD3C-778A-0BEFED1CF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08249"/>
              </p:ext>
            </p:extLst>
          </p:nvPr>
        </p:nvGraphicFramePr>
        <p:xfrm>
          <a:off x="24119382" y="39271731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4" name="Left Bracket 83">
            <a:extLst>
              <a:ext uri="{FF2B5EF4-FFF2-40B4-BE49-F238E27FC236}">
                <a16:creationId xmlns:a16="http://schemas.microsoft.com/office/drawing/2014/main" id="{F3F68048-381B-6E74-55E1-992748C8DCE0}"/>
              </a:ext>
            </a:extLst>
          </p:cNvPr>
          <p:cNvSpPr/>
          <p:nvPr/>
        </p:nvSpPr>
        <p:spPr>
          <a:xfrm rot="5400000">
            <a:off x="26725782" y="40849879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65AF15-55C1-5D2A-8A91-39C451C1FD60}"/>
              </a:ext>
            </a:extLst>
          </p:cNvPr>
          <p:cNvSpPr txBox="1"/>
          <p:nvPr/>
        </p:nvSpPr>
        <p:spPr>
          <a:xfrm>
            <a:off x="27735835" y="40340018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3B4B582A-2A01-F068-F212-B359C7129129}"/>
              </a:ext>
            </a:extLst>
          </p:cNvPr>
          <p:cNvSpPr/>
          <p:nvPr/>
        </p:nvSpPr>
        <p:spPr>
          <a:xfrm rot="5400000">
            <a:off x="28520745" y="39565540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991D82-694C-0E89-0B62-741DF1E42279}"/>
              </a:ext>
            </a:extLst>
          </p:cNvPr>
          <p:cNvSpPr txBox="1"/>
          <p:nvPr/>
        </p:nvSpPr>
        <p:spPr>
          <a:xfrm>
            <a:off x="27143459" y="39799485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150FB95D-F73E-9FDF-FBA9-6D6582630548}"/>
              </a:ext>
            </a:extLst>
          </p:cNvPr>
          <p:cNvSpPr/>
          <p:nvPr/>
        </p:nvSpPr>
        <p:spPr>
          <a:xfrm rot="5400000">
            <a:off x="27926385" y="38452335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D6CC92-3FBF-2ECA-42E7-BA1DEF442AB9}"/>
              </a:ext>
            </a:extLst>
          </p:cNvPr>
          <p:cNvSpPr txBox="1"/>
          <p:nvPr/>
        </p:nvSpPr>
        <p:spPr>
          <a:xfrm>
            <a:off x="25939889" y="40991700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B9629F5-034C-838A-82BA-59015A78A2F2}"/>
              </a:ext>
            </a:extLst>
          </p:cNvPr>
          <p:cNvSpPr/>
          <p:nvPr/>
        </p:nvSpPr>
        <p:spPr>
          <a:xfrm>
            <a:off x="40764791" y="4312792"/>
            <a:ext cx="14751833" cy="17975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8D2629-63FB-2680-7DFA-F30D14E4E6BA}"/>
              </a:ext>
            </a:extLst>
          </p:cNvPr>
          <p:cNvSpPr txBox="1"/>
          <p:nvPr/>
        </p:nvSpPr>
        <p:spPr>
          <a:xfrm>
            <a:off x="42649243" y="7612809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F5364F-8531-63B2-BB4E-5E6ED5A7714F}"/>
              </a:ext>
            </a:extLst>
          </p:cNvPr>
          <p:cNvSpPr txBox="1"/>
          <p:nvPr/>
        </p:nvSpPr>
        <p:spPr>
          <a:xfrm>
            <a:off x="49361337" y="7424512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8A7211-93D8-DA88-69DF-64BB60904303}"/>
              </a:ext>
            </a:extLst>
          </p:cNvPr>
          <p:cNvSpPr txBox="1"/>
          <p:nvPr/>
        </p:nvSpPr>
        <p:spPr>
          <a:xfrm>
            <a:off x="43070059" y="14482855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8B247-3027-11F5-097D-BF1D43FC7A0F}"/>
              </a:ext>
            </a:extLst>
          </p:cNvPr>
          <p:cNvSpPr txBox="1"/>
          <p:nvPr/>
        </p:nvSpPr>
        <p:spPr>
          <a:xfrm>
            <a:off x="49667047" y="14442044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 descr="Chart, pie chart&#10;&#10;Description automatically generated">
            <a:extLst>
              <a:ext uri="{FF2B5EF4-FFF2-40B4-BE49-F238E27FC236}">
                <a16:creationId xmlns:a16="http://schemas.microsoft.com/office/drawing/2014/main" id="{2AF2B068-A190-7BF3-1727-59F85E80397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41405951" y="15151451"/>
            <a:ext cx="5506358" cy="4929286"/>
          </a:xfrm>
          <a:prstGeom prst="rect">
            <a:avLst/>
          </a:prstGeom>
        </p:spPr>
      </p:pic>
      <p:pic>
        <p:nvPicPr>
          <p:cNvPr id="129" name="Picture 128" descr="Chart, bar chart&#10;&#10;Description automatically generated">
            <a:extLst>
              <a:ext uri="{FF2B5EF4-FFF2-40B4-BE49-F238E27FC236}">
                <a16:creationId xmlns:a16="http://schemas.microsoft.com/office/drawing/2014/main" id="{73F1140F-9461-7026-2D84-40C44D334F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237" y="8381325"/>
            <a:ext cx="6845484" cy="4747674"/>
          </a:xfrm>
          <a:prstGeom prst="rect">
            <a:avLst/>
          </a:prstGeom>
        </p:spPr>
      </p:pic>
      <p:pic>
        <p:nvPicPr>
          <p:cNvPr id="132" name="Picture 131" descr="Chart&#10;&#10;Description automatically generated">
            <a:extLst>
              <a:ext uri="{FF2B5EF4-FFF2-40B4-BE49-F238E27FC236}">
                <a16:creationId xmlns:a16="http://schemas.microsoft.com/office/drawing/2014/main" id="{9666E211-C59C-5A72-E10A-B99D37137B4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48614933" y="8160178"/>
            <a:ext cx="6626758" cy="4776328"/>
          </a:xfrm>
          <a:prstGeom prst="rect">
            <a:avLst/>
          </a:prstGeom>
        </p:spPr>
      </p:pic>
      <p:pic>
        <p:nvPicPr>
          <p:cNvPr id="134" name="Picture 133" descr="Diagram&#10;&#10;Description automatically generated">
            <a:extLst>
              <a:ext uri="{FF2B5EF4-FFF2-40B4-BE49-F238E27FC236}">
                <a16:creationId xmlns:a16="http://schemas.microsoft.com/office/drawing/2014/main" id="{238248AE-F48F-926F-0793-404C56849A4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48475874" y="15181278"/>
            <a:ext cx="6400813" cy="465993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3E34CA16-20B8-294F-2FB3-C8C67E6D8F26}"/>
              </a:ext>
            </a:extLst>
          </p:cNvPr>
          <p:cNvSpPr txBox="1"/>
          <p:nvPr/>
        </p:nvSpPr>
        <p:spPr>
          <a:xfrm>
            <a:off x="41240567" y="5446938"/>
            <a:ext cx="140011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 VVKAJ contains ASA24 dietary records of 15 people with 5 different diets, Vegetarian, Vegan, Keto, American, and Japanese for 3 days. 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35A7C59-B549-A20C-8C99-53CCDB8F87D3}"/>
              </a:ext>
            </a:extLst>
          </p:cNvPr>
          <p:cNvSpPr txBox="1"/>
          <p:nvPr/>
        </p:nvSpPr>
        <p:spPr>
          <a:xfrm>
            <a:off x="41215014" y="4669632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2DBC60-9D96-7422-7012-0A8E47046B6D}"/>
              </a:ext>
            </a:extLst>
          </p:cNvPr>
          <p:cNvSpPr txBox="1"/>
          <p:nvPr/>
        </p:nvSpPr>
        <p:spPr>
          <a:xfrm>
            <a:off x="41768448" y="13135201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Errorbars: standard deviation.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0B5575-0D5E-22C9-7391-D42500D8822C}"/>
              </a:ext>
            </a:extLst>
          </p:cNvPr>
          <p:cNvSpPr txBox="1"/>
          <p:nvPr/>
        </p:nvSpPr>
        <p:spPr>
          <a:xfrm>
            <a:off x="48879447" y="12979503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FD0928-F9FD-1885-601F-75AFAFCAD32D}"/>
              </a:ext>
            </a:extLst>
          </p:cNvPr>
          <p:cNvSpPr txBox="1"/>
          <p:nvPr/>
        </p:nvSpPr>
        <p:spPr>
          <a:xfrm>
            <a:off x="41863254" y="20168824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F6163B-C0EE-E259-CADE-842111A6D095}"/>
              </a:ext>
            </a:extLst>
          </p:cNvPr>
          <p:cNvSpPr txBox="1"/>
          <p:nvPr/>
        </p:nvSpPr>
        <p:spPr>
          <a:xfrm>
            <a:off x="48608012" y="19932303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AC7FA7E-775D-FDDF-08BF-3FC1198FE583}"/>
              </a:ext>
            </a:extLst>
          </p:cNvPr>
          <p:cNvSpPr/>
          <p:nvPr/>
        </p:nvSpPr>
        <p:spPr>
          <a:xfrm>
            <a:off x="43823643" y="23547585"/>
            <a:ext cx="8477209" cy="656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D882E-1BC9-ABA1-869A-49F53B6C40B5}"/>
              </a:ext>
            </a:extLst>
          </p:cNvPr>
          <p:cNvSpPr txBox="1"/>
          <p:nvPr/>
        </p:nvSpPr>
        <p:spPr>
          <a:xfrm>
            <a:off x="44181600" y="23722497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  <a:endParaRPr lang="en-GB" sz="4000" b="1" dirty="0">
              <a:solidFill>
                <a:srgbClr val="0066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9C98A01-17C1-1D6F-BD69-18996A8252AB}"/>
              </a:ext>
            </a:extLst>
          </p:cNvPr>
          <p:cNvSpPr txBox="1"/>
          <p:nvPr/>
        </p:nvSpPr>
        <p:spPr>
          <a:xfrm>
            <a:off x="44743741" y="2455436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F4BB04-DEA5-F62F-5B2B-237A5D1F88FA}"/>
              </a:ext>
            </a:extLst>
          </p:cNvPr>
          <p:cNvSpPr txBox="1"/>
          <p:nvPr/>
        </p:nvSpPr>
        <p:spPr>
          <a:xfrm>
            <a:off x="44743741" y="26440027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ight Arrow 197">
            <a:extLst>
              <a:ext uri="{FF2B5EF4-FFF2-40B4-BE49-F238E27FC236}">
                <a16:creationId xmlns:a16="http://schemas.microsoft.com/office/drawing/2014/main" id="{DBC5AB11-9D76-ABFE-3F04-1072B821E273}"/>
              </a:ext>
            </a:extLst>
          </p:cNvPr>
          <p:cNvSpPr/>
          <p:nvPr/>
        </p:nvSpPr>
        <p:spPr>
          <a:xfrm>
            <a:off x="44271301" y="26508521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ight Arrow 198">
            <a:extLst>
              <a:ext uri="{FF2B5EF4-FFF2-40B4-BE49-F238E27FC236}">
                <a16:creationId xmlns:a16="http://schemas.microsoft.com/office/drawing/2014/main" id="{0F735E2F-7C5E-1BB1-6394-ACC85ED966D4}"/>
              </a:ext>
            </a:extLst>
          </p:cNvPr>
          <p:cNvSpPr/>
          <p:nvPr/>
        </p:nvSpPr>
        <p:spPr>
          <a:xfrm>
            <a:off x="44271301" y="2463849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26E8B8-7BEC-FAB8-87E6-08E8FF076D26}"/>
              </a:ext>
            </a:extLst>
          </p:cNvPr>
          <p:cNvSpPr txBox="1"/>
          <p:nvPr/>
        </p:nvSpPr>
        <p:spPr>
          <a:xfrm>
            <a:off x="44238123" y="25301126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17"/>
              </a:rPr>
              <a:t>https://github.com/computational-nutrition-lab/DietR</a:t>
            </a:r>
            <a:endParaRPr lang="en-US" sz="2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7FA5F0-CF63-A6B9-DF39-92B403B7BB2D}"/>
              </a:ext>
            </a:extLst>
          </p:cNvPr>
          <p:cNvSpPr txBox="1"/>
          <p:nvPr/>
        </p:nvSpPr>
        <p:spPr>
          <a:xfrm>
            <a:off x="44147110" y="27090232"/>
            <a:ext cx="5805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8"/>
              </a:rPr>
              <a:t>https://computational-nutrition-lab.github.io/DietR/</a:t>
            </a:r>
            <a:endParaRPr lang="en-US" sz="2400"/>
          </a:p>
        </p:txBody>
      </p:sp>
      <p:pic>
        <p:nvPicPr>
          <p:cNvPr id="152" name="Graphic 151" descr="Smart Phone with solid fill">
            <a:extLst>
              <a:ext uri="{FF2B5EF4-FFF2-40B4-BE49-F238E27FC236}">
                <a16:creationId xmlns:a16="http://schemas.microsoft.com/office/drawing/2014/main" id="{FE618A41-9DA2-06B1-3D46-B1054A248B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1541664">
            <a:off x="50739992" y="28371808"/>
            <a:ext cx="1251434" cy="1251434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15427513-FDBC-253D-3B6F-35DA9386AE7B}"/>
              </a:ext>
            </a:extLst>
          </p:cNvPr>
          <p:cNvSpPr txBox="1"/>
          <p:nvPr/>
        </p:nvSpPr>
        <p:spPr>
          <a:xfrm>
            <a:off x="44778231" y="28170303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ight Arrow 197">
            <a:extLst>
              <a:ext uri="{FF2B5EF4-FFF2-40B4-BE49-F238E27FC236}">
                <a16:creationId xmlns:a16="http://schemas.microsoft.com/office/drawing/2014/main" id="{7A261B95-8854-BCB3-D921-B9D71878CE03}"/>
              </a:ext>
            </a:extLst>
          </p:cNvPr>
          <p:cNvSpPr/>
          <p:nvPr/>
        </p:nvSpPr>
        <p:spPr>
          <a:xfrm>
            <a:off x="44305791" y="2823879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159FB-9591-900C-315A-BEDCB85F1EAA}"/>
              </a:ext>
            </a:extLst>
          </p:cNvPr>
          <p:cNvSpPr txBox="1"/>
          <p:nvPr/>
        </p:nvSpPr>
        <p:spPr>
          <a:xfrm>
            <a:off x="44181600" y="28820508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8"/>
              </a:rPr>
              <a:t>https://</a:t>
            </a:r>
            <a:endParaRPr lang="en-US" sz="240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C7BD26-1F34-8992-A65A-A98961019345}"/>
              </a:ext>
            </a:extLst>
          </p:cNvPr>
          <p:cNvSpPr/>
          <p:nvPr/>
        </p:nvSpPr>
        <p:spPr>
          <a:xfrm>
            <a:off x="26748936" y="22830673"/>
            <a:ext cx="8448873" cy="4774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759C3AA-C2F0-F61C-EDC5-D23FCF7AA05E}"/>
              </a:ext>
            </a:extLst>
          </p:cNvPr>
          <p:cNvSpPr txBox="1"/>
          <p:nvPr/>
        </p:nvSpPr>
        <p:spPr>
          <a:xfrm>
            <a:off x="27031272" y="22870899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1E39B3E-4AFE-479C-0081-572E14107F08}"/>
              </a:ext>
            </a:extLst>
          </p:cNvPr>
          <p:cNvSpPr/>
          <p:nvPr/>
        </p:nvSpPr>
        <p:spPr>
          <a:xfrm>
            <a:off x="27072403" y="23596076"/>
            <a:ext cx="7817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CC12B31-085D-A414-39C7-D64AE9B7E203}"/>
              </a:ext>
            </a:extLst>
          </p:cNvPr>
          <p:cNvSpPr/>
          <p:nvPr/>
        </p:nvSpPr>
        <p:spPr>
          <a:xfrm>
            <a:off x="17849827" y="22164532"/>
            <a:ext cx="8448873" cy="550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CEB250-9470-76CD-BD66-06564D98A3A8}"/>
              </a:ext>
            </a:extLst>
          </p:cNvPr>
          <p:cNvSpPr txBox="1"/>
          <p:nvPr/>
        </p:nvSpPr>
        <p:spPr>
          <a:xfrm>
            <a:off x="18132163" y="22288488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AD5491E-2EB9-9436-8CF9-1E50065CE20C}"/>
              </a:ext>
            </a:extLst>
          </p:cNvPr>
          <p:cNvSpPr txBox="1"/>
          <p:nvPr/>
        </p:nvSpPr>
        <p:spPr>
          <a:xfrm>
            <a:off x="18162410" y="23050370"/>
            <a:ext cx="7746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668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106</cp:revision>
  <cp:lastPrinted>2019-05-09T17:37:57Z</cp:lastPrinted>
  <dcterms:created xsi:type="dcterms:W3CDTF">2017-10-21T13:09:05Z</dcterms:created>
  <dcterms:modified xsi:type="dcterms:W3CDTF">2023-04-28T07:14:40Z</dcterms:modified>
</cp:coreProperties>
</file>