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 showGuides="1">
      <p:cViewPr varScale="1">
        <p:scale>
          <a:sx n="18" d="100"/>
          <a:sy n="18" d="100"/>
        </p:scale>
        <p:origin x="3384" y="84"/>
      </p:cViewPr>
      <p:guideLst>
        <p:guide orient="horz" pos="1267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C27E5089-B79A-4DF5-9E07-9B2850B1E551}"/>
    <pc:docChg chg="custSel addSld modSld">
      <pc:chgData name="Sadohara, Rie" userId="261a7c81-5dfa-4dc1-9615-57898a49abaf" providerId="ADAL" clId="{C27E5089-B79A-4DF5-9E07-9B2850B1E551}" dt="2019-05-22T15:23:58.941" v="221" actId="14100"/>
      <pc:docMkLst>
        <pc:docMk/>
      </pc:docMkLst>
      <pc:sldChg chg="addSp delSp modSp">
        <pc:chgData name="Sadohara, Rie" userId="261a7c81-5dfa-4dc1-9615-57898a49abaf" providerId="ADAL" clId="{C27E5089-B79A-4DF5-9E07-9B2850B1E551}" dt="2019-05-22T15:05:30.367" v="45"/>
        <pc:sldMkLst>
          <pc:docMk/>
          <pc:sldMk cId="2028259493" sldId="256"/>
        </pc:sldMkLst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167" creationId="{DDCF69A8-FEA0-4528-A47C-0397C92A87FD}"/>
          </ac:spMkLst>
        </pc:spChg>
        <pc:spChg chg="mod">
          <ac:chgData name="Sadohara, Rie" userId="261a7c81-5dfa-4dc1-9615-57898a49abaf" providerId="ADAL" clId="{C27E5089-B79A-4DF5-9E07-9B2850B1E551}" dt="2019-05-22T15:01:57.537" v="37" actId="1035"/>
          <ac:spMkLst>
            <pc:docMk/>
            <pc:sldMk cId="2028259493" sldId="256"/>
            <ac:spMk id="190" creationId="{AEFE3327-F41E-4510-9CD2-4AAB0E264DDA}"/>
          </ac:spMkLst>
        </pc:spChg>
        <pc:spChg chg="mod">
          <ac:chgData name="Sadohara, Rie" userId="261a7c81-5dfa-4dc1-9615-57898a49abaf" providerId="ADAL" clId="{C27E5089-B79A-4DF5-9E07-9B2850B1E551}" dt="2019-05-22T15:01:59.776" v="40" actId="1035"/>
          <ac:spMkLst>
            <pc:docMk/>
            <pc:sldMk cId="2028259493" sldId="256"/>
            <ac:spMk id="191" creationId="{AE602892-ABE2-47D7-8382-D0EB4BDF8D02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0" creationId="{D4806CE0-3809-4506-BD48-DBA1BACBD701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3" creationId="{8810D828-8B7D-4585-B3C0-BFCCC862D687}"/>
          </ac:spMkLst>
        </pc:spChg>
      </pc:sldChg>
      <pc:sldChg chg="addSp delSp modSp add">
        <pc:chgData name="Sadohara, Rie" userId="261a7c81-5dfa-4dc1-9615-57898a49abaf" providerId="ADAL" clId="{C27E5089-B79A-4DF5-9E07-9B2850B1E551}" dt="2019-05-22T15:23:58.941" v="221" actId="14100"/>
        <pc:sldMkLst>
          <pc:docMk/>
          <pc:sldMk cId="1601034692" sldId="257"/>
        </pc:sldMkLst>
        <pc:spChg chg="del">
          <ac:chgData name="Sadohara, Rie" userId="261a7c81-5dfa-4dc1-9615-57898a49abaf" providerId="ADAL" clId="{C27E5089-B79A-4DF5-9E07-9B2850B1E551}" dt="2019-05-22T15:05:18.169" v="44" actId="478"/>
          <ac:spMkLst>
            <pc:docMk/>
            <pc:sldMk cId="1601034692" sldId="257"/>
            <ac:spMk id="2" creationId="{2632CB18-6DE8-47CE-B237-7F79AA699101}"/>
          </ac:spMkLst>
        </pc:spChg>
        <pc:spChg chg="del">
          <ac:chgData name="Sadohara, Rie" userId="261a7c81-5dfa-4dc1-9615-57898a49abaf" providerId="ADAL" clId="{C27E5089-B79A-4DF5-9E07-9B2850B1E551}" dt="2019-05-22T15:05:16.570" v="43" actId="478"/>
          <ac:spMkLst>
            <pc:docMk/>
            <pc:sldMk cId="1601034692" sldId="257"/>
            <ac:spMk id="3" creationId="{8FE48F5E-AC09-431B-9CFD-33874F0A895A}"/>
          </ac:spMkLst>
        </pc:spChg>
        <pc:spChg chg="add mod">
          <ac:chgData name="Sadohara, Rie" userId="261a7c81-5dfa-4dc1-9615-57898a49abaf" providerId="ADAL" clId="{C27E5089-B79A-4DF5-9E07-9B2850B1E551}" dt="2019-05-22T15:06:02.184" v="53" actId="14100"/>
          <ac:spMkLst>
            <pc:docMk/>
            <pc:sldMk cId="1601034692" sldId="257"/>
            <ac:spMk id="4" creationId="{38094CD7-7FB0-4748-8382-15146594A0DC}"/>
          </ac:spMkLst>
        </pc:spChg>
        <pc:spChg chg="add mod">
          <ac:chgData name="Sadohara, Rie" userId="261a7c81-5dfa-4dc1-9615-57898a49abaf" providerId="ADAL" clId="{C27E5089-B79A-4DF5-9E07-9B2850B1E551}" dt="2019-05-22T15:07:29.094" v="164" actId="1038"/>
          <ac:spMkLst>
            <pc:docMk/>
            <pc:sldMk cId="1601034692" sldId="257"/>
            <ac:spMk id="5" creationId="{00DB5894-14B2-4C1D-980C-36A6DBFF3D8D}"/>
          </ac:spMkLst>
        </pc:spChg>
        <pc:spChg chg="add mod">
          <ac:chgData name="Sadohara, Rie" userId="261a7c81-5dfa-4dc1-9615-57898a49abaf" providerId="ADAL" clId="{C27E5089-B79A-4DF5-9E07-9B2850B1E551}" dt="2019-05-22T15:08:18.280" v="169" actId="20577"/>
          <ac:spMkLst>
            <pc:docMk/>
            <pc:sldMk cId="1601034692" sldId="257"/>
            <ac:spMk id="6" creationId="{6F727242-79EB-4564-A54A-5C29DA590FBF}"/>
          </ac:spMkLst>
        </pc:spChg>
        <pc:spChg chg="add mod ord">
          <ac:chgData name="Sadohara, Rie" userId="261a7c81-5dfa-4dc1-9615-57898a49abaf" providerId="ADAL" clId="{C27E5089-B79A-4DF5-9E07-9B2850B1E551}" dt="2019-05-22T15:23:22.565" v="206" actId="1076"/>
          <ac:spMkLst>
            <pc:docMk/>
            <pc:sldMk cId="1601034692" sldId="257"/>
            <ac:spMk id="7" creationId="{91C9364E-F9D8-457D-BC0B-E672C8FC7921}"/>
          </ac:spMkLst>
        </pc:spChg>
        <pc:spChg chg="add mod">
          <ac:chgData name="Sadohara, Rie" userId="261a7c81-5dfa-4dc1-9615-57898a49abaf" providerId="ADAL" clId="{C27E5089-B79A-4DF5-9E07-9B2850B1E551}" dt="2019-05-22T15:23:58.941" v="221" actId="14100"/>
          <ac:spMkLst>
            <pc:docMk/>
            <pc:sldMk cId="1601034692" sldId="257"/>
            <ac:spMk id="11" creationId="{52679FC1-8DEA-47D9-9EC9-57B3A864ED40}"/>
          </ac:spMkLst>
        </pc:spChg>
        <pc:spChg chg="add mod">
          <ac:chgData name="Sadohara, Rie" userId="261a7c81-5dfa-4dc1-9615-57898a49abaf" providerId="ADAL" clId="{C27E5089-B79A-4DF5-9E07-9B2850B1E551}" dt="2019-05-22T15:23:43.845" v="210" actId="14100"/>
          <ac:spMkLst>
            <pc:docMk/>
            <pc:sldMk cId="1601034692" sldId="257"/>
            <ac:spMk id="13" creationId="{97D9D3A3-1A78-410F-92B3-EEBEA06AF2EC}"/>
          </ac:spMkLst>
        </pc:spChg>
        <pc:picChg chg="add mod">
          <ac:chgData name="Sadohara, Rie" userId="261a7c81-5dfa-4dc1-9615-57898a49abaf" providerId="ADAL" clId="{C27E5089-B79A-4DF5-9E07-9B2850B1E551}" dt="2019-05-22T15:23:22.565" v="206" actId="1076"/>
          <ac:picMkLst>
            <pc:docMk/>
            <pc:sldMk cId="1601034692" sldId="257"/>
            <ac:picMk id="9" creationId="{84A70AF9-C319-47A1-B4F9-A5C786BEFFF0}"/>
          </ac:picMkLst>
        </pc:picChg>
        <pc:picChg chg="add mod">
          <ac:chgData name="Sadohara, Rie" userId="261a7c81-5dfa-4dc1-9615-57898a49abaf" providerId="ADAL" clId="{C27E5089-B79A-4DF5-9E07-9B2850B1E551}" dt="2019-05-22T15:23:58.941" v="221" actId="14100"/>
          <ac:picMkLst>
            <pc:docMk/>
            <pc:sldMk cId="1601034692" sldId="257"/>
            <ac:picMk id="12" creationId="{2176ABB1-0505-4E16-9019-690B9D69BBED}"/>
          </ac:picMkLst>
        </pc:picChg>
        <pc:picChg chg="add mod">
          <ac:chgData name="Sadohara, Rie" userId="261a7c81-5dfa-4dc1-9615-57898a49abaf" providerId="ADAL" clId="{C27E5089-B79A-4DF5-9E07-9B2850B1E551}" dt="2019-05-22T15:23:48.789" v="220" actId="1037"/>
          <ac:picMkLst>
            <pc:docMk/>
            <pc:sldMk cId="1601034692" sldId="257"/>
            <ac:picMk id="14" creationId="{43BF701D-18D2-48AF-AD14-913916C90BCF}"/>
          </ac:picMkLst>
        </pc:picChg>
        <pc:picChg chg="add del mod">
          <ac:chgData name="Sadohara, Rie" userId="261a7c81-5dfa-4dc1-9615-57898a49abaf" providerId="ADAL" clId="{C27E5089-B79A-4DF5-9E07-9B2850B1E551}" dt="2019-05-22T15:21:51.192" v="186" actId="478"/>
          <ac:picMkLst>
            <pc:docMk/>
            <pc:sldMk cId="1601034692" sldId="257"/>
            <ac:picMk id="1026" creationId="{6AC49A73-B989-4051-911B-2DE30EC83BFC}"/>
          </ac:picMkLst>
        </pc:picChg>
      </pc:sldChg>
    </pc:docChg>
  </pc:docChgLst>
  <pc:docChgLst>
    <pc:chgData name="Rie Sadohara" userId="261a7c81-5dfa-4dc1-9615-57898a49abaf" providerId="ADAL" clId="{F3977631-73DA-405B-BDF3-0DFBF0A5A22D}"/>
    <pc:docChg chg="undo custSel modSld">
      <pc:chgData name="Rie Sadohara" userId="261a7c81-5dfa-4dc1-9615-57898a49abaf" providerId="ADAL" clId="{F3977631-73DA-405B-BDF3-0DFBF0A5A22D}" dt="2019-04-19T20:24:19.721" v="1157" actId="113"/>
      <pc:docMkLst>
        <pc:docMk/>
      </pc:docMkLst>
      <pc:sldChg chg="addSp delSp modSp">
        <pc:chgData name="Rie Sadohara" userId="261a7c81-5dfa-4dc1-9615-57898a49abaf" providerId="ADAL" clId="{F3977631-73DA-405B-BDF3-0DFBF0A5A22D}" dt="2019-04-19T20:24:19.721" v="1157" actId="113"/>
        <pc:sldMkLst>
          <pc:docMk/>
          <pc:sldMk cId="2028259493" sldId="256"/>
        </pc:sldMkLst>
        <pc:spChg chg="add mod">
          <ac:chgData name="Rie Sadohara" userId="261a7c81-5dfa-4dc1-9615-57898a49abaf" providerId="ADAL" clId="{F3977631-73DA-405B-BDF3-0DFBF0A5A22D}" dt="2019-04-19T20:22:21.969" v="1069" actId="14100"/>
          <ac:spMkLst>
            <pc:docMk/>
            <pc:sldMk cId="2028259493" sldId="256"/>
            <ac:spMk id="139" creationId="{D6BB1E11-5061-40A3-B876-B75BB3318962}"/>
          </ac:spMkLst>
        </pc:spChg>
        <pc:spChg chg="add del mod">
          <ac:chgData name="Rie Sadohara" userId="261a7c81-5dfa-4dc1-9615-57898a49abaf" providerId="ADAL" clId="{F3977631-73DA-405B-BDF3-0DFBF0A5A22D}" dt="2019-04-19T20:13:52.251" v="732" actId="478"/>
          <ac:spMkLst>
            <pc:docMk/>
            <pc:sldMk cId="2028259493" sldId="256"/>
            <ac:spMk id="140" creationId="{90FAA29A-120F-4797-BB03-129A09C91020}"/>
          </ac:spMkLst>
        </pc:spChg>
        <pc:spChg chg="add mod">
          <ac:chgData name="Rie Sadohara" userId="261a7c81-5dfa-4dc1-9615-57898a49abaf" providerId="ADAL" clId="{F3977631-73DA-405B-BDF3-0DFBF0A5A22D}" dt="2019-04-19T20:23:37.918" v="1092" actId="1035"/>
          <ac:spMkLst>
            <pc:docMk/>
            <pc:sldMk cId="2028259493" sldId="256"/>
            <ac:spMk id="142" creationId="{3D3C7263-A33E-422D-A8F6-12DFDBC0E3C4}"/>
          </ac:spMkLst>
        </pc:spChg>
        <pc:spChg chg="add mod">
          <ac:chgData name="Rie Sadohara" userId="261a7c81-5dfa-4dc1-9615-57898a49abaf" providerId="ADAL" clId="{F3977631-73DA-405B-BDF3-0DFBF0A5A22D}" dt="2019-04-19T20:24:19.721" v="1157" actId="113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Rie Sadohara" userId="261a7c81-5dfa-4dc1-9615-57898a49abaf" providerId="ADAL" clId="{F3977631-73DA-405B-BDF3-0DFBF0A5A22D}" dt="2019-04-19T20:03:15.479" v="108" actId="20577"/>
          <ac:spMkLst>
            <pc:docMk/>
            <pc:sldMk cId="2028259493" sldId="256"/>
            <ac:spMk id="153" creationId="{AE602892-ABE2-47D7-8382-D0EB4BDF8D02}"/>
          </ac:spMkLst>
        </pc:spChg>
      </pc:sldChg>
    </pc:docChg>
  </pc:docChgLst>
  <pc:docChgLst>
    <pc:chgData name="Sadohara, Rie" userId="261a7c81-5dfa-4dc1-9615-57898a49abaf" providerId="ADAL" clId="{C387E97C-5F7C-4C01-B96F-64F9665CA201}"/>
    <pc:docChg chg="modSld">
      <pc:chgData name="Sadohara, Rie" userId="261a7c81-5dfa-4dc1-9615-57898a49abaf" providerId="ADAL" clId="{C387E97C-5F7C-4C01-B96F-64F9665CA201}" dt="2019-10-30T15:10:09.988" v="1" actId="27918"/>
      <pc:docMkLst>
        <pc:docMk/>
      </pc:docMkLst>
      <pc:sldChg chg="mod">
        <pc:chgData name="Sadohara, Rie" userId="261a7c81-5dfa-4dc1-9615-57898a49abaf" providerId="ADAL" clId="{C387E97C-5F7C-4C01-B96F-64F9665CA201}" dt="2019-10-30T15:10:09.988" v="1" actId="27918"/>
        <pc:sldMkLst>
          <pc:docMk/>
          <pc:sldMk cId="2028259493" sldId="256"/>
        </pc:sldMkLst>
      </pc:sldChg>
    </pc:docChg>
  </pc:docChgLst>
  <pc:docChgLst>
    <pc:chgData name="Sadohara, Rie" userId="261a7c81-5dfa-4dc1-9615-57898a49abaf" providerId="ADAL" clId="{46F1D239-F47B-49F0-95D9-959C45229841}"/>
    <pc:docChg chg="undo custSel modSld">
      <pc:chgData name="Sadohara, Rie" userId="261a7c81-5dfa-4dc1-9615-57898a49abaf" providerId="ADAL" clId="{46F1D239-F47B-49F0-95D9-959C45229841}" dt="2019-05-09T03:03:24.058" v="2362" actId="20577"/>
      <pc:docMkLst>
        <pc:docMk/>
      </pc:docMkLst>
      <pc:sldChg chg="addSp delSp modSp mod">
        <pc:chgData name="Sadohara, Rie" userId="261a7c81-5dfa-4dc1-9615-57898a49abaf" providerId="ADAL" clId="{46F1D239-F47B-49F0-95D9-959C45229841}" dt="2019-05-09T03:03:24.058" v="2362" actId="20577"/>
        <pc:sldMkLst>
          <pc:docMk/>
          <pc:sldMk cId="2028259493" sldId="256"/>
        </pc:sldMkLst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46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54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8T23:57:27.148" v="1289" actId="14100"/>
          <ac:spMkLst>
            <pc:docMk/>
            <pc:sldMk cId="2028259493" sldId="256"/>
            <ac:spMk id="82" creationId="{D6BB1E11-5061-40A3-B876-B75BB3318962}"/>
          </ac:spMkLst>
        </pc:spChg>
        <pc:spChg chg="add 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83" creationId="{E3AF1915-9668-4484-9345-3640E74FE452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0" creationId="{755772D6-13E2-4179-AA8B-D97ACCB37428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1" creationId="{BF01CA88-D4AC-4D0E-B67B-84CCE12B3341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4" creationId="{63CEA139-DF23-4219-9107-BD29077AD345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5" creationId="{FBB508FA-D535-4E10-A369-1E254953510F}"/>
          </ac:spMkLst>
        </pc:spChg>
        <pc:spChg chg="add mod ord">
          <ac:chgData name="Sadohara, Rie" userId="261a7c81-5dfa-4dc1-9615-57898a49abaf" providerId="ADAL" clId="{46F1D239-F47B-49F0-95D9-959C45229841}" dt="2019-05-09T02:55:02.019" v="2027" actId="166"/>
          <ac:spMkLst>
            <pc:docMk/>
            <pc:sldMk cId="2028259493" sldId="256"/>
            <ac:spMk id="99" creationId="{819A5F76-E925-4889-98BC-AFFD12C0BA72}"/>
          </ac:spMkLst>
        </pc:spChg>
        <pc:spChg chg="add mod">
          <ac:chgData name="Sadohara, Rie" userId="261a7c81-5dfa-4dc1-9615-57898a49abaf" providerId="ADAL" clId="{46F1D239-F47B-49F0-95D9-959C45229841}" dt="2019-05-09T02:55:25.334" v="2033" actId="1076"/>
          <ac:spMkLst>
            <pc:docMk/>
            <pc:sldMk cId="2028259493" sldId="256"/>
            <ac:spMk id="100" creationId="{3508C023-467C-4F1C-B501-35D492306A04}"/>
          </ac:spMkLst>
        </pc:spChg>
        <pc:spChg chg="add mod">
          <ac:chgData name="Sadohara, Rie" userId="261a7c81-5dfa-4dc1-9615-57898a49abaf" providerId="ADAL" clId="{46F1D239-F47B-49F0-95D9-959C45229841}" dt="2019-05-09T03:03:24.058" v="2362" actId="20577"/>
          <ac:spMkLst>
            <pc:docMk/>
            <pc:sldMk cId="2028259493" sldId="256"/>
            <ac:spMk id="107" creationId="{F62178ED-025D-471F-8D34-D3453566B1D4}"/>
          </ac:spMkLst>
        </pc:spChg>
        <pc:spChg chg="add mod">
          <ac:chgData name="Sadohara, Rie" userId="261a7c81-5dfa-4dc1-9615-57898a49abaf" providerId="ADAL" clId="{46F1D239-F47B-49F0-95D9-959C45229841}" dt="2019-05-09T03:02:43.180" v="2361" actId="1037"/>
          <ac:spMkLst>
            <pc:docMk/>
            <pc:sldMk cId="2028259493" sldId="256"/>
            <ac:spMk id="110" creationId="{6BEB3A6C-6BD9-4B10-B87D-E9D709656490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28" creationId="{96B45A32-7FB9-437C-8C8E-701E57D6AA91}"/>
          </ac:spMkLst>
        </pc:spChg>
        <pc:spChg chg="mod ord">
          <ac:chgData name="Sadohara, Rie" userId="261a7c81-5dfa-4dc1-9615-57898a49abaf" providerId="ADAL" clId="{46F1D239-F47B-49F0-95D9-959C45229841}" dt="2019-05-09T01:56:14.624" v="1789" actId="164"/>
          <ac:spMkLst>
            <pc:docMk/>
            <pc:sldMk cId="2028259493" sldId="256"/>
            <ac:spMk id="130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17T01:24:55.141" v="99" actId="1076"/>
          <ac:spMkLst>
            <pc:docMk/>
            <pc:sldMk cId="2028259493" sldId="256"/>
            <ac:spMk id="132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7:23.955" v="1288" actId="14100"/>
          <ac:spMkLst>
            <pc:docMk/>
            <pc:sldMk cId="2028259493" sldId="256"/>
            <ac:spMk id="133" creationId="{B306B42A-5C5A-4D33-BB12-AD002F641399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35" creationId="{8F2DF0AC-39FF-4A3D-B147-E050DC6A4BDF}"/>
          </ac:spMkLst>
        </pc:spChg>
        <pc:spChg chg="add mod">
          <ac:chgData name="Sadohara, Rie" userId="261a7c81-5dfa-4dc1-9615-57898a49abaf" providerId="ADAL" clId="{46F1D239-F47B-49F0-95D9-959C45229841}" dt="2019-05-09T03:02:24.956" v="2353" actId="14100"/>
          <ac:spMkLst>
            <pc:docMk/>
            <pc:sldMk cId="2028259493" sldId="256"/>
            <ac:spMk id="137" creationId="{ACACD415-A610-4E82-AD70-DEC2270C2F5C}"/>
          </ac:spMkLst>
        </pc:spChg>
        <pc:spChg chg="add mod">
          <ac:chgData name="Sadohara, Rie" userId="261a7c81-5dfa-4dc1-9615-57898a49abaf" providerId="ADAL" clId="{46F1D239-F47B-49F0-95D9-959C45229841}" dt="2019-05-09T03:02:30.501" v="2355" actId="1076"/>
          <ac:spMkLst>
            <pc:docMk/>
            <pc:sldMk cId="2028259493" sldId="256"/>
            <ac:spMk id="138" creationId="{21624A09-902A-46E0-8A25-807FC6125380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39" creationId="{ACACD415-A610-4E82-AD70-DEC2270C2F5C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39" creationId="{D6BB1E11-5061-40A3-B876-B75BB3318962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40" creationId="{21624A09-902A-46E0-8A25-807FC6125380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0" creationId="{49422036-3341-4717-B170-004454B0FDD9}"/>
          </ac:spMkLst>
        </pc:spChg>
        <pc:spChg chg="add mod">
          <ac:chgData name="Sadohara, Rie" userId="261a7c81-5dfa-4dc1-9615-57898a49abaf" providerId="ADAL" clId="{46F1D239-F47B-49F0-95D9-959C45229841}" dt="2019-05-08T23:58:31.138" v="1300" actId="20577"/>
          <ac:spMkLst>
            <pc:docMk/>
            <pc:sldMk cId="2028259493" sldId="256"/>
            <ac:spMk id="141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2" creationId="{3D3C7263-A33E-422D-A8F6-12DFDBC0E3C4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143" creationId="{9844F234-F4F0-48E5-843D-B4D881FBBB03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Sadohara, Rie" userId="261a7c81-5dfa-4dc1-9615-57898a49abaf" providerId="ADAL" clId="{46F1D239-F47B-49F0-95D9-959C45229841}" dt="2019-05-08T23:58:59.715" v="1391" actId="20577"/>
          <ac:spMkLst>
            <pc:docMk/>
            <pc:sldMk cId="2028259493" sldId="256"/>
            <ac:spMk id="146" creationId="{E080E312-F790-4919-8988-959084F9BB07}"/>
          </ac:spMkLst>
        </pc:spChg>
        <pc:spChg chg="mod ord">
          <ac:chgData name="Sadohara, Rie" userId="261a7c81-5dfa-4dc1-9615-57898a49abaf" providerId="ADAL" clId="{46F1D239-F47B-49F0-95D9-959C45229841}" dt="2019-05-09T01:59:36.997" v="1818" actId="20577"/>
          <ac:spMkLst>
            <pc:docMk/>
            <pc:sldMk cId="2028259493" sldId="256"/>
            <ac:spMk id="153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6:25.338" v="1267" actId="1076"/>
          <ac:spMkLst>
            <pc:docMk/>
            <pc:sldMk cId="2028259493" sldId="256"/>
            <ac:spMk id="155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7" creationId="{34839FB0-2F75-493F-BDE0-DAD6AED7CE9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8" creationId="{31820751-AC61-4A2D-9F02-D3245B32A7A8}"/>
          </ac:spMkLst>
        </pc:spChg>
        <pc:spChg chg="mod">
          <ac:chgData name="Sadohara, Rie" userId="261a7c81-5dfa-4dc1-9615-57898a49abaf" providerId="ADAL" clId="{46F1D239-F47B-49F0-95D9-959C45229841}" dt="2019-05-09T01:42:48.430" v="1694" actId="20577"/>
          <ac:spMkLst>
            <pc:docMk/>
            <pc:sldMk cId="2028259493" sldId="256"/>
            <ac:spMk id="158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3:02:17.693" v="2351" actId="1076"/>
          <ac:spMkLst>
            <pc:docMk/>
            <pc:sldMk cId="2028259493" sldId="256"/>
            <ac:spMk id="159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24T14:16:28.071" v="757" actId="20577"/>
          <ac:spMkLst>
            <pc:docMk/>
            <pc:sldMk cId="2028259493" sldId="256"/>
            <ac:spMk id="162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4" creationId="{22728D00-5C1B-4F81-AC03-D77C5C3E028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5" creationId="{856A9F5E-0049-4B8C-9B47-43906C124C9B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6" creationId="{2E50D02B-44B8-456D-A666-BE5C3544CAC9}"/>
          </ac:spMkLst>
        </pc:spChg>
        <pc:spChg chg="mod">
          <ac:chgData name="Sadohara, Rie" userId="261a7c81-5dfa-4dc1-9615-57898a49abaf" providerId="ADAL" clId="{46F1D239-F47B-49F0-95D9-959C45229841}" dt="2019-05-09T02:52:03.545" v="1924" actId="20577"/>
          <ac:spMkLst>
            <pc:docMk/>
            <pc:sldMk cId="2028259493" sldId="256"/>
            <ac:spMk id="166" creationId="{CEC0FCAA-15B0-4B11-9A1F-4380EC68CF7E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7" creationId="{6DCDFBF8-6D5D-4786-836A-8F25BF34624A}"/>
          </ac:spMkLst>
        </pc:spChg>
        <pc:spChg chg="mod">
          <ac:chgData name="Sadohara, Rie" userId="261a7c81-5dfa-4dc1-9615-57898a49abaf" providerId="ADAL" clId="{46F1D239-F47B-49F0-95D9-959C45229841}" dt="2019-05-09T01:53:51.299" v="1751" actId="1035"/>
          <ac:spMkLst>
            <pc:docMk/>
            <pc:sldMk cId="2028259493" sldId="256"/>
            <ac:spMk id="168" creationId="{AE602892-ABE2-47D7-8382-D0EB4BDF8D0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8" creationId="{E7F3A1E2-F8BB-409E-A820-AEAC55871B74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9" creationId="{68AC08AE-30BD-40B0-978D-F94645EF884A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69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2" creationId="{D6BB1E11-5061-40A3-B876-B75BB3318962}"/>
          </ac:spMkLst>
        </pc:spChg>
        <pc:spChg chg="add mod ord">
          <ac:chgData name="Sadohara, Rie" userId="261a7c81-5dfa-4dc1-9615-57898a49abaf" providerId="ADAL" clId="{46F1D239-F47B-49F0-95D9-959C45229841}" dt="2019-05-09T02:52:48.486" v="2012" actId="1076"/>
          <ac:spMkLst>
            <pc:docMk/>
            <pc:sldMk cId="2028259493" sldId="256"/>
            <ac:spMk id="174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6:48.677" v="1274" actId="122"/>
          <ac:spMkLst>
            <pc:docMk/>
            <pc:sldMk cId="2028259493" sldId="256"/>
            <ac:spMk id="177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8" creationId="{D6BB1E11-5061-40A3-B876-B75BB3318962}"/>
          </ac:spMkLst>
        </pc:spChg>
        <pc:spChg chg="add del mod">
          <ac:chgData name="Sadohara, Rie" userId="261a7c81-5dfa-4dc1-9615-57898a49abaf" providerId="ADAL" clId="{46F1D239-F47B-49F0-95D9-959C45229841}" dt="2019-05-09T02:48:33.067" v="1824" actId="478"/>
          <ac:spMkLst>
            <pc:docMk/>
            <pc:sldMk cId="2028259493" sldId="256"/>
            <ac:spMk id="179" creationId="{52A0D893-EE85-4D73-B167-FB1BE315175D}"/>
          </ac:spMkLst>
        </pc:spChg>
        <pc:spChg chg="add del mod">
          <ac:chgData name="Sadohara, Rie" userId="261a7c81-5dfa-4dc1-9615-57898a49abaf" providerId="ADAL" clId="{46F1D239-F47B-49F0-95D9-959C45229841}" dt="2019-05-09T02:45:11.454" v="1819" actId="478"/>
          <ac:spMkLst>
            <pc:docMk/>
            <pc:sldMk cId="2028259493" sldId="256"/>
            <ac:spMk id="180" creationId="{688433C7-7380-41F9-99D5-D5F39852AA4A}"/>
          </ac:spMkLst>
        </pc:spChg>
        <pc:spChg chg="add mod">
          <ac:chgData name="Sadohara, Rie" userId="261a7c81-5dfa-4dc1-9615-57898a49abaf" providerId="ADAL" clId="{46F1D239-F47B-49F0-95D9-959C45229841}" dt="2019-04-24T14:12:28.239" v="698" actId="14100"/>
          <ac:spMkLst>
            <pc:docMk/>
            <pc:sldMk cId="2028259493" sldId="256"/>
            <ac:spMk id="181" creationId="{8D3614C8-3E98-4814-A25A-0D8477F0BB07}"/>
          </ac:spMkLst>
        </pc:spChg>
        <pc:spChg chg="add del">
          <ac:chgData name="Sadohara, Rie" userId="261a7c81-5dfa-4dc1-9615-57898a49abaf" providerId="ADAL" clId="{46F1D239-F47B-49F0-95D9-959C45229841}" dt="2019-04-24T14:12:53.272" v="700" actId="478"/>
          <ac:spMkLst>
            <pc:docMk/>
            <pc:sldMk cId="2028259493" sldId="256"/>
            <ac:spMk id="183" creationId="{71B53D10-E890-4197-BAE4-189405C9F761}"/>
          </ac:spMkLst>
        </pc:spChg>
        <pc:spChg chg="del">
          <ac:chgData name="Sadohara, Rie" userId="261a7c81-5dfa-4dc1-9615-57898a49abaf" providerId="ADAL" clId="{46F1D239-F47B-49F0-95D9-959C45229841}" dt="2019-05-09T01:53:07.510" v="1715"/>
          <ac:spMkLst>
            <pc:docMk/>
            <pc:sldMk cId="2028259493" sldId="256"/>
            <ac:spMk id="183" creationId="{AE602892-ABE2-47D7-8382-D0EB4BDF8D02}"/>
          </ac:spMkLst>
        </pc:spChg>
        <pc:spChg chg="add mod">
          <ac:chgData name="Sadohara, Rie" userId="261a7c81-5dfa-4dc1-9615-57898a49abaf" providerId="ADAL" clId="{46F1D239-F47B-49F0-95D9-959C45229841}" dt="2019-04-24T14:13:40.919" v="741" actId="1076"/>
          <ac:spMkLst>
            <pc:docMk/>
            <pc:sldMk cId="2028259493" sldId="256"/>
            <ac:spMk id="184" creationId="{9017F2AF-0F6D-418C-8A4C-A3DC7883560C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86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9T02:56:11.174" v="2043" actId="1036"/>
          <ac:spMkLst>
            <pc:docMk/>
            <pc:sldMk cId="2028259493" sldId="256"/>
            <ac:spMk id="191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3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4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40:42.774" v="1653" actId="1076"/>
          <ac:spMkLst>
            <pc:docMk/>
            <pc:sldMk cId="2028259493" sldId="256"/>
            <ac:spMk id="195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39:42.838" v="1604" actId="20577"/>
          <ac:spMkLst>
            <pc:docMk/>
            <pc:sldMk cId="2028259493" sldId="256"/>
            <ac:spMk id="202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39:36.668" v="1587" actId="1035"/>
          <ac:spMkLst>
            <pc:docMk/>
            <pc:sldMk cId="2028259493" sldId="256"/>
            <ac:spMk id="204" creationId="{AE602892-ABE2-47D7-8382-D0EB4BDF8D02}"/>
          </ac:spMkLst>
        </pc:spChg>
        <pc:grpChg chg="mod">
          <ac:chgData name="Sadohara, Rie" userId="261a7c81-5dfa-4dc1-9615-57898a49abaf" providerId="ADAL" clId="{46F1D239-F47B-49F0-95D9-959C45229841}" dt="2019-05-09T01:58:56.571" v="1803" actId="14100"/>
          <ac:grpSpMkLst>
            <pc:docMk/>
            <pc:sldMk cId="2028259493" sldId="256"/>
            <ac:grpSpMk id="3" creationId="{00000000-0000-0000-0000-000000000000}"/>
          </ac:grpSpMkLst>
        </pc:grpChg>
        <pc:grpChg chg="add mod">
          <ac:chgData name="Sadohara, Rie" userId="261a7c81-5dfa-4dc1-9615-57898a49abaf" providerId="ADAL" clId="{46F1D239-F47B-49F0-95D9-959C45229841}" dt="2019-04-17T11:59:42.385" v="253" actId="1036"/>
          <ac:grpSpMkLst>
            <pc:docMk/>
            <pc:sldMk cId="2028259493" sldId="256"/>
            <ac:grpSpMk id="5" creationId="{F54479F2-D313-405E-8C5E-B033761E609B}"/>
          </ac:grpSpMkLst>
        </pc:grpChg>
        <pc:grpChg chg="add mod">
          <ac:chgData name="Sadohara, Rie" userId="261a7c81-5dfa-4dc1-9615-57898a49abaf" providerId="ADAL" clId="{46F1D239-F47B-49F0-95D9-959C45229841}" dt="2019-05-09T01:56:14.624" v="1789" actId="164"/>
          <ac:grpSpMkLst>
            <pc:docMk/>
            <pc:sldMk cId="2028259493" sldId="256"/>
            <ac:grpSpMk id="28" creationId="{6D054B7A-2E0C-4787-8E9D-BC1C2EB50482}"/>
          </ac:grpSpMkLst>
        </pc:grpChg>
        <pc:grpChg chg="del ord">
          <ac:chgData name="Sadohara, Rie" userId="261a7c81-5dfa-4dc1-9615-57898a49abaf" providerId="ADAL" clId="{46F1D239-F47B-49F0-95D9-959C45229841}" dt="2019-05-09T02:52:52.921" v="2014" actId="478"/>
          <ac:grpSpMkLst>
            <pc:docMk/>
            <pc:sldMk cId="2028259493" sldId="256"/>
            <ac:grpSpMk id="30" creationId="{00000000-0000-0000-0000-000000000000}"/>
          </ac:grpSpMkLst>
        </pc:grpChg>
        <pc:grpChg chg="add mod ord">
          <ac:chgData name="Sadohara, Rie" userId="261a7c81-5dfa-4dc1-9615-57898a49abaf" providerId="ADAL" clId="{46F1D239-F47B-49F0-95D9-959C45229841}" dt="2019-05-09T02:55:20.163" v="2031" actId="164"/>
          <ac:grpSpMkLst>
            <pc:docMk/>
            <pc:sldMk cId="2028259493" sldId="256"/>
            <ac:grpSpMk id="31" creationId="{B3528C56-E851-4D26-993F-1C06E10D6DD5}"/>
          </ac:grpSpMkLst>
        </pc:grpChg>
        <pc:grpChg chg="add mod">
          <ac:chgData name="Sadohara, Rie" userId="261a7c81-5dfa-4dc1-9615-57898a49abaf" providerId="ADAL" clId="{46F1D239-F47B-49F0-95D9-959C45229841}" dt="2019-05-09T02:50:43.462" v="1840" actId="1076"/>
          <ac:grpSpMkLst>
            <pc:docMk/>
            <pc:sldMk cId="2028259493" sldId="256"/>
            <ac:grpSpMk id="33" creationId="{552B70C6-0FEF-4742-AEE1-3FEA007E0215}"/>
          </ac:grpSpMkLst>
        </pc:grpChg>
        <pc:grpChg chg="add mod">
          <ac:chgData name="Sadohara, Rie" userId="261a7c81-5dfa-4dc1-9615-57898a49abaf" providerId="ADAL" clId="{46F1D239-F47B-49F0-95D9-959C45229841}" dt="2019-05-09T02:55:37.550" v="2035" actId="1076"/>
          <ac:grpSpMkLst>
            <pc:docMk/>
            <pc:sldMk cId="2028259493" sldId="256"/>
            <ac:grpSpMk id="35" creationId="{49C36763-DDA2-4ADD-865C-D393EF0933B1}"/>
          </ac:grpSpMkLst>
        </pc:grpChg>
        <pc:grpChg chg="del mod">
          <ac:chgData name="Sadohara, Rie" userId="261a7c81-5dfa-4dc1-9615-57898a49abaf" providerId="ADAL" clId="{46F1D239-F47B-49F0-95D9-959C45229841}" dt="2019-05-09T01:53:07.510" v="1715"/>
          <ac:grpSpMkLst>
            <pc:docMk/>
            <pc:sldMk cId="2028259493" sldId="256"/>
            <ac:grpSpMk id="43" creationId="{00000000-0000-0000-0000-000000000000}"/>
          </ac:grpSpMkLst>
        </pc:grpChg>
        <pc:graphicFrameChg chg="add del mod">
          <ac:chgData name="Sadohara, Rie" userId="261a7c81-5dfa-4dc1-9615-57898a49abaf" providerId="ADAL" clId="{46F1D239-F47B-49F0-95D9-959C45229841}" dt="2019-04-17T11:56:32.098" v="145" actId="478"/>
          <ac:graphicFrameMkLst>
            <pc:docMk/>
            <pc:sldMk cId="2028259493" sldId="256"/>
            <ac:graphicFrameMk id="10" creationId="{93826B3D-69F2-4477-A031-C356AEE02B4F}"/>
          </ac:graphicFrameMkLst>
        </pc:graphicFrameChg>
        <pc:graphicFrameChg chg="add mod modGraphic">
          <ac:chgData name="Sadohara, Rie" userId="261a7c81-5dfa-4dc1-9615-57898a49abaf" providerId="ADAL" clId="{46F1D239-F47B-49F0-95D9-959C45229841}" dt="2019-05-09T01:57:43.804" v="1796" actId="1076"/>
          <ac:graphicFrameMkLst>
            <pc:docMk/>
            <pc:sldMk cId="2028259493" sldId="256"/>
            <ac:graphicFrameMk id="12" creationId="{78686EC0-5FDD-401E-862F-9BA85D8B3AC8}"/>
          </ac:graphicFrameMkLst>
        </pc:graphicFrameChg>
        <pc:graphicFrameChg chg="mod modGraphic">
          <ac:chgData name="Sadohara, Rie" userId="261a7c81-5dfa-4dc1-9615-57898a49abaf" providerId="ADAL" clId="{46F1D239-F47B-49F0-95D9-959C45229841}" dt="2019-05-09T02:51:37.299" v="1867" actId="20577"/>
          <ac:graphicFrameMkLst>
            <pc:docMk/>
            <pc:sldMk cId="2028259493" sldId="256"/>
            <ac:graphicFrameMk id="24" creationId="{00000000-0000-0000-0000-000000000000}"/>
          </ac:graphicFrameMkLst>
        </pc:graphicFrameChg>
        <pc:graphicFrameChg chg="add mod">
          <ac:chgData name="Sadohara, Rie" userId="261a7c81-5dfa-4dc1-9615-57898a49abaf" providerId="ADAL" clId="{46F1D239-F47B-49F0-95D9-959C45229841}" dt="2019-05-09T00:11:14.490" v="1454" actId="207"/>
          <ac:graphicFrameMkLst>
            <pc:docMk/>
            <pc:sldMk cId="2028259493" sldId="256"/>
            <ac:graphicFrameMk id="136" creationId="{3B836481-9B91-499D-A3D4-96D483A2258E}"/>
          </ac:graphicFrameMkLst>
        </pc:graphicFrameChg>
        <pc:graphicFrameChg chg="add mod">
          <ac:chgData name="Sadohara, Rie" userId="261a7c81-5dfa-4dc1-9615-57898a49abaf" providerId="ADAL" clId="{46F1D239-F47B-49F0-95D9-959C45229841}" dt="2019-04-24T14:06:17.058" v="454" actId="1076"/>
          <ac:graphicFrameMkLst>
            <pc:docMk/>
            <pc:sldMk cId="2028259493" sldId="256"/>
            <ac:graphicFrameMk id="163" creationId="{C80981CC-2453-4ADD-89BB-96918E8E4EC9}"/>
          </ac:graphicFrameMkLst>
        </pc:graphicFrameChg>
        <pc:graphicFrameChg chg="mod">
          <ac:chgData name="Sadohara, Rie" userId="261a7c81-5dfa-4dc1-9615-57898a49abaf" providerId="ADAL" clId="{46F1D239-F47B-49F0-95D9-959C45229841}" dt="2019-05-09T02:50:26.854" v="1837" actId="403"/>
          <ac:graphicFrameMkLst>
            <pc:docMk/>
            <pc:sldMk cId="2028259493" sldId="256"/>
            <ac:graphicFrameMk id="167" creationId="{00000000-0000-0000-0000-000000000000}"/>
          </ac:graphicFrameMkLst>
        </pc:graphicFrameChg>
        <pc:picChg chg="mod">
          <ac:chgData name="Sadohara, Rie" userId="261a7c81-5dfa-4dc1-9615-57898a49abaf" providerId="ADAL" clId="{46F1D239-F47B-49F0-95D9-959C45229841}" dt="2019-05-09T01:59:03.097" v="1806" actId="1036"/>
          <ac:picMkLst>
            <pc:docMk/>
            <pc:sldMk cId="2028259493" sldId="256"/>
            <ac:picMk id="2" creationId="{00000000-0000-0000-0000-000000000000}"/>
          </ac:picMkLst>
        </pc:picChg>
        <pc:picChg chg="add del">
          <ac:chgData name="Sadohara, Rie" userId="261a7c81-5dfa-4dc1-9615-57898a49abaf" providerId="ADAL" clId="{46F1D239-F47B-49F0-95D9-959C45229841}" dt="2019-04-17T11:52:35.422" v="120" actId="478"/>
          <ac:picMkLst>
            <pc:docMk/>
            <pc:sldMk cId="2028259493" sldId="256"/>
            <ac:picMk id="4" creationId="{0E2E0BD1-4355-4FC0-B45A-38587BF5AE16}"/>
          </ac:picMkLst>
        </pc:picChg>
        <pc:picChg chg="add del mod">
          <ac:chgData name="Sadohara, Rie" userId="261a7c81-5dfa-4dc1-9615-57898a49abaf" providerId="ADAL" clId="{46F1D239-F47B-49F0-95D9-959C45229841}" dt="2019-04-17T01:21:03.512" v="3" actId="478"/>
          <ac:picMkLst>
            <pc:docMk/>
            <pc:sldMk cId="2028259493" sldId="256"/>
            <ac:picMk id="4" creationId="{0F144179-AC7E-4A3C-8846-698A18086F96}"/>
          </ac:picMkLst>
        </pc:picChg>
        <pc:picChg chg="add del mod ord">
          <ac:chgData name="Sadohara, Rie" userId="261a7c81-5dfa-4dc1-9615-57898a49abaf" providerId="ADAL" clId="{46F1D239-F47B-49F0-95D9-959C45229841}" dt="2019-04-24T14:07:52.739" v="553" actId="478"/>
          <ac:picMkLst>
            <pc:docMk/>
            <pc:sldMk cId="2028259493" sldId="256"/>
            <ac:picMk id="4" creationId="{98AD22D0-1596-46B8-A917-BE45213BB519}"/>
          </ac:picMkLst>
        </pc:picChg>
        <pc:picChg chg="add del mod">
          <ac:chgData name="Sadohara, Rie" userId="261a7c81-5dfa-4dc1-9615-57898a49abaf" providerId="ADAL" clId="{46F1D239-F47B-49F0-95D9-959C45229841}" dt="2019-04-17T01:23:35.202" v="19" actId="478"/>
          <ac:picMkLst>
            <pc:docMk/>
            <pc:sldMk cId="2028259493" sldId="256"/>
            <ac:picMk id="5" creationId="{F86A446B-FB92-4B11-BC5E-E45CD2502B82}"/>
          </ac:picMkLst>
        </pc:picChg>
        <pc:picChg chg="add del mod">
          <ac:chgData name="Sadohara, Rie" userId="261a7c81-5dfa-4dc1-9615-57898a49abaf" providerId="ADAL" clId="{46F1D239-F47B-49F0-95D9-959C45229841}" dt="2019-04-17T01:23:43.366" v="21" actId="478"/>
          <ac:picMkLst>
            <pc:docMk/>
            <pc:sldMk cId="2028259493" sldId="256"/>
            <ac:picMk id="10" creationId="{243A9DCC-E10A-415C-9A53-49210449F29D}"/>
          </ac:picMkLst>
        </pc:picChg>
        <pc:picChg chg="add del mod ord modCrop">
          <ac:chgData name="Sadohara, Rie" userId="261a7c81-5dfa-4dc1-9615-57898a49abaf" providerId="ADAL" clId="{46F1D239-F47B-49F0-95D9-959C45229841}" dt="2019-05-09T02:48:25.038" v="1822" actId="478"/>
          <ac:picMkLst>
            <pc:docMk/>
            <pc:sldMk cId="2028259493" sldId="256"/>
            <ac:picMk id="10" creationId="{9A6B66EE-CDAE-4E79-A540-0FAA86EB305D}"/>
          </ac:picMkLst>
        </pc:picChg>
        <pc:picChg chg="add mod ord modCrop">
          <ac:chgData name="Sadohara, Rie" userId="261a7c81-5dfa-4dc1-9615-57898a49abaf" providerId="ADAL" clId="{46F1D239-F47B-49F0-95D9-959C45229841}" dt="2019-04-24T14:16:18.766" v="747" actId="1076"/>
          <ac:picMkLst>
            <pc:docMk/>
            <pc:sldMk cId="2028259493" sldId="256"/>
            <ac:picMk id="11" creationId="{180B553F-4841-4426-A9DF-E04C322DDEC7}"/>
          </ac:picMkLst>
        </pc:picChg>
        <pc:picChg chg="mod">
          <ac:chgData name="Sadohara, Rie" userId="261a7c81-5dfa-4dc1-9615-57898a49abaf" providerId="ADAL" clId="{46F1D239-F47B-49F0-95D9-959C45229841}" dt="2019-05-09T01:53:07.510" v="1715"/>
          <ac:picMkLst>
            <pc:docMk/>
            <pc:sldMk cId="2028259493" sldId="256"/>
            <ac:picMk id="17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1:18:56.489" v="1530" actId="478"/>
          <ac:picMkLst>
            <pc:docMk/>
            <pc:sldMk cId="2028259493" sldId="256"/>
            <ac:picMk id="20" creationId="{00000000-0000-0000-0000-000000000000}"/>
          </ac:picMkLst>
        </pc:picChg>
        <pc:picChg chg="add mod">
          <ac:chgData name="Sadohara, Rie" userId="261a7c81-5dfa-4dc1-9615-57898a49abaf" providerId="ADAL" clId="{46F1D239-F47B-49F0-95D9-959C45229841}" dt="2019-05-09T00:44:09.989" v="1529" actId="1076"/>
          <ac:picMkLst>
            <pc:docMk/>
            <pc:sldMk cId="2028259493" sldId="256"/>
            <ac:picMk id="21" creationId="{3D1F8038-DB18-4FFC-A1A8-B11482372D87}"/>
          </ac:picMkLst>
        </pc:picChg>
        <pc:picChg chg="add mod ord modCrop">
          <ac:chgData name="Sadohara, Rie" userId="261a7c81-5dfa-4dc1-9615-57898a49abaf" providerId="ADAL" clId="{46F1D239-F47B-49F0-95D9-959C45229841}" dt="2019-05-09T01:42:04.465" v="1662" actId="732"/>
          <ac:picMkLst>
            <pc:docMk/>
            <pc:sldMk cId="2028259493" sldId="256"/>
            <ac:picMk id="23" creationId="{99A8BD5F-F5AC-4122-83B7-890CD8EDC455}"/>
          </ac:picMkLst>
        </pc:picChg>
        <pc:picChg chg="add del mod">
          <ac:chgData name="Sadohara, Rie" userId="261a7c81-5dfa-4dc1-9615-57898a49abaf" providerId="ADAL" clId="{46F1D239-F47B-49F0-95D9-959C45229841}" dt="2019-05-09T01:52:45.759" v="1708" actId="478"/>
          <ac:picMkLst>
            <pc:docMk/>
            <pc:sldMk cId="2028259493" sldId="256"/>
            <ac:picMk id="25" creationId="{9D0D23D0-8CA8-4527-969D-6A6976D71B06}"/>
          </ac:picMkLst>
        </pc:picChg>
        <pc:picChg chg="add del mod">
          <ac:chgData name="Sadohara, Rie" userId="261a7c81-5dfa-4dc1-9615-57898a49abaf" providerId="ADAL" clId="{46F1D239-F47B-49F0-95D9-959C45229841}" dt="2019-05-09T02:55:11.168" v="2029" actId="478"/>
          <ac:picMkLst>
            <pc:docMk/>
            <pc:sldMk cId="2028259493" sldId="256"/>
            <ac:picMk id="26" creationId="{002A84F9-D79F-4402-80C4-CEBB74F07935}"/>
          </ac:picMkLst>
        </pc:picChg>
        <pc:picChg chg="add del">
          <ac:chgData name="Sadohara, Rie" userId="261a7c81-5dfa-4dc1-9615-57898a49abaf" providerId="ADAL" clId="{46F1D239-F47B-49F0-95D9-959C45229841}" dt="2019-05-09T01:52:59.152" v="1713"/>
          <ac:picMkLst>
            <pc:docMk/>
            <pc:sldMk cId="2028259493" sldId="256"/>
            <ac:picMk id="27" creationId="{A38AD741-28BB-42C5-8C75-E4D0F5960488}"/>
          </ac:picMkLst>
        </pc:picChg>
        <pc:picChg chg="add mod ord">
          <ac:chgData name="Sadohara, Rie" userId="261a7c81-5dfa-4dc1-9615-57898a49abaf" providerId="ADAL" clId="{46F1D239-F47B-49F0-95D9-959C45229841}" dt="2019-05-09T02:52:57.630" v="2015" actId="1076"/>
          <ac:picMkLst>
            <pc:docMk/>
            <pc:sldMk cId="2028259493" sldId="256"/>
            <ac:picMk id="32" creationId="{701B8C82-4F74-4751-B65F-C4BFFF1FCF10}"/>
          </ac:picMkLst>
        </pc:picChg>
        <pc:picChg chg="add mod">
          <ac:chgData name="Sadohara, Rie" userId="261a7c81-5dfa-4dc1-9615-57898a49abaf" providerId="ADAL" clId="{46F1D239-F47B-49F0-95D9-959C45229841}" dt="2019-05-09T02:55:20.163" v="2031" actId="164"/>
          <ac:picMkLst>
            <pc:docMk/>
            <pc:sldMk cId="2028259493" sldId="256"/>
            <ac:picMk id="34" creationId="{A648028D-690B-4CC8-8E25-B6DB7CA0382A}"/>
          </ac:picMkLst>
        </pc:picChg>
        <pc:picChg chg="add mod">
          <ac:chgData name="Sadohara, Rie" userId="261a7c81-5dfa-4dc1-9615-57898a49abaf" providerId="ADAL" clId="{46F1D239-F47B-49F0-95D9-959C45229841}" dt="2019-05-09T03:01:00.745" v="2320" actId="1076"/>
          <ac:picMkLst>
            <pc:docMk/>
            <pc:sldMk cId="2028259493" sldId="256"/>
            <ac:picMk id="108" creationId="{4E8A14E5-2D3C-4281-946F-EB5E6F3F9A25}"/>
          </ac:picMkLst>
        </pc:picChg>
        <pc:picChg chg="add mod">
          <ac:chgData name="Sadohara, Rie" userId="261a7c81-5dfa-4dc1-9615-57898a49abaf" providerId="ADAL" clId="{46F1D239-F47B-49F0-95D9-959C45229841}" dt="2019-05-09T03:01:05.804" v="2333" actId="1035"/>
          <ac:picMkLst>
            <pc:docMk/>
            <pc:sldMk cId="2028259493" sldId="256"/>
            <ac:picMk id="109" creationId="{85C92B26-0D74-45BE-87C2-39114C9D1844}"/>
          </ac:picMkLst>
        </pc:picChg>
        <pc:picChg chg="add mod modCrop">
          <ac:chgData name="Sadohara, Rie" userId="261a7c81-5dfa-4dc1-9615-57898a49abaf" providerId="ADAL" clId="{46F1D239-F47B-49F0-95D9-959C45229841}" dt="2019-04-24T14:16:14.830" v="746" actId="1076"/>
          <ac:picMkLst>
            <pc:docMk/>
            <pc:sldMk cId="2028259493" sldId="256"/>
            <ac:picMk id="127" creationId="{AA6F01C1-FE10-415A-BF32-C874A514CA65}"/>
          </ac:picMkLst>
        </pc:picChg>
        <pc:picChg chg="del">
          <ac:chgData name="Sadohara, Rie" userId="261a7c81-5dfa-4dc1-9615-57898a49abaf" providerId="ADAL" clId="{46F1D239-F47B-49F0-95D9-959C45229841}" dt="2019-04-24T14:02:16.219" v="394" actId="478"/>
          <ac:picMkLst>
            <pc:docMk/>
            <pc:sldMk cId="2028259493" sldId="256"/>
            <ac:picMk id="156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37.288" v="400" actId="1076"/>
          <ac:picMkLst>
            <pc:docMk/>
            <pc:sldMk cId="2028259493" sldId="256"/>
            <ac:picMk id="170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21.216" v="396" actId="1076"/>
          <ac:picMkLst>
            <pc:docMk/>
            <pc:sldMk cId="2028259493" sldId="256"/>
            <ac:picMk id="171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9.360" v="1279" actId="1036"/>
          <ac:picMkLst>
            <pc:docMk/>
            <pc:sldMk cId="2028259493" sldId="256"/>
            <ac:picMk id="175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2.522" v="1275" actId="1076"/>
          <ac:picMkLst>
            <pc:docMk/>
            <pc:sldMk cId="2028259493" sldId="256"/>
            <ac:picMk id="176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2:48:35.999" v="1825" actId="478"/>
          <ac:picMkLst>
            <pc:docMk/>
            <pc:sldMk cId="2028259493" sldId="256"/>
            <ac:picMk id="182" creationId="{9A6B66EE-CDAE-4E79-A540-0FAA86EB305D}"/>
          </ac:picMkLst>
        </pc:picChg>
        <pc:cxnChg chg="add mod">
          <ac:chgData name="Sadohara, Rie" userId="261a7c81-5dfa-4dc1-9615-57898a49abaf" providerId="ADAL" clId="{46F1D239-F47B-49F0-95D9-959C45229841}" dt="2019-05-09T00:12:18.257" v="1462" actId="1076"/>
          <ac:cxnSpMkLst>
            <pc:docMk/>
            <pc:sldMk cId="2028259493" sldId="256"/>
            <ac:cxnSpMk id="9" creationId="{4E303319-B53B-490C-AE9A-A1A6CDAB036F}"/>
          </ac:cxnSpMkLst>
        </pc:cxnChg>
        <pc:cxnChg chg="add del mod">
          <ac:chgData name="Sadohara, Rie" userId="261a7c81-5dfa-4dc1-9615-57898a49abaf" providerId="ADAL" clId="{46F1D239-F47B-49F0-95D9-959C45229841}" dt="2019-05-09T02:45:15.842" v="1820" actId="478"/>
          <ac:cxnSpMkLst>
            <pc:docMk/>
            <pc:sldMk cId="2028259493" sldId="256"/>
            <ac:cxnSpMk id="19" creationId="{E09397F9-BE0B-4722-ADA3-DB06B930B006}"/>
          </ac:cxnSpMkLst>
        </pc:cxnChg>
        <pc:cxnChg chg="add del mod">
          <ac:chgData name="Sadohara, Rie" userId="261a7c81-5dfa-4dc1-9615-57898a49abaf" providerId="ADAL" clId="{46F1D239-F47B-49F0-95D9-959C45229841}" dt="2019-04-24T14:13:57.862" v="744" actId="478"/>
          <ac:cxnSpMkLst>
            <pc:docMk/>
            <pc:sldMk cId="2028259493" sldId="256"/>
            <ac:cxnSpMk id="182" creationId="{938851B7-41FD-49A2-8A4B-D3707E5AE01B}"/>
          </ac:cxnSpMkLst>
        </pc:cxnChg>
        <pc:cxnChg chg="add mod">
          <ac:chgData name="Sadohara, Rie" userId="261a7c81-5dfa-4dc1-9615-57898a49abaf" providerId="ADAL" clId="{46F1D239-F47B-49F0-95D9-959C45229841}" dt="2019-04-24T14:13:47.231" v="743" actId="14100"/>
          <ac:cxnSpMkLst>
            <pc:docMk/>
            <pc:sldMk cId="2028259493" sldId="256"/>
            <ac:cxnSpMk id="185" creationId="{0C40A40C-36FA-4AD2-AF17-A7C8D32A75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19/04/2023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computational-nutrition-lab.github.io/Diet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7198" y="22296817"/>
            <a:ext cx="19437328" cy="16719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1466871" y="3433357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413595" y="22446767"/>
            <a:ext cx="1855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– nuts/seeds/legumes consumption diversity &amp; body measures </a:t>
            </a:r>
            <a:endParaRPr lang="en-GB" sz="40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50923" y="22304580"/>
            <a:ext cx="8477209" cy="656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208880" y="22479492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endParaRPr lang="en-GB" sz="40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6031346"/>
            <a:ext cx="17931706" cy="704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0995" y="6225373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en-GB" sz="40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6031346"/>
            <a:ext cx="10018830" cy="704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413596" y="6225373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GB" sz="40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041308" y="13581577"/>
            <a:ext cx="28322824" cy="8220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09451" y="6955546"/>
            <a:ext cx="9687231" cy="5806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ASA24 and National Health And Nutrition Examination Survey (NHANES) are designed to be analyzed by using SAS</a:t>
            </a:r>
          </a:p>
          <a:p>
            <a:pPr marL="571500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R is open-source and customizable with packages</a:t>
            </a:r>
          </a:p>
          <a:p>
            <a:pPr marL="571500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573194" y="26101582"/>
            <a:ext cx="9064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 4xxxxxxx: nuts/seeds/legumes.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 starting from 4.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50923" y="33488408"/>
            <a:ext cx="8448873" cy="550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33259" y="3361236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63506" y="34374246"/>
            <a:ext cx="7746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50923" y="29222440"/>
            <a:ext cx="8448873" cy="386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133259" y="29324511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74390" y="30103476"/>
            <a:ext cx="7817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633527" y="23950615"/>
            <a:ext cx="17734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diversity of nuts/seeds/legumes consumption matter?</a:t>
            </a:r>
            <a:endParaRPr lang="en-AU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71021" y="23311357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71021" y="2529227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8581" y="25360766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8581" y="2339549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185" y="4001399"/>
            <a:ext cx="2056084" cy="159318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26521"/>
              </p:ext>
            </p:extLst>
          </p:nvPr>
        </p:nvGraphicFramePr>
        <p:xfrm>
          <a:off x="11780995" y="7119399"/>
          <a:ext cx="16967357" cy="5488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 and day, compute means of food intake across days, QC the total data for outliers and/or based on metadata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3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 analyses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=means, select the optimal </a:t>
                      </a:r>
                      <a:r>
                        <a:rPr lang="en-AU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where foods in FNDDS are hierarchically grouped, visualize, generate food OTU table</a:t>
                      </a:r>
                      <a:endParaRPr lang="en-US" sz="3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00136"/>
              </p:ext>
            </p:extLst>
          </p:nvPr>
        </p:nvGraphicFramePr>
        <p:xfrm>
          <a:off x="10905159" y="25892438"/>
          <a:ext cx="9064799" cy="27908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8971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453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068492" y="13847236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085781" y="13851432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analyses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926050" y="13852851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2485442" y="13841615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5883234" y="14660231"/>
            <a:ext cx="6263773" cy="5607323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51" y="14561726"/>
            <a:ext cx="6886799" cy="477632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65403" y="24058121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174390" y="25942477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73286">
            <a:off x="25148013" y="27266512"/>
            <a:ext cx="1251434" cy="12514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1041308" y="23268976"/>
            <a:ext cx="52451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1053423" y="25402499"/>
            <a:ext cx="314561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035DBC-B360-3B0C-E7DD-537D5C88D197}"/>
              </a:ext>
            </a:extLst>
          </p:cNvPr>
          <p:cNvSpPr txBox="1"/>
          <p:nvPr/>
        </p:nvSpPr>
        <p:spPr>
          <a:xfrm>
            <a:off x="8313490" y="17605117"/>
            <a:ext cx="6824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figs with bigger letters</a:t>
            </a:r>
            <a:endParaRPr lang="en-US" sz="4000"/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487" y="262308"/>
            <a:ext cx="3903497" cy="44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ainbow2">
      <a:dk1>
        <a:sysClr val="windowText" lastClr="000000"/>
      </a:dk1>
      <a:lt1>
        <a:sysClr val="window" lastClr="FFFFFF"/>
      </a:lt1>
      <a:dk2>
        <a:srgbClr val="8064A2"/>
      </a:dk2>
      <a:lt2>
        <a:srgbClr val="1F497D"/>
      </a:lt2>
      <a:accent1>
        <a:srgbClr val="4BACC6"/>
      </a:accent1>
      <a:accent2>
        <a:srgbClr val="70AD47"/>
      </a:accent2>
      <a:accent3>
        <a:srgbClr val="F79646"/>
      </a:accent3>
      <a:accent4>
        <a:srgbClr val="FFC000"/>
      </a:accent4>
      <a:accent5>
        <a:srgbClr val="FFCCCC"/>
      </a:accent5>
      <a:accent6>
        <a:srgbClr val="C0504D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2205</TotalTime>
  <Words>403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100</cp:revision>
  <cp:lastPrinted>2019-05-09T17:37:57Z</cp:lastPrinted>
  <dcterms:created xsi:type="dcterms:W3CDTF">2017-10-21T13:09:05Z</dcterms:created>
  <dcterms:modified xsi:type="dcterms:W3CDTF">2023-04-19T08:26:06Z</dcterms:modified>
</cp:coreProperties>
</file>