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E9A"/>
    <a:srgbClr val="1F3600"/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592" y="-738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20_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Sheet1!$T$149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plus>
            <c:minus>
              <c:numRef>
                <c:f>Sheet1!$D$160:$D$163</c:f>
                <c:numCache>
                  <c:formatCode>General</c:formatCode>
                  <c:ptCount val="4"/>
                  <c:pt idx="0">
                    <c:v>0.165029993120519</c:v>
                  </c:pt>
                  <c:pt idx="1">
                    <c:v>0.198631664864556</c:v>
                  </c:pt>
                  <c:pt idx="2">
                    <c:v>0.36657527711677601</c:v>
                  </c:pt>
                  <c:pt idx="3">
                    <c:v>0.37673361200355499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Sheet1!$S$150:$S$153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Sheet1!$T$150:$T$153</c:f>
              <c:numCache>
                <c:formatCode>0</c:formatCode>
                <c:ptCount val="4"/>
                <c:pt idx="0">
                  <c:v>29.833039894761601</c:v>
                </c:pt>
                <c:pt idx="1">
                  <c:v>29.701989237987501</c:v>
                </c:pt>
                <c:pt idx="2">
                  <c:v>28.923320343383399</c:v>
                </c:pt>
                <c:pt idx="3">
                  <c:v>27.695775047685299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4E5E-85D6-A43894FF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1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0.01311</cdr:x>
      <cdr:y>0.01291</cdr:y>
    </cdr:from>
    <cdr:to>
      <cdr:x>0.1131</cdr:x>
      <cdr:y>0.90007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1939027" y="2090772"/>
          <a:ext cx="4683117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  <a:endParaRPr lang="en-US" sz="105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chart" Target="../charts/chart2.xml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8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677" y="21532384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3400493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28975" y="21670302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 nuts/seeds/legumes consumption diversity &amp; body measures</a:t>
            </a:r>
            <a:endParaRPr lang="en-GB" sz="3900" b="1" dirty="0">
              <a:solidFill>
                <a:srgbClr val="1F3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170319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1F36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5756930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  <a:endParaRPr lang="en-GB" sz="4000" b="1" dirty="0">
              <a:solidFill>
                <a:srgbClr val="1F3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5593196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20224" y="5753816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  <a:endParaRPr lang="en-GB" sz="4000" b="1" dirty="0">
              <a:solidFill>
                <a:srgbClr val="1F3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2781361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328472" y="6689136"/>
            <a:ext cx="9480435" cy="476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26674" y="25432693"/>
            <a:ext cx="9064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4640404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3478610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23298" y="35568542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7830441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804879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351" y="28820998"/>
            <a:ext cx="78176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Johnson AJ, Vangay P, Al-Ghalith GA, et al. Daily sampling reveals personalized diet-microbiome associations in humans. Cell Host Microbe. 2019;25(6):789-802 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>
                <a:latin typeface="Arial" panose="020B0604020202020204" pitchFamily="34" charset="0"/>
                <a:cs typeface="Arial" panose="020B0604020202020204" pitchFamily="34" charset="0"/>
              </a:rPr>
              <a:t>Simpson GL, Minchin PR, De Caceres M, et al. vegan: Community Ecology Package. 2022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4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3252238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e.g. BMI or waist size?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08582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1543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136" y="3551816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2500"/>
              </p:ext>
            </p:extLst>
          </p:nvPr>
        </p:nvGraphicFramePr>
        <p:xfrm>
          <a:off x="12033543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indeces of dietary records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9679"/>
              </p:ext>
            </p:extLst>
          </p:nvPr>
        </p:nvGraphicFramePr>
        <p:xfrm>
          <a:off x="10538367" y="25536546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4328106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4332302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4258447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4322485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rgbClr val="6C2E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rgbClr val="6C2E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927043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096622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4763001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8180902" y="26147717"/>
            <a:ext cx="1251434" cy="12514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8" y="22536053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806903" y="24626034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700523"/>
            <a:ext cx="3133398" cy="361209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067968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5061719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5582654" y="13122140"/>
            <a:ext cx="23327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3012766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  <a:endParaRPr lang="en-GB" sz="4000" b="1" dirty="0">
              <a:solidFill>
                <a:srgbClr val="1F3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850498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887293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944416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812744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806903" y="29199916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5492478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556097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0" y="26203127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54277" y="30060670"/>
            <a:ext cx="18510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KCAL intake was larger as the diversity increased. Similar observation has been reported by Mitchell 2021 [4] with pulses (part of legumes).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1172098" y="38005959"/>
            <a:ext cx="1338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</a:t>
            </a: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Waist and BMI, KCAL did not have a major effect to the ancova model, thus was not included.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1484336" y="32564087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41853C-6D6A-1CE5-3D94-5E8424D00F12}"/>
              </a:ext>
            </a:extLst>
          </p:cNvPr>
          <p:cNvGrpSpPr/>
          <p:nvPr/>
        </p:nvGrpSpPr>
        <p:grpSpPr>
          <a:xfrm>
            <a:off x="-15038081" y="27053359"/>
            <a:ext cx="6378779" cy="5562455"/>
            <a:chOff x="8614157" y="32161341"/>
            <a:chExt cx="6378779" cy="5562455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634534"/>
                </p:ext>
              </p:extLst>
            </p:nvPr>
          </p:nvGraphicFramePr>
          <p:xfrm>
            <a:off x="8614157" y="32161341"/>
            <a:ext cx="6378779" cy="55624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AAF5D5-3996-3F9A-C961-EA0CAA411561}"/>
                </a:ext>
              </a:extLst>
            </p:cNvPr>
            <p:cNvSpPr txBox="1"/>
            <p:nvPr/>
          </p:nvSpPr>
          <p:spPr>
            <a:xfrm>
              <a:off x="12108757" y="33225461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7B05A5D1-5531-47FB-2FA1-2B477FBCC4E9}"/>
                </a:ext>
              </a:extLst>
            </p:cNvPr>
            <p:cNvSpPr/>
            <p:nvPr/>
          </p:nvSpPr>
          <p:spPr>
            <a:xfrm rot="5400000">
              <a:off x="12893667" y="32450983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E370B7-6B3D-1B0D-ECB5-292820002DF5}"/>
                </a:ext>
              </a:extLst>
            </p:cNvPr>
            <p:cNvSpPr txBox="1"/>
            <p:nvPr/>
          </p:nvSpPr>
          <p:spPr>
            <a:xfrm>
              <a:off x="11516381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F5A4BE5E-90C7-C0CF-FF60-4572748A5F27}"/>
                </a:ext>
              </a:extLst>
            </p:cNvPr>
            <p:cNvSpPr/>
            <p:nvPr/>
          </p:nvSpPr>
          <p:spPr>
            <a:xfrm rot="5400000">
              <a:off x="12299307" y="31296213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4441617" y="32378611"/>
            <a:ext cx="5758289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could be included in future studies (too few samples had data for this study).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novel insights.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DvGroups can further be analyzed using DietR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69619">
            <a:off x="18648972" y="24232270"/>
            <a:ext cx="990990" cy="990990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005103">
            <a:off x="19101886" y="23241973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782026"/>
              </p:ext>
            </p:extLst>
          </p:nvPr>
        </p:nvGraphicFramePr>
        <p:xfrm>
          <a:off x="7751094" y="32521185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0357494" y="34099333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1367547" y="33589472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2152457" y="32814994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0775171" y="33048939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1558097" y="31701789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9571601" y="34241154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282644" y="23978663"/>
            <a:ext cx="819863" cy="8198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470829" y="22435763"/>
            <a:ext cx="815045" cy="8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3072</TotalTime>
  <Words>815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107</cp:revision>
  <cp:lastPrinted>2019-05-09T17:37:57Z</cp:lastPrinted>
  <dcterms:created xsi:type="dcterms:W3CDTF">2017-10-21T13:09:05Z</dcterms:created>
  <dcterms:modified xsi:type="dcterms:W3CDTF">2023-04-28T08:11:34Z</dcterms:modified>
</cp:coreProperties>
</file>