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30275213" cy="402336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7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BCD"/>
    <a:srgbClr val="0000FF"/>
    <a:srgbClr val="FBFBFB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38" autoAdjust="0"/>
    <p:restoredTop sz="94660"/>
  </p:normalViewPr>
  <p:slideViewPr>
    <p:cSldViewPr snapToGrid="0" showGuides="1">
      <p:cViewPr>
        <p:scale>
          <a:sx n="40" d="100"/>
          <a:sy n="40" d="100"/>
        </p:scale>
        <p:origin x="1440" y="-2670"/>
      </p:cViewPr>
      <p:guideLst>
        <p:guide orient="horz" pos="12672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dohara, Rie" userId="261a7c81-5dfa-4dc1-9615-57898a49abaf" providerId="ADAL" clId="{C27E5089-B79A-4DF5-9E07-9B2850B1E551}"/>
    <pc:docChg chg="custSel addSld modSld">
      <pc:chgData name="Sadohara, Rie" userId="261a7c81-5dfa-4dc1-9615-57898a49abaf" providerId="ADAL" clId="{C27E5089-B79A-4DF5-9E07-9B2850B1E551}" dt="2019-05-22T15:23:58.941" v="221" actId="14100"/>
      <pc:docMkLst>
        <pc:docMk/>
      </pc:docMkLst>
      <pc:sldChg chg="addSp delSp modSp">
        <pc:chgData name="Sadohara, Rie" userId="261a7c81-5dfa-4dc1-9615-57898a49abaf" providerId="ADAL" clId="{C27E5089-B79A-4DF5-9E07-9B2850B1E551}" dt="2019-05-22T15:05:30.367" v="45"/>
        <pc:sldMkLst>
          <pc:docMk/>
          <pc:sldMk cId="2028259493" sldId="256"/>
        </pc:sldMkLst>
        <pc:spChg chg="add del">
          <ac:chgData name="Sadohara, Rie" userId="261a7c81-5dfa-4dc1-9615-57898a49abaf" providerId="ADAL" clId="{C27E5089-B79A-4DF5-9E07-9B2850B1E551}" dt="2019-05-22T15:05:30.367" v="45"/>
          <ac:spMkLst>
            <pc:docMk/>
            <pc:sldMk cId="2028259493" sldId="256"/>
            <ac:spMk id="167" creationId="{DDCF69A8-FEA0-4528-A47C-0397C92A87FD}"/>
          </ac:spMkLst>
        </pc:spChg>
        <pc:spChg chg="mod">
          <ac:chgData name="Sadohara, Rie" userId="261a7c81-5dfa-4dc1-9615-57898a49abaf" providerId="ADAL" clId="{C27E5089-B79A-4DF5-9E07-9B2850B1E551}" dt="2019-05-22T15:01:57.537" v="37" actId="1035"/>
          <ac:spMkLst>
            <pc:docMk/>
            <pc:sldMk cId="2028259493" sldId="256"/>
            <ac:spMk id="190" creationId="{AEFE3327-F41E-4510-9CD2-4AAB0E264DDA}"/>
          </ac:spMkLst>
        </pc:spChg>
        <pc:spChg chg="mod">
          <ac:chgData name="Sadohara, Rie" userId="261a7c81-5dfa-4dc1-9615-57898a49abaf" providerId="ADAL" clId="{C27E5089-B79A-4DF5-9E07-9B2850B1E551}" dt="2019-05-22T15:01:59.776" v="40" actId="1035"/>
          <ac:spMkLst>
            <pc:docMk/>
            <pc:sldMk cId="2028259493" sldId="256"/>
            <ac:spMk id="191" creationId="{AE602892-ABE2-47D7-8382-D0EB4BDF8D02}"/>
          </ac:spMkLst>
        </pc:spChg>
        <pc:spChg chg="add del">
          <ac:chgData name="Sadohara, Rie" userId="261a7c81-5dfa-4dc1-9615-57898a49abaf" providerId="ADAL" clId="{C27E5089-B79A-4DF5-9E07-9B2850B1E551}" dt="2019-05-22T15:05:30.367" v="45"/>
          <ac:spMkLst>
            <pc:docMk/>
            <pc:sldMk cId="2028259493" sldId="256"/>
            <ac:spMk id="200" creationId="{D4806CE0-3809-4506-BD48-DBA1BACBD701}"/>
          </ac:spMkLst>
        </pc:spChg>
        <pc:spChg chg="add del">
          <ac:chgData name="Sadohara, Rie" userId="261a7c81-5dfa-4dc1-9615-57898a49abaf" providerId="ADAL" clId="{C27E5089-B79A-4DF5-9E07-9B2850B1E551}" dt="2019-05-22T15:05:30.367" v="45"/>
          <ac:spMkLst>
            <pc:docMk/>
            <pc:sldMk cId="2028259493" sldId="256"/>
            <ac:spMk id="203" creationId="{8810D828-8B7D-4585-B3C0-BFCCC862D687}"/>
          </ac:spMkLst>
        </pc:spChg>
      </pc:sldChg>
      <pc:sldChg chg="addSp delSp modSp add">
        <pc:chgData name="Sadohara, Rie" userId="261a7c81-5dfa-4dc1-9615-57898a49abaf" providerId="ADAL" clId="{C27E5089-B79A-4DF5-9E07-9B2850B1E551}" dt="2019-05-22T15:23:58.941" v="221" actId="14100"/>
        <pc:sldMkLst>
          <pc:docMk/>
          <pc:sldMk cId="1601034692" sldId="257"/>
        </pc:sldMkLst>
        <pc:spChg chg="del">
          <ac:chgData name="Sadohara, Rie" userId="261a7c81-5dfa-4dc1-9615-57898a49abaf" providerId="ADAL" clId="{C27E5089-B79A-4DF5-9E07-9B2850B1E551}" dt="2019-05-22T15:05:18.169" v="44" actId="478"/>
          <ac:spMkLst>
            <pc:docMk/>
            <pc:sldMk cId="1601034692" sldId="257"/>
            <ac:spMk id="2" creationId="{2632CB18-6DE8-47CE-B237-7F79AA699101}"/>
          </ac:spMkLst>
        </pc:spChg>
        <pc:spChg chg="del">
          <ac:chgData name="Sadohara, Rie" userId="261a7c81-5dfa-4dc1-9615-57898a49abaf" providerId="ADAL" clId="{C27E5089-B79A-4DF5-9E07-9B2850B1E551}" dt="2019-05-22T15:05:16.570" v="43" actId="478"/>
          <ac:spMkLst>
            <pc:docMk/>
            <pc:sldMk cId="1601034692" sldId="257"/>
            <ac:spMk id="3" creationId="{8FE48F5E-AC09-431B-9CFD-33874F0A895A}"/>
          </ac:spMkLst>
        </pc:spChg>
        <pc:spChg chg="add mod">
          <ac:chgData name="Sadohara, Rie" userId="261a7c81-5dfa-4dc1-9615-57898a49abaf" providerId="ADAL" clId="{C27E5089-B79A-4DF5-9E07-9B2850B1E551}" dt="2019-05-22T15:06:02.184" v="53" actId="14100"/>
          <ac:spMkLst>
            <pc:docMk/>
            <pc:sldMk cId="1601034692" sldId="257"/>
            <ac:spMk id="4" creationId="{38094CD7-7FB0-4748-8382-15146594A0DC}"/>
          </ac:spMkLst>
        </pc:spChg>
        <pc:spChg chg="add mod">
          <ac:chgData name="Sadohara, Rie" userId="261a7c81-5dfa-4dc1-9615-57898a49abaf" providerId="ADAL" clId="{C27E5089-B79A-4DF5-9E07-9B2850B1E551}" dt="2019-05-22T15:07:29.094" v="164" actId="1038"/>
          <ac:spMkLst>
            <pc:docMk/>
            <pc:sldMk cId="1601034692" sldId="257"/>
            <ac:spMk id="5" creationId="{00DB5894-14B2-4C1D-980C-36A6DBFF3D8D}"/>
          </ac:spMkLst>
        </pc:spChg>
        <pc:spChg chg="add mod">
          <ac:chgData name="Sadohara, Rie" userId="261a7c81-5dfa-4dc1-9615-57898a49abaf" providerId="ADAL" clId="{C27E5089-B79A-4DF5-9E07-9B2850B1E551}" dt="2019-05-22T15:08:18.280" v="169" actId="20577"/>
          <ac:spMkLst>
            <pc:docMk/>
            <pc:sldMk cId="1601034692" sldId="257"/>
            <ac:spMk id="6" creationId="{6F727242-79EB-4564-A54A-5C29DA590FBF}"/>
          </ac:spMkLst>
        </pc:spChg>
        <pc:spChg chg="add mod ord">
          <ac:chgData name="Sadohara, Rie" userId="261a7c81-5dfa-4dc1-9615-57898a49abaf" providerId="ADAL" clId="{C27E5089-B79A-4DF5-9E07-9B2850B1E551}" dt="2019-05-22T15:23:22.565" v="206" actId="1076"/>
          <ac:spMkLst>
            <pc:docMk/>
            <pc:sldMk cId="1601034692" sldId="257"/>
            <ac:spMk id="7" creationId="{91C9364E-F9D8-457D-BC0B-E672C8FC7921}"/>
          </ac:spMkLst>
        </pc:spChg>
        <pc:spChg chg="add mod">
          <ac:chgData name="Sadohara, Rie" userId="261a7c81-5dfa-4dc1-9615-57898a49abaf" providerId="ADAL" clId="{C27E5089-B79A-4DF5-9E07-9B2850B1E551}" dt="2019-05-22T15:23:58.941" v="221" actId="14100"/>
          <ac:spMkLst>
            <pc:docMk/>
            <pc:sldMk cId="1601034692" sldId="257"/>
            <ac:spMk id="11" creationId="{52679FC1-8DEA-47D9-9EC9-57B3A864ED40}"/>
          </ac:spMkLst>
        </pc:spChg>
        <pc:spChg chg="add mod">
          <ac:chgData name="Sadohara, Rie" userId="261a7c81-5dfa-4dc1-9615-57898a49abaf" providerId="ADAL" clId="{C27E5089-B79A-4DF5-9E07-9B2850B1E551}" dt="2019-05-22T15:23:43.845" v="210" actId="14100"/>
          <ac:spMkLst>
            <pc:docMk/>
            <pc:sldMk cId="1601034692" sldId="257"/>
            <ac:spMk id="13" creationId="{97D9D3A3-1A78-410F-92B3-EEBEA06AF2EC}"/>
          </ac:spMkLst>
        </pc:spChg>
        <pc:picChg chg="add mod">
          <ac:chgData name="Sadohara, Rie" userId="261a7c81-5dfa-4dc1-9615-57898a49abaf" providerId="ADAL" clId="{C27E5089-B79A-4DF5-9E07-9B2850B1E551}" dt="2019-05-22T15:23:22.565" v="206" actId="1076"/>
          <ac:picMkLst>
            <pc:docMk/>
            <pc:sldMk cId="1601034692" sldId="257"/>
            <ac:picMk id="9" creationId="{84A70AF9-C319-47A1-B4F9-A5C786BEFFF0}"/>
          </ac:picMkLst>
        </pc:picChg>
        <pc:picChg chg="add mod">
          <ac:chgData name="Sadohara, Rie" userId="261a7c81-5dfa-4dc1-9615-57898a49abaf" providerId="ADAL" clId="{C27E5089-B79A-4DF5-9E07-9B2850B1E551}" dt="2019-05-22T15:23:58.941" v="221" actId="14100"/>
          <ac:picMkLst>
            <pc:docMk/>
            <pc:sldMk cId="1601034692" sldId="257"/>
            <ac:picMk id="12" creationId="{2176ABB1-0505-4E16-9019-690B9D69BBED}"/>
          </ac:picMkLst>
        </pc:picChg>
        <pc:picChg chg="add mod">
          <ac:chgData name="Sadohara, Rie" userId="261a7c81-5dfa-4dc1-9615-57898a49abaf" providerId="ADAL" clId="{C27E5089-B79A-4DF5-9E07-9B2850B1E551}" dt="2019-05-22T15:23:48.789" v="220" actId="1037"/>
          <ac:picMkLst>
            <pc:docMk/>
            <pc:sldMk cId="1601034692" sldId="257"/>
            <ac:picMk id="14" creationId="{43BF701D-18D2-48AF-AD14-913916C90BCF}"/>
          </ac:picMkLst>
        </pc:picChg>
        <pc:picChg chg="add del mod">
          <ac:chgData name="Sadohara, Rie" userId="261a7c81-5dfa-4dc1-9615-57898a49abaf" providerId="ADAL" clId="{C27E5089-B79A-4DF5-9E07-9B2850B1E551}" dt="2019-05-22T15:21:51.192" v="186" actId="478"/>
          <ac:picMkLst>
            <pc:docMk/>
            <pc:sldMk cId="1601034692" sldId="257"/>
            <ac:picMk id="1026" creationId="{6AC49A73-B989-4051-911B-2DE30EC83BFC}"/>
          </ac:picMkLst>
        </pc:picChg>
      </pc:sldChg>
    </pc:docChg>
  </pc:docChgLst>
  <pc:docChgLst>
    <pc:chgData name="Rie Sadohara" userId="261a7c81-5dfa-4dc1-9615-57898a49abaf" providerId="ADAL" clId="{F3977631-73DA-405B-BDF3-0DFBF0A5A22D}"/>
    <pc:docChg chg="undo custSel modSld">
      <pc:chgData name="Rie Sadohara" userId="261a7c81-5dfa-4dc1-9615-57898a49abaf" providerId="ADAL" clId="{F3977631-73DA-405B-BDF3-0DFBF0A5A22D}" dt="2019-04-19T20:24:19.721" v="1157" actId="113"/>
      <pc:docMkLst>
        <pc:docMk/>
      </pc:docMkLst>
      <pc:sldChg chg="addSp delSp modSp">
        <pc:chgData name="Rie Sadohara" userId="261a7c81-5dfa-4dc1-9615-57898a49abaf" providerId="ADAL" clId="{F3977631-73DA-405B-BDF3-0DFBF0A5A22D}" dt="2019-04-19T20:24:19.721" v="1157" actId="113"/>
        <pc:sldMkLst>
          <pc:docMk/>
          <pc:sldMk cId="2028259493" sldId="256"/>
        </pc:sldMkLst>
        <pc:spChg chg="add mod">
          <ac:chgData name="Rie Sadohara" userId="261a7c81-5dfa-4dc1-9615-57898a49abaf" providerId="ADAL" clId="{F3977631-73DA-405B-BDF3-0DFBF0A5A22D}" dt="2019-04-19T20:22:21.969" v="1069" actId="14100"/>
          <ac:spMkLst>
            <pc:docMk/>
            <pc:sldMk cId="2028259493" sldId="256"/>
            <ac:spMk id="139" creationId="{D6BB1E11-5061-40A3-B876-B75BB3318962}"/>
          </ac:spMkLst>
        </pc:spChg>
        <pc:spChg chg="add del mod">
          <ac:chgData name="Rie Sadohara" userId="261a7c81-5dfa-4dc1-9615-57898a49abaf" providerId="ADAL" clId="{F3977631-73DA-405B-BDF3-0DFBF0A5A22D}" dt="2019-04-19T20:13:52.251" v="732" actId="478"/>
          <ac:spMkLst>
            <pc:docMk/>
            <pc:sldMk cId="2028259493" sldId="256"/>
            <ac:spMk id="140" creationId="{90FAA29A-120F-4797-BB03-129A09C91020}"/>
          </ac:spMkLst>
        </pc:spChg>
        <pc:spChg chg="add mod">
          <ac:chgData name="Rie Sadohara" userId="261a7c81-5dfa-4dc1-9615-57898a49abaf" providerId="ADAL" clId="{F3977631-73DA-405B-BDF3-0DFBF0A5A22D}" dt="2019-04-19T20:23:37.918" v="1092" actId="1035"/>
          <ac:spMkLst>
            <pc:docMk/>
            <pc:sldMk cId="2028259493" sldId="256"/>
            <ac:spMk id="142" creationId="{3D3C7263-A33E-422D-A8F6-12DFDBC0E3C4}"/>
          </ac:spMkLst>
        </pc:spChg>
        <pc:spChg chg="add mod">
          <ac:chgData name="Rie Sadohara" userId="261a7c81-5dfa-4dc1-9615-57898a49abaf" providerId="ADAL" clId="{F3977631-73DA-405B-BDF3-0DFBF0A5A22D}" dt="2019-04-19T20:24:19.721" v="1157" actId="113"/>
          <ac:spMkLst>
            <pc:docMk/>
            <pc:sldMk cId="2028259493" sldId="256"/>
            <ac:spMk id="145" creationId="{49422036-3341-4717-B170-004454B0FDD9}"/>
          </ac:spMkLst>
        </pc:spChg>
        <pc:spChg chg="mod">
          <ac:chgData name="Rie Sadohara" userId="261a7c81-5dfa-4dc1-9615-57898a49abaf" providerId="ADAL" clId="{F3977631-73DA-405B-BDF3-0DFBF0A5A22D}" dt="2019-04-19T20:03:15.479" v="108" actId="20577"/>
          <ac:spMkLst>
            <pc:docMk/>
            <pc:sldMk cId="2028259493" sldId="256"/>
            <ac:spMk id="153" creationId="{AE602892-ABE2-47D7-8382-D0EB4BDF8D02}"/>
          </ac:spMkLst>
        </pc:spChg>
      </pc:sldChg>
    </pc:docChg>
  </pc:docChgLst>
  <pc:docChgLst>
    <pc:chgData name="Sadohara, Rie" userId="261a7c81-5dfa-4dc1-9615-57898a49abaf" providerId="ADAL" clId="{C387E97C-5F7C-4C01-B96F-64F9665CA201}"/>
    <pc:docChg chg="modSld">
      <pc:chgData name="Sadohara, Rie" userId="261a7c81-5dfa-4dc1-9615-57898a49abaf" providerId="ADAL" clId="{C387E97C-5F7C-4C01-B96F-64F9665CA201}" dt="2019-10-30T15:10:09.988" v="1" actId="27918"/>
      <pc:docMkLst>
        <pc:docMk/>
      </pc:docMkLst>
      <pc:sldChg chg="mod">
        <pc:chgData name="Sadohara, Rie" userId="261a7c81-5dfa-4dc1-9615-57898a49abaf" providerId="ADAL" clId="{C387E97C-5F7C-4C01-B96F-64F9665CA201}" dt="2019-10-30T15:10:09.988" v="1" actId="27918"/>
        <pc:sldMkLst>
          <pc:docMk/>
          <pc:sldMk cId="2028259493" sldId="256"/>
        </pc:sldMkLst>
      </pc:sldChg>
    </pc:docChg>
  </pc:docChgLst>
  <pc:docChgLst>
    <pc:chgData name="Sadohara, Rie" userId="261a7c81-5dfa-4dc1-9615-57898a49abaf" providerId="ADAL" clId="{46F1D239-F47B-49F0-95D9-959C45229841}"/>
    <pc:docChg chg="undo custSel modSld">
      <pc:chgData name="Sadohara, Rie" userId="261a7c81-5dfa-4dc1-9615-57898a49abaf" providerId="ADAL" clId="{46F1D239-F47B-49F0-95D9-959C45229841}" dt="2019-05-09T03:03:24.058" v="2362" actId="20577"/>
      <pc:docMkLst>
        <pc:docMk/>
      </pc:docMkLst>
      <pc:sldChg chg="addSp delSp modSp mod">
        <pc:chgData name="Sadohara, Rie" userId="261a7c81-5dfa-4dc1-9615-57898a49abaf" providerId="ADAL" clId="{46F1D239-F47B-49F0-95D9-959C45229841}" dt="2019-05-09T03:03:24.058" v="2362" actId="20577"/>
        <pc:sldMkLst>
          <pc:docMk/>
          <pc:sldMk cId="2028259493" sldId="256"/>
        </pc:sldMkLst>
        <pc:spChg chg="mod">
          <ac:chgData name="Sadohara, Rie" userId="261a7c81-5dfa-4dc1-9615-57898a49abaf" providerId="ADAL" clId="{46F1D239-F47B-49F0-95D9-959C45229841}" dt="2019-05-09T01:41:30.007" v="1660" actId="1035"/>
          <ac:spMkLst>
            <pc:docMk/>
            <pc:sldMk cId="2028259493" sldId="256"/>
            <ac:spMk id="46" creationId="{00000000-0000-0000-0000-000000000000}"/>
          </ac:spMkLst>
        </pc:spChg>
        <pc:spChg chg="mod">
          <ac:chgData name="Sadohara, Rie" userId="261a7c81-5dfa-4dc1-9615-57898a49abaf" providerId="ADAL" clId="{46F1D239-F47B-49F0-95D9-959C45229841}" dt="2019-05-09T01:40:38.492" v="1652" actId="1035"/>
          <ac:spMkLst>
            <pc:docMk/>
            <pc:sldMk cId="2028259493" sldId="256"/>
            <ac:spMk id="54" creationId="{00000000-0000-0000-0000-000000000000}"/>
          </ac:spMkLst>
        </pc:spChg>
        <pc:spChg chg="mod">
          <ac:chgData name="Sadohara, Rie" userId="261a7c81-5dfa-4dc1-9615-57898a49abaf" providerId="ADAL" clId="{46F1D239-F47B-49F0-95D9-959C45229841}" dt="2019-05-08T23:57:27.148" v="1289" actId="14100"/>
          <ac:spMkLst>
            <pc:docMk/>
            <pc:sldMk cId="2028259493" sldId="256"/>
            <ac:spMk id="82" creationId="{D6BB1E11-5061-40A3-B876-B75BB3318962}"/>
          </ac:spMkLst>
        </pc:spChg>
        <pc:spChg chg="add mod">
          <ac:chgData name="Sadohara, Rie" userId="261a7c81-5dfa-4dc1-9615-57898a49abaf" providerId="ADAL" clId="{46F1D239-F47B-49F0-95D9-959C45229841}" dt="2019-05-08T23:57:17.234" v="1287" actId="1038"/>
          <ac:spMkLst>
            <pc:docMk/>
            <pc:sldMk cId="2028259493" sldId="256"/>
            <ac:spMk id="83" creationId="{E3AF1915-9668-4484-9345-3640E74FE452}"/>
          </ac:spMkLst>
        </pc:spChg>
        <pc:spChg chg="add mod">
          <ac:chgData name="Sadohara, Rie" userId="261a7c81-5dfa-4dc1-9615-57898a49abaf" providerId="ADAL" clId="{46F1D239-F47B-49F0-95D9-959C45229841}" dt="2019-05-09T02:50:18.654" v="1834" actId="164"/>
          <ac:spMkLst>
            <pc:docMk/>
            <pc:sldMk cId="2028259493" sldId="256"/>
            <ac:spMk id="90" creationId="{755772D6-13E2-4179-AA8B-D97ACCB37428}"/>
          </ac:spMkLst>
        </pc:spChg>
        <pc:spChg chg="add mod">
          <ac:chgData name="Sadohara, Rie" userId="261a7c81-5dfa-4dc1-9615-57898a49abaf" providerId="ADAL" clId="{46F1D239-F47B-49F0-95D9-959C45229841}" dt="2019-05-09T02:50:18.654" v="1834" actId="164"/>
          <ac:spMkLst>
            <pc:docMk/>
            <pc:sldMk cId="2028259493" sldId="256"/>
            <ac:spMk id="91" creationId="{BF01CA88-D4AC-4D0E-B67B-84CCE12B3341}"/>
          </ac:spMkLst>
        </pc:spChg>
        <pc:spChg chg="add mod">
          <ac:chgData name="Sadohara, Rie" userId="261a7c81-5dfa-4dc1-9615-57898a49abaf" providerId="ADAL" clId="{46F1D239-F47B-49F0-95D9-959C45229841}" dt="2019-05-09T01:40:50.039" v="1654" actId="1076"/>
          <ac:spMkLst>
            <pc:docMk/>
            <pc:sldMk cId="2028259493" sldId="256"/>
            <ac:spMk id="94" creationId="{63CEA139-DF23-4219-9107-BD29077AD345}"/>
          </ac:spMkLst>
        </pc:spChg>
        <pc:spChg chg="add mod">
          <ac:chgData name="Sadohara, Rie" userId="261a7c81-5dfa-4dc1-9615-57898a49abaf" providerId="ADAL" clId="{46F1D239-F47B-49F0-95D9-959C45229841}" dt="2019-05-09T01:40:50.039" v="1654" actId="1076"/>
          <ac:spMkLst>
            <pc:docMk/>
            <pc:sldMk cId="2028259493" sldId="256"/>
            <ac:spMk id="95" creationId="{FBB508FA-D535-4E10-A369-1E254953510F}"/>
          </ac:spMkLst>
        </pc:spChg>
        <pc:spChg chg="add mod ord">
          <ac:chgData name="Sadohara, Rie" userId="261a7c81-5dfa-4dc1-9615-57898a49abaf" providerId="ADAL" clId="{46F1D239-F47B-49F0-95D9-959C45229841}" dt="2019-05-09T02:55:02.019" v="2027" actId="166"/>
          <ac:spMkLst>
            <pc:docMk/>
            <pc:sldMk cId="2028259493" sldId="256"/>
            <ac:spMk id="99" creationId="{819A5F76-E925-4889-98BC-AFFD12C0BA72}"/>
          </ac:spMkLst>
        </pc:spChg>
        <pc:spChg chg="add mod">
          <ac:chgData name="Sadohara, Rie" userId="261a7c81-5dfa-4dc1-9615-57898a49abaf" providerId="ADAL" clId="{46F1D239-F47B-49F0-95D9-959C45229841}" dt="2019-05-09T02:55:25.334" v="2033" actId="1076"/>
          <ac:spMkLst>
            <pc:docMk/>
            <pc:sldMk cId="2028259493" sldId="256"/>
            <ac:spMk id="100" creationId="{3508C023-467C-4F1C-B501-35D492306A04}"/>
          </ac:spMkLst>
        </pc:spChg>
        <pc:spChg chg="add mod">
          <ac:chgData name="Sadohara, Rie" userId="261a7c81-5dfa-4dc1-9615-57898a49abaf" providerId="ADAL" clId="{46F1D239-F47B-49F0-95D9-959C45229841}" dt="2019-05-09T03:03:24.058" v="2362" actId="20577"/>
          <ac:spMkLst>
            <pc:docMk/>
            <pc:sldMk cId="2028259493" sldId="256"/>
            <ac:spMk id="107" creationId="{F62178ED-025D-471F-8D34-D3453566B1D4}"/>
          </ac:spMkLst>
        </pc:spChg>
        <pc:spChg chg="add mod">
          <ac:chgData name="Sadohara, Rie" userId="261a7c81-5dfa-4dc1-9615-57898a49abaf" providerId="ADAL" clId="{46F1D239-F47B-49F0-95D9-959C45229841}" dt="2019-05-09T03:02:43.180" v="2361" actId="1037"/>
          <ac:spMkLst>
            <pc:docMk/>
            <pc:sldMk cId="2028259493" sldId="256"/>
            <ac:spMk id="110" creationId="{6BEB3A6C-6BD9-4B10-B87D-E9D709656490}"/>
          </ac:spMkLst>
        </pc:spChg>
        <pc:spChg chg="add">
          <ac:chgData name="Sadohara, Rie" userId="261a7c81-5dfa-4dc1-9615-57898a49abaf" providerId="ADAL" clId="{46F1D239-F47B-49F0-95D9-959C45229841}" dt="2019-04-17T11:52:28.390" v="118"/>
          <ac:spMkLst>
            <pc:docMk/>
            <pc:sldMk cId="2028259493" sldId="256"/>
            <ac:spMk id="128" creationId="{96B45A32-7FB9-437C-8C8E-701E57D6AA91}"/>
          </ac:spMkLst>
        </pc:spChg>
        <pc:spChg chg="mod ord">
          <ac:chgData name="Sadohara, Rie" userId="261a7c81-5dfa-4dc1-9615-57898a49abaf" providerId="ADAL" clId="{46F1D239-F47B-49F0-95D9-959C45229841}" dt="2019-05-09T01:56:14.624" v="1789" actId="164"/>
          <ac:spMkLst>
            <pc:docMk/>
            <pc:sldMk cId="2028259493" sldId="256"/>
            <ac:spMk id="130" creationId="{E2724708-96BC-4D73-90BB-87790206B093}"/>
          </ac:spMkLst>
        </pc:spChg>
        <pc:spChg chg="mod">
          <ac:chgData name="Sadohara, Rie" userId="261a7c81-5dfa-4dc1-9615-57898a49abaf" providerId="ADAL" clId="{46F1D239-F47B-49F0-95D9-959C45229841}" dt="2019-04-17T01:24:55.141" v="99" actId="1076"/>
          <ac:spMkLst>
            <pc:docMk/>
            <pc:sldMk cId="2028259493" sldId="256"/>
            <ac:spMk id="132" creationId="{AE602892-ABE2-47D7-8382-D0EB4BDF8D02}"/>
          </ac:spMkLst>
        </pc:spChg>
        <pc:spChg chg="mod">
          <ac:chgData name="Sadohara, Rie" userId="261a7c81-5dfa-4dc1-9615-57898a49abaf" providerId="ADAL" clId="{46F1D239-F47B-49F0-95D9-959C45229841}" dt="2019-05-08T23:57:23.955" v="1288" actId="14100"/>
          <ac:spMkLst>
            <pc:docMk/>
            <pc:sldMk cId="2028259493" sldId="256"/>
            <ac:spMk id="133" creationId="{B306B42A-5C5A-4D33-BB12-AD002F641399}"/>
          </ac:spMkLst>
        </pc:spChg>
        <pc:spChg chg="add">
          <ac:chgData name="Sadohara, Rie" userId="261a7c81-5dfa-4dc1-9615-57898a49abaf" providerId="ADAL" clId="{46F1D239-F47B-49F0-95D9-959C45229841}" dt="2019-04-17T11:52:28.390" v="118"/>
          <ac:spMkLst>
            <pc:docMk/>
            <pc:sldMk cId="2028259493" sldId="256"/>
            <ac:spMk id="135" creationId="{8F2DF0AC-39FF-4A3D-B147-E050DC6A4BDF}"/>
          </ac:spMkLst>
        </pc:spChg>
        <pc:spChg chg="add mod">
          <ac:chgData name="Sadohara, Rie" userId="261a7c81-5dfa-4dc1-9615-57898a49abaf" providerId="ADAL" clId="{46F1D239-F47B-49F0-95D9-959C45229841}" dt="2019-05-09T03:02:24.956" v="2353" actId="14100"/>
          <ac:spMkLst>
            <pc:docMk/>
            <pc:sldMk cId="2028259493" sldId="256"/>
            <ac:spMk id="137" creationId="{ACACD415-A610-4E82-AD70-DEC2270C2F5C}"/>
          </ac:spMkLst>
        </pc:spChg>
        <pc:spChg chg="add mod">
          <ac:chgData name="Sadohara, Rie" userId="261a7c81-5dfa-4dc1-9615-57898a49abaf" providerId="ADAL" clId="{46F1D239-F47B-49F0-95D9-959C45229841}" dt="2019-05-09T03:02:30.501" v="2355" actId="1076"/>
          <ac:spMkLst>
            <pc:docMk/>
            <pc:sldMk cId="2028259493" sldId="256"/>
            <ac:spMk id="138" creationId="{21624A09-902A-46E0-8A25-807FC6125380}"/>
          </ac:spMkLst>
        </pc:spChg>
        <pc:spChg chg="add">
          <ac:chgData name="Sadohara, Rie" userId="261a7c81-5dfa-4dc1-9615-57898a49abaf" providerId="ADAL" clId="{46F1D239-F47B-49F0-95D9-959C45229841}" dt="2019-04-17T11:55:14.931" v="139"/>
          <ac:spMkLst>
            <pc:docMk/>
            <pc:sldMk cId="2028259493" sldId="256"/>
            <ac:spMk id="139" creationId="{ACACD415-A610-4E82-AD70-DEC2270C2F5C}"/>
          </ac:spMkLst>
        </pc:spChg>
        <pc:spChg chg="mod">
          <ac:chgData name="Sadohara, Rie" userId="261a7c81-5dfa-4dc1-9615-57898a49abaf" providerId="ADAL" clId="{46F1D239-F47B-49F0-95D9-959C45229841}" dt="2019-05-08T23:57:17.234" v="1287" actId="1038"/>
          <ac:spMkLst>
            <pc:docMk/>
            <pc:sldMk cId="2028259493" sldId="256"/>
            <ac:spMk id="139" creationId="{D6BB1E11-5061-40A3-B876-B75BB3318962}"/>
          </ac:spMkLst>
        </pc:spChg>
        <pc:spChg chg="add">
          <ac:chgData name="Sadohara, Rie" userId="261a7c81-5dfa-4dc1-9615-57898a49abaf" providerId="ADAL" clId="{46F1D239-F47B-49F0-95D9-959C45229841}" dt="2019-04-17T11:55:14.931" v="139"/>
          <ac:spMkLst>
            <pc:docMk/>
            <pc:sldMk cId="2028259493" sldId="256"/>
            <ac:spMk id="140" creationId="{21624A09-902A-46E0-8A25-807FC6125380}"/>
          </ac:spMkLst>
        </pc:spChg>
        <pc:spChg chg="mod">
          <ac:chgData name="Sadohara, Rie" userId="261a7c81-5dfa-4dc1-9615-57898a49abaf" providerId="ADAL" clId="{46F1D239-F47B-49F0-95D9-959C45229841}" dt="2019-05-08T23:57:17.234" v="1287" actId="1038"/>
          <ac:spMkLst>
            <pc:docMk/>
            <pc:sldMk cId="2028259493" sldId="256"/>
            <ac:spMk id="140" creationId="{49422036-3341-4717-B170-004454B0FDD9}"/>
          </ac:spMkLst>
        </pc:spChg>
        <pc:spChg chg="add mod">
          <ac:chgData name="Sadohara, Rie" userId="261a7c81-5dfa-4dc1-9615-57898a49abaf" providerId="ADAL" clId="{46F1D239-F47B-49F0-95D9-959C45229841}" dt="2019-05-08T23:58:31.138" v="1300" actId="20577"/>
          <ac:spMkLst>
            <pc:docMk/>
            <pc:sldMk cId="2028259493" sldId="256"/>
            <ac:spMk id="141" creationId="{71555D3A-1E31-47A3-9D12-2AA8EB48F7F1}"/>
          </ac:spMkLst>
        </pc:spChg>
        <pc:spChg chg="mod">
          <ac:chgData name="Sadohara, Rie" userId="261a7c81-5dfa-4dc1-9615-57898a49abaf" providerId="ADAL" clId="{46F1D239-F47B-49F0-95D9-959C45229841}" dt="2019-05-08T23:57:17.234" v="1287" actId="1038"/>
          <ac:spMkLst>
            <pc:docMk/>
            <pc:sldMk cId="2028259493" sldId="256"/>
            <ac:spMk id="142" creationId="{3D3C7263-A33E-422D-A8F6-12DFDBC0E3C4}"/>
          </ac:spMkLst>
        </pc:spChg>
        <pc:spChg chg="mod">
          <ac:chgData name="Sadohara, Rie" userId="261a7c81-5dfa-4dc1-9615-57898a49abaf" providerId="ADAL" clId="{46F1D239-F47B-49F0-95D9-959C45229841}" dt="2019-05-09T01:40:38.492" v="1652" actId="1035"/>
          <ac:spMkLst>
            <pc:docMk/>
            <pc:sldMk cId="2028259493" sldId="256"/>
            <ac:spMk id="143" creationId="{9844F234-F4F0-48E5-843D-B4D881FBBB03}"/>
          </ac:spMkLst>
        </pc:spChg>
        <pc:spChg chg="mod">
          <ac:chgData name="Sadohara, Rie" userId="261a7c81-5dfa-4dc1-9615-57898a49abaf" providerId="ADAL" clId="{46F1D239-F47B-49F0-95D9-959C45229841}" dt="2019-05-08T23:57:17.234" v="1287" actId="1038"/>
          <ac:spMkLst>
            <pc:docMk/>
            <pc:sldMk cId="2028259493" sldId="256"/>
            <ac:spMk id="145" creationId="{49422036-3341-4717-B170-004454B0FDD9}"/>
          </ac:spMkLst>
        </pc:spChg>
        <pc:spChg chg="mod">
          <ac:chgData name="Sadohara, Rie" userId="261a7c81-5dfa-4dc1-9615-57898a49abaf" providerId="ADAL" clId="{46F1D239-F47B-49F0-95D9-959C45229841}" dt="2019-05-08T23:58:59.715" v="1391" actId="20577"/>
          <ac:spMkLst>
            <pc:docMk/>
            <pc:sldMk cId="2028259493" sldId="256"/>
            <ac:spMk id="146" creationId="{E080E312-F790-4919-8988-959084F9BB07}"/>
          </ac:spMkLst>
        </pc:spChg>
        <pc:spChg chg="mod ord">
          <ac:chgData name="Sadohara, Rie" userId="261a7c81-5dfa-4dc1-9615-57898a49abaf" providerId="ADAL" clId="{46F1D239-F47B-49F0-95D9-959C45229841}" dt="2019-05-09T01:59:36.997" v="1818" actId="20577"/>
          <ac:spMkLst>
            <pc:docMk/>
            <pc:sldMk cId="2028259493" sldId="256"/>
            <ac:spMk id="153" creationId="{AE602892-ABE2-47D7-8382-D0EB4BDF8D02}"/>
          </ac:spMkLst>
        </pc:spChg>
        <pc:spChg chg="mod">
          <ac:chgData name="Sadohara, Rie" userId="261a7c81-5dfa-4dc1-9615-57898a49abaf" providerId="ADAL" clId="{46F1D239-F47B-49F0-95D9-959C45229841}" dt="2019-05-08T23:56:25.338" v="1267" actId="1076"/>
          <ac:spMkLst>
            <pc:docMk/>
            <pc:sldMk cId="2028259493" sldId="256"/>
            <ac:spMk id="155" creationId="{AEFE3327-F41E-4510-9CD2-4AAB0E264DDA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57" creationId="{34839FB0-2F75-493F-BDE0-DAD6AED7CE9A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58" creationId="{31820751-AC61-4A2D-9F02-D3245B32A7A8}"/>
          </ac:spMkLst>
        </pc:spChg>
        <pc:spChg chg="mod">
          <ac:chgData name="Sadohara, Rie" userId="261a7c81-5dfa-4dc1-9615-57898a49abaf" providerId="ADAL" clId="{46F1D239-F47B-49F0-95D9-959C45229841}" dt="2019-05-09T01:42:48.430" v="1694" actId="20577"/>
          <ac:spMkLst>
            <pc:docMk/>
            <pc:sldMk cId="2028259493" sldId="256"/>
            <ac:spMk id="158" creationId="{AE602892-ABE2-47D7-8382-D0EB4BDF8D02}"/>
          </ac:spMkLst>
        </pc:spChg>
        <pc:spChg chg="mod">
          <ac:chgData name="Sadohara, Rie" userId="261a7c81-5dfa-4dc1-9615-57898a49abaf" providerId="ADAL" clId="{46F1D239-F47B-49F0-95D9-959C45229841}" dt="2019-05-09T03:02:17.693" v="2351" actId="1076"/>
          <ac:spMkLst>
            <pc:docMk/>
            <pc:sldMk cId="2028259493" sldId="256"/>
            <ac:spMk id="159" creationId="{E2724708-96BC-4D73-90BB-87790206B093}"/>
          </ac:spMkLst>
        </pc:spChg>
        <pc:spChg chg="mod">
          <ac:chgData name="Sadohara, Rie" userId="261a7c81-5dfa-4dc1-9615-57898a49abaf" providerId="ADAL" clId="{46F1D239-F47B-49F0-95D9-959C45229841}" dt="2019-04-24T14:16:28.071" v="757" actId="20577"/>
          <ac:spMkLst>
            <pc:docMk/>
            <pc:sldMk cId="2028259493" sldId="256"/>
            <ac:spMk id="162" creationId="{AEFE3327-F41E-4510-9CD2-4AAB0E264DDA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64" creationId="{22728D00-5C1B-4F81-AC03-D77C5C3E0282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65" creationId="{856A9F5E-0049-4B8C-9B47-43906C124C9B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66" creationId="{2E50D02B-44B8-456D-A666-BE5C3544CAC9}"/>
          </ac:spMkLst>
        </pc:spChg>
        <pc:spChg chg="mod">
          <ac:chgData name="Sadohara, Rie" userId="261a7c81-5dfa-4dc1-9615-57898a49abaf" providerId="ADAL" clId="{46F1D239-F47B-49F0-95D9-959C45229841}" dt="2019-05-09T02:52:03.545" v="1924" actId="20577"/>
          <ac:spMkLst>
            <pc:docMk/>
            <pc:sldMk cId="2028259493" sldId="256"/>
            <ac:spMk id="166" creationId="{CEC0FCAA-15B0-4B11-9A1F-4380EC68CF7E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67" creationId="{6DCDFBF8-6D5D-4786-836A-8F25BF34624A}"/>
          </ac:spMkLst>
        </pc:spChg>
        <pc:spChg chg="mod">
          <ac:chgData name="Sadohara, Rie" userId="261a7c81-5dfa-4dc1-9615-57898a49abaf" providerId="ADAL" clId="{46F1D239-F47B-49F0-95D9-959C45229841}" dt="2019-05-09T01:53:51.299" v="1751" actId="1035"/>
          <ac:spMkLst>
            <pc:docMk/>
            <pc:sldMk cId="2028259493" sldId="256"/>
            <ac:spMk id="168" creationId="{AE602892-ABE2-47D7-8382-D0EB4BDF8D02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68" creationId="{E7F3A1E2-F8BB-409E-A820-AEAC55871B74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69" creationId="{68AC08AE-30BD-40B0-978D-F94645EF884A}"/>
          </ac:spMkLst>
        </pc:spChg>
        <pc:spChg chg="mod">
          <ac:chgData name="Sadohara, Rie" userId="261a7c81-5dfa-4dc1-9615-57898a49abaf" providerId="ADAL" clId="{46F1D239-F47B-49F0-95D9-959C45229841}" dt="2019-05-09T01:53:41.323" v="1745" actId="1036"/>
          <ac:spMkLst>
            <pc:docMk/>
            <pc:sldMk cId="2028259493" sldId="256"/>
            <ac:spMk id="169" creationId="{CEC0FCAA-15B0-4B11-9A1F-4380EC68CF7E}"/>
          </ac:spMkLst>
        </pc:spChg>
        <pc:spChg chg="mod">
          <ac:chgData name="Sadohara, Rie" userId="261a7c81-5dfa-4dc1-9615-57898a49abaf" providerId="ADAL" clId="{46F1D239-F47B-49F0-95D9-959C45229841}" dt="2019-05-08T23:57:17.234" v="1287" actId="1038"/>
          <ac:spMkLst>
            <pc:docMk/>
            <pc:sldMk cId="2028259493" sldId="256"/>
            <ac:spMk id="172" creationId="{D6BB1E11-5061-40A3-B876-B75BB3318962}"/>
          </ac:spMkLst>
        </pc:spChg>
        <pc:spChg chg="add mod ord">
          <ac:chgData name="Sadohara, Rie" userId="261a7c81-5dfa-4dc1-9615-57898a49abaf" providerId="ADAL" clId="{46F1D239-F47B-49F0-95D9-959C45229841}" dt="2019-05-09T02:52:48.486" v="2012" actId="1076"/>
          <ac:spMkLst>
            <pc:docMk/>
            <pc:sldMk cId="2028259493" sldId="256"/>
            <ac:spMk id="174" creationId="{CEC0FCAA-15B0-4B11-9A1F-4380EC68CF7E}"/>
          </ac:spMkLst>
        </pc:spChg>
        <pc:spChg chg="mod">
          <ac:chgData name="Sadohara, Rie" userId="261a7c81-5dfa-4dc1-9615-57898a49abaf" providerId="ADAL" clId="{46F1D239-F47B-49F0-95D9-959C45229841}" dt="2019-05-08T23:56:48.677" v="1274" actId="122"/>
          <ac:spMkLst>
            <pc:docMk/>
            <pc:sldMk cId="2028259493" sldId="256"/>
            <ac:spMk id="177" creationId="{71555D3A-1E31-47A3-9D12-2AA8EB48F7F1}"/>
          </ac:spMkLst>
        </pc:spChg>
        <pc:spChg chg="mod">
          <ac:chgData name="Sadohara, Rie" userId="261a7c81-5dfa-4dc1-9615-57898a49abaf" providerId="ADAL" clId="{46F1D239-F47B-49F0-95D9-959C45229841}" dt="2019-05-08T23:57:17.234" v="1287" actId="1038"/>
          <ac:spMkLst>
            <pc:docMk/>
            <pc:sldMk cId="2028259493" sldId="256"/>
            <ac:spMk id="178" creationId="{D6BB1E11-5061-40A3-B876-B75BB3318962}"/>
          </ac:spMkLst>
        </pc:spChg>
        <pc:spChg chg="add del mod">
          <ac:chgData name="Sadohara, Rie" userId="261a7c81-5dfa-4dc1-9615-57898a49abaf" providerId="ADAL" clId="{46F1D239-F47B-49F0-95D9-959C45229841}" dt="2019-05-09T02:48:33.067" v="1824" actId="478"/>
          <ac:spMkLst>
            <pc:docMk/>
            <pc:sldMk cId="2028259493" sldId="256"/>
            <ac:spMk id="179" creationId="{52A0D893-EE85-4D73-B167-FB1BE315175D}"/>
          </ac:spMkLst>
        </pc:spChg>
        <pc:spChg chg="add del mod">
          <ac:chgData name="Sadohara, Rie" userId="261a7c81-5dfa-4dc1-9615-57898a49abaf" providerId="ADAL" clId="{46F1D239-F47B-49F0-95D9-959C45229841}" dt="2019-05-09T02:45:11.454" v="1819" actId="478"/>
          <ac:spMkLst>
            <pc:docMk/>
            <pc:sldMk cId="2028259493" sldId="256"/>
            <ac:spMk id="180" creationId="{688433C7-7380-41F9-99D5-D5F39852AA4A}"/>
          </ac:spMkLst>
        </pc:spChg>
        <pc:spChg chg="add mod">
          <ac:chgData name="Sadohara, Rie" userId="261a7c81-5dfa-4dc1-9615-57898a49abaf" providerId="ADAL" clId="{46F1D239-F47B-49F0-95D9-959C45229841}" dt="2019-04-24T14:12:28.239" v="698" actId="14100"/>
          <ac:spMkLst>
            <pc:docMk/>
            <pc:sldMk cId="2028259493" sldId="256"/>
            <ac:spMk id="181" creationId="{8D3614C8-3E98-4814-A25A-0D8477F0BB07}"/>
          </ac:spMkLst>
        </pc:spChg>
        <pc:spChg chg="add del">
          <ac:chgData name="Sadohara, Rie" userId="261a7c81-5dfa-4dc1-9615-57898a49abaf" providerId="ADAL" clId="{46F1D239-F47B-49F0-95D9-959C45229841}" dt="2019-04-24T14:12:53.272" v="700" actId="478"/>
          <ac:spMkLst>
            <pc:docMk/>
            <pc:sldMk cId="2028259493" sldId="256"/>
            <ac:spMk id="183" creationId="{71B53D10-E890-4197-BAE4-189405C9F761}"/>
          </ac:spMkLst>
        </pc:spChg>
        <pc:spChg chg="del">
          <ac:chgData name="Sadohara, Rie" userId="261a7c81-5dfa-4dc1-9615-57898a49abaf" providerId="ADAL" clId="{46F1D239-F47B-49F0-95D9-959C45229841}" dt="2019-05-09T01:53:07.510" v="1715"/>
          <ac:spMkLst>
            <pc:docMk/>
            <pc:sldMk cId="2028259493" sldId="256"/>
            <ac:spMk id="183" creationId="{AE602892-ABE2-47D7-8382-D0EB4BDF8D02}"/>
          </ac:spMkLst>
        </pc:spChg>
        <pc:spChg chg="add mod">
          <ac:chgData name="Sadohara, Rie" userId="261a7c81-5dfa-4dc1-9615-57898a49abaf" providerId="ADAL" clId="{46F1D239-F47B-49F0-95D9-959C45229841}" dt="2019-04-24T14:13:40.919" v="741" actId="1076"/>
          <ac:spMkLst>
            <pc:docMk/>
            <pc:sldMk cId="2028259493" sldId="256"/>
            <ac:spMk id="184" creationId="{9017F2AF-0F6D-418C-8A4C-A3DC7883560C}"/>
          </ac:spMkLst>
        </pc:spChg>
        <pc:spChg chg="mod">
          <ac:chgData name="Sadohara, Rie" userId="261a7c81-5dfa-4dc1-9615-57898a49abaf" providerId="ADAL" clId="{46F1D239-F47B-49F0-95D9-959C45229841}" dt="2019-05-09T01:53:41.323" v="1745" actId="1036"/>
          <ac:spMkLst>
            <pc:docMk/>
            <pc:sldMk cId="2028259493" sldId="256"/>
            <ac:spMk id="186" creationId="{CEC0FCAA-15B0-4B11-9A1F-4380EC68CF7E}"/>
          </ac:spMkLst>
        </pc:spChg>
        <pc:spChg chg="mod">
          <ac:chgData name="Sadohara, Rie" userId="261a7c81-5dfa-4dc1-9615-57898a49abaf" providerId="ADAL" clId="{46F1D239-F47B-49F0-95D9-959C45229841}" dt="2019-05-09T02:56:11.174" v="2043" actId="1036"/>
          <ac:spMkLst>
            <pc:docMk/>
            <pc:sldMk cId="2028259493" sldId="256"/>
            <ac:spMk id="191" creationId="{AE602892-ABE2-47D7-8382-D0EB4BDF8D02}"/>
          </ac:spMkLst>
        </pc:spChg>
        <pc:spChg chg="mod">
          <ac:chgData name="Sadohara, Rie" userId="261a7c81-5dfa-4dc1-9615-57898a49abaf" providerId="ADAL" clId="{46F1D239-F47B-49F0-95D9-959C45229841}" dt="2019-05-09T01:41:30.007" v="1660" actId="1035"/>
          <ac:spMkLst>
            <pc:docMk/>
            <pc:sldMk cId="2028259493" sldId="256"/>
            <ac:spMk id="193" creationId="{E2724708-96BC-4D73-90BB-87790206B093}"/>
          </ac:spMkLst>
        </pc:spChg>
        <pc:spChg chg="mod">
          <ac:chgData name="Sadohara, Rie" userId="261a7c81-5dfa-4dc1-9615-57898a49abaf" providerId="ADAL" clId="{46F1D239-F47B-49F0-95D9-959C45229841}" dt="2019-05-09T01:41:30.007" v="1660" actId="1035"/>
          <ac:spMkLst>
            <pc:docMk/>
            <pc:sldMk cId="2028259493" sldId="256"/>
            <ac:spMk id="194" creationId="{AEFE3327-F41E-4510-9CD2-4AAB0E264DDA}"/>
          </ac:spMkLst>
        </pc:spChg>
        <pc:spChg chg="mod">
          <ac:chgData name="Sadohara, Rie" userId="261a7c81-5dfa-4dc1-9615-57898a49abaf" providerId="ADAL" clId="{46F1D239-F47B-49F0-95D9-959C45229841}" dt="2019-05-09T01:40:42.774" v="1653" actId="1076"/>
          <ac:spMkLst>
            <pc:docMk/>
            <pc:sldMk cId="2028259493" sldId="256"/>
            <ac:spMk id="195" creationId="{AE602892-ABE2-47D7-8382-D0EB4BDF8D02}"/>
          </ac:spMkLst>
        </pc:spChg>
        <pc:spChg chg="mod">
          <ac:chgData name="Sadohara, Rie" userId="261a7c81-5dfa-4dc1-9615-57898a49abaf" providerId="ADAL" clId="{46F1D239-F47B-49F0-95D9-959C45229841}" dt="2019-05-09T01:39:42.838" v="1604" actId="20577"/>
          <ac:spMkLst>
            <pc:docMk/>
            <pc:sldMk cId="2028259493" sldId="256"/>
            <ac:spMk id="202" creationId="{AEFE3327-F41E-4510-9CD2-4AAB0E264DDA}"/>
          </ac:spMkLst>
        </pc:spChg>
        <pc:spChg chg="mod">
          <ac:chgData name="Sadohara, Rie" userId="261a7c81-5dfa-4dc1-9615-57898a49abaf" providerId="ADAL" clId="{46F1D239-F47B-49F0-95D9-959C45229841}" dt="2019-05-09T01:39:36.668" v="1587" actId="1035"/>
          <ac:spMkLst>
            <pc:docMk/>
            <pc:sldMk cId="2028259493" sldId="256"/>
            <ac:spMk id="204" creationId="{AE602892-ABE2-47D7-8382-D0EB4BDF8D02}"/>
          </ac:spMkLst>
        </pc:spChg>
        <pc:grpChg chg="mod">
          <ac:chgData name="Sadohara, Rie" userId="261a7c81-5dfa-4dc1-9615-57898a49abaf" providerId="ADAL" clId="{46F1D239-F47B-49F0-95D9-959C45229841}" dt="2019-05-09T01:58:56.571" v="1803" actId="14100"/>
          <ac:grpSpMkLst>
            <pc:docMk/>
            <pc:sldMk cId="2028259493" sldId="256"/>
            <ac:grpSpMk id="3" creationId="{00000000-0000-0000-0000-000000000000}"/>
          </ac:grpSpMkLst>
        </pc:grpChg>
        <pc:grpChg chg="add mod">
          <ac:chgData name="Sadohara, Rie" userId="261a7c81-5dfa-4dc1-9615-57898a49abaf" providerId="ADAL" clId="{46F1D239-F47B-49F0-95D9-959C45229841}" dt="2019-04-17T11:59:42.385" v="253" actId="1036"/>
          <ac:grpSpMkLst>
            <pc:docMk/>
            <pc:sldMk cId="2028259493" sldId="256"/>
            <ac:grpSpMk id="5" creationId="{F54479F2-D313-405E-8C5E-B033761E609B}"/>
          </ac:grpSpMkLst>
        </pc:grpChg>
        <pc:grpChg chg="add mod">
          <ac:chgData name="Sadohara, Rie" userId="261a7c81-5dfa-4dc1-9615-57898a49abaf" providerId="ADAL" clId="{46F1D239-F47B-49F0-95D9-959C45229841}" dt="2019-05-09T01:56:14.624" v="1789" actId="164"/>
          <ac:grpSpMkLst>
            <pc:docMk/>
            <pc:sldMk cId="2028259493" sldId="256"/>
            <ac:grpSpMk id="28" creationId="{6D054B7A-2E0C-4787-8E9D-BC1C2EB50482}"/>
          </ac:grpSpMkLst>
        </pc:grpChg>
        <pc:grpChg chg="del ord">
          <ac:chgData name="Sadohara, Rie" userId="261a7c81-5dfa-4dc1-9615-57898a49abaf" providerId="ADAL" clId="{46F1D239-F47B-49F0-95D9-959C45229841}" dt="2019-05-09T02:52:52.921" v="2014" actId="478"/>
          <ac:grpSpMkLst>
            <pc:docMk/>
            <pc:sldMk cId="2028259493" sldId="256"/>
            <ac:grpSpMk id="30" creationId="{00000000-0000-0000-0000-000000000000}"/>
          </ac:grpSpMkLst>
        </pc:grpChg>
        <pc:grpChg chg="add mod ord">
          <ac:chgData name="Sadohara, Rie" userId="261a7c81-5dfa-4dc1-9615-57898a49abaf" providerId="ADAL" clId="{46F1D239-F47B-49F0-95D9-959C45229841}" dt="2019-05-09T02:55:20.163" v="2031" actId="164"/>
          <ac:grpSpMkLst>
            <pc:docMk/>
            <pc:sldMk cId="2028259493" sldId="256"/>
            <ac:grpSpMk id="31" creationId="{B3528C56-E851-4D26-993F-1C06E10D6DD5}"/>
          </ac:grpSpMkLst>
        </pc:grpChg>
        <pc:grpChg chg="add mod">
          <ac:chgData name="Sadohara, Rie" userId="261a7c81-5dfa-4dc1-9615-57898a49abaf" providerId="ADAL" clId="{46F1D239-F47B-49F0-95D9-959C45229841}" dt="2019-05-09T02:50:43.462" v="1840" actId="1076"/>
          <ac:grpSpMkLst>
            <pc:docMk/>
            <pc:sldMk cId="2028259493" sldId="256"/>
            <ac:grpSpMk id="33" creationId="{552B70C6-0FEF-4742-AEE1-3FEA007E0215}"/>
          </ac:grpSpMkLst>
        </pc:grpChg>
        <pc:grpChg chg="add mod">
          <ac:chgData name="Sadohara, Rie" userId="261a7c81-5dfa-4dc1-9615-57898a49abaf" providerId="ADAL" clId="{46F1D239-F47B-49F0-95D9-959C45229841}" dt="2019-05-09T02:55:37.550" v="2035" actId="1076"/>
          <ac:grpSpMkLst>
            <pc:docMk/>
            <pc:sldMk cId="2028259493" sldId="256"/>
            <ac:grpSpMk id="35" creationId="{49C36763-DDA2-4ADD-865C-D393EF0933B1}"/>
          </ac:grpSpMkLst>
        </pc:grpChg>
        <pc:grpChg chg="del mod">
          <ac:chgData name="Sadohara, Rie" userId="261a7c81-5dfa-4dc1-9615-57898a49abaf" providerId="ADAL" clId="{46F1D239-F47B-49F0-95D9-959C45229841}" dt="2019-05-09T01:53:07.510" v="1715"/>
          <ac:grpSpMkLst>
            <pc:docMk/>
            <pc:sldMk cId="2028259493" sldId="256"/>
            <ac:grpSpMk id="43" creationId="{00000000-0000-0000-0000-000000000000}"/>
          </ac:grpSpMkLst>
        </pc:grpChg>
        <pc:graphicFrameChg chg="add del mod">
          <ac:chgData name="Sadohara, Rie" userId="261a7c81-5dfa-4dc1-9615-57898a49abaf" providerId="ADAL" clId="{46F1D239-F47B-49F0-95D9-959C45229841}" dt="2019-04-17T11:56:32.098" v="145" actId="478"/>
          <ac:graphicFrameMkLst>
            <pc:docMk/>
            <pc:sldMk cId="2028259493" sldId="256"/>
            <ac:graphicFrameMk id="10" creationId="{93826B3D-69F2-4477-A031-C356AEE02B4F}"/>
          </ac:graphicFrameMkLst>
        </pc:graphicFrameChg>
        <pc:graphicFrameChg chg="add mod modGraphic">
          <ac:chgData name="Sadohara, Rie" userId="261a7c81-5dfa-4dc1-9615-57898a49abaf" providerId="ADAL" clId="{46F1D239-F47B-49F0-95D9-959C45229841}" dt="2019-05-09T01:57:43.804" v="1796" actId="1076"/>
          <ac:graphicFrameMkLst>
            <pc:docMk/>
            <pc:sldMk cId="2028259493" sldId="256"/>
            <ac:graphicFrameMk id="12" creationId="{78686EC0-5FDD-401E-862F-9BA85D8B3AC8}"/>
          </ac:graphicFrameMkLst>
        </pc:graphicFrameChg>
        <pc:graphicFrameChg chg="mod modGraphic">
          <ac:chgData name="Sadohara, Rie" userId="261a7c81-5dfa-4dc1-9615-57898a49abaf" providerId="ADAL" clId="{46F1D239-F47B-49F0-95D9-959C45229841}" dt="2019-05-09T02:51:37.299" v="1867" actId="20577"/>
          <ac:graphicFrameMkLst>
            <pc:docMk/>
            <pc:sldMk cId="2028259493" sldId="256"/>
            <ac:graphicFrameMk id="24" creationId="{00000000-0000-0000-0000-000000000000}"/>
          </ac:graphicFrameMkLst>
        </pc:graphicFrameChg>
        <pc:graphicFrameChg chg="add mod">
          <ac:chgData name="Sadohara, Rie" userId="261a7c81-5dfa-4dc1-9615-57898a49abaf" providerId="ADAL" clId="{46F1D239-F47B-49F0-95D9-959C45229841}" dt="2019-05-09T00:11:14.490" v="1454" actId="207"/>
          <ac:graphicFrameMkLst>
            <pc:docMk/>
            <pc:sldMk cId="2028259493" sldId="256"/>
            <ac:graphicFrameMk id="136" creationId="{3B836481-9B91-499D-A3D4-96D483A2258E}"/>
          </ac:graphicFrameMkLst>
        </pc:graphicFrameChg>
        <pc:graphicFrameChg chg="add mod">
          <ac:chgData name="Sadohara, Rie" userId="261a7c81-5dfa-4dc1-9615-57898a49abaf" providerId="ADAL" clId="{46F1D239-F47B-49F0-95D9-959C45229841}" dt="2019-04-24T14:06:17.058" v="454" actId="1076"/>
          <ac:graphicFrameMkLst>
            <pc:docMk/>
            <pc:sldMk cId="2028259493" sldId="256"/>
            <ac:graphicFrameMk id="163" creationId="{C80981CC-2453-4ADD-89BB-96918E8E4EC9}"/>
          </ac:graphicFrameMkLst>
        </pc:graphicFrameChg>
        <pc:graphicFrameChg chg="mod">
          <ac:chgData name="Sadohara, Rie" userId="261a7c81-5dfa-4dc1-9615-57898a49abaf" providerId="ADAL" clId="{46F1D239-F47B-49F0-95D9-959C45229841}" dt="2019-05-09T02:50:26.854" v="1837" actId="403"/>
          <ac:graphicFrameMkLst>
            <pc:docMk/>
            <pc:sldMk cId="2028259493" sldId="256"/>
            <ac:graphicFrameMk id="167" creationId="{00000000-0000-0000-0000-000000000000}"/>
          </ac:graphicFrameMkLst>
        </pc:graphicFrameChg>
        <pc:picChg chg="mod">
          <ac:chgData name="Sadohara, Rie" userId="261a7c81-5dfa-4dc1-9615-57898a49abaf" providerId="ADAL" clId="{46F1D239-F47B-49F0-95D9-959C45229841}" dt="2019-05-09T01:59:03.097" v="1806" actId="1036"/>
          <ac:picMkLst>
            <pc:docMk/>
            <pc:sldMk cId="2028259493" sldId="256"/>
            <ac:picMk id="2" creationId="{00000000-0000-0000-0000-000000000000}"/>
          </ac:picMkLst>
        </pc:picChg>
        <pc:picChg chg="add del">
          <ac:chgData name="Sadohara, Rie" userId="261a7c81-5dfa-4dc1-9615-57898a49abaf" providerId="ADAL" clId="{46F1D239-F47B-49F0-95D9-959C45229841}" dt="2019-04-17T11:52:35.422" v="120" actId="478"/>
          <ac:picMkLst>
            <pc:docMk/>
            <pc:sldMk cId="2028259493" sldId="256"/>
            <ac:picMk id="4" creationId="{0E2E0BD1-4355-4FC0-B45A-38587BF5AE16}"/>
          </ac:picMkLst>
        </pc:picChg>
        <pc:picChg chg="add del mod">
          <ac:chgData name="Sadohara, Rie" userId="261a7c81-5dfa-4dc1-9615-57898a49abaf" providerId="ADAL" clId="{46F1D239-F47B-49F0-95D9-959C45229841}" dt="2019-04-17T01:21:03.512" v="3" actId="478"/>
          <ac:picMkLst>
            <pc:docMk/>
            <pc:sldMk cId="2028259493" sldId="256"/>
            <ac:picMk id="4" creationId="{0F144179-AC7E-4A3C-8846-698A18086F96}"/>
          </ac:picMkLst>
        </pc:picChg>
        <pc:picChg chg="add del mod ord">
          <ac:chgData name="Sadohara, Rie" userId="261a7c81-5dfa-4dc1-9615-57898a49abaf" providerId="ADAL" clId="{46F1D239-F47B-49F0-95D9-959C45229841}" dt="2019-04-24T14:07:52.739" v="553" actId="478"/>
          <ac:picMkLst>
            <pc:docMk/>
            <pc:sldMk cId="2028259493" sldId="256"/>
            <ac:picMk id="4" creationId="{98AD22D0-1596-46B8-A917-BE45213BB519}"/>
          </ac:picMkLst>
        </pc:picChg>
        <pc:picChg chg="add del mod">
          <ac:chgData name="Sadohara, Rie" userId="261a7c81-5dfa-4dc1-9615-57898a49abaf" providerId="ADAL" clId="{46F1D239-F47B-49F0-95D9-959C45229841}" dt="2019-04-17T01:23:35.202" v="19" actId="478"/>
          <ac:picMkLst>
            <pc:docMk/>
            <pc:sldMk cId="2028259493" sldId="256"/>
            <ac:picMk id="5" creationId="{F86A446B-FB92-4B11-BC5E-E45CD2502B82}"/>
          </ac:picMkLst>
        </pc:picChg>
        <pc:picChg chg="add del mod">
          <ac:chgData name="Sadohara, Rie" userId="261a7c81-5dfa-4dc1-9615-57898a49abaf" providerId="ADAL" clId="{46F1D239-F47B-49F0-95D9-959C45229841}" dt="2019-04-17T01:23:43.366" v="21" actId="478"/>
          <ac:picMkLst>
            <pc:docMk/>
            <pc:sldMk cId="2028259493" sldId="256"/>
            <ac:picMk id="10" creationId="{243A9DCC-E10A-415C-9A53-49210449F29D}"/>
          </ac:picMkLst>
        </pc:picChg>
        <pc:picChg chg="add del mod ord modCrop">
          <ac:chgData name="Sadohara, Rie" userId="261a7c81-5dfa-4dc1-9615-57898a49abaf" providerId="ADAL" clId="{46F1D239-F47B-49F0-95D9-959C45229841}" dt="2019-05-09T02:48:25.038" v="1822" actId="478"/>
          <ac:picMkLst>
            <pc:docMk/>
            <pc:sldMk cId="2028259493" sldId="256"/>
            <ac:picMk id="10" creationId="{9A6B66EE-CDAE-4E79-A540-0FAA86EB305D}"/>
          </ac:picMkLst>
        </pc:picChg>
        <pc:picChg chg="add mod ord modCrop">
          <ac:chgData name="Sadohara, Rie" userId="261a7c81-5dfa-4dc1-9615-57898a49abaf" providerId="ADAL" clId="{46F1D239-F47B-49F0-95D9-959C45229841}" dt="2019-04-24T14:16:18.766" v="747" actId="1076"/>
          <ac:picMkLst>
            <pc:docMk/>
            <pc:sldMk cId="2028259493" sldId="256"/>
            <ac:picMk id="11" creationId="{180B553F-4841-4426-A9DF-E04C322DDEC7}"/>
          </ac:picMkLst>
        </pc:picChg>
        <pc:picChg chg="mod">
          <ac:chgData name="Sadohara, Rie" userId="261a7c81-5dfa-4dc1-9615-57898a49abaf" providerId="ADAL" clId="{46F1D239-F47B-49F0-95D9-959C45229841}" dt="2019-05-09T01:53:07.510" v="1715"/>
          <ac:picMkLst>
            <pc:docMk/>
            <pc:sldMk cId="2028259493" sldId="256"/>
            <ac:picMk id="17" creationId="{00000000-0000-0000-0000-000000000000}"/>
          </ac:picMkLst>
        </pc:picChg>
        <pc:picChg chg="del">
          <ac:chgData name="Sadohara, Rie" userId="261a7c81-5dfa-4dc1-9615-57898a49abaf" providerId="ADAL" clId="{46F1D239-F47B-49F0-95D9-959C45229841}" dt="2019-05-09T01:18:56.489" v="1530" actId="478"/>
          <ac:picMkLst>
            <pc:docMk/>
            <pc:sldMk cId="2028259493" sldId="256"/>
            <ac:picMk id="20" creationId="{00000000-0000-0000-0000-000000000000}"/>
          </ac:picMkLst>
        </pc:picChg>
        <pc:picChg chg="add mod">
          <ac:chgData name="Sadohara, Rie" userId="261a7c81-5dfa-4dc1-9615-57898a49abaf" providerId="ADAL" clId="{46F1D239-F47B-49F0-95D9-959C45229841}" dt="2019-05-09T00:44:09.989" v="1529" actId="1076"/>
          <ac:picMkLst>
            <pc:docMk/>
            <pc:sldMk cId="2028259493" sldId="256"/>
            <ac:picMk id="21" creationId="{3D1F8038-DB18-4FFC-A1A8-B11482372D87}"/>
          </ac:picMkLst>
        </pc:picChg>
        <pc:picChg chg="add mod ord modCrop">
          <ac:chgData name="Sadohara, Rie" userId="261a7c81-5dfa-4dc1-9615-57898a49abaf" providerId="ADAL" clId="{46F1D239-F47B-49F0-95D9-959C45229841}" dt="2019-05-09T01:42:04.465" v="1662" actId="732"/>
          <ac:picMkLst>
            <pc:docMk/>
            <pc:sldMk cId="2028259493" sldId="256"/>
            <ac:picMk id="23" creationId="{99A8BD5F-F5AC-4122-83B7-890CD8EDC455}"/>
          </ac:picMkLst>
        </pc:picChg>
        <pc:picChg chg="add del mod">
          <ac:chgData name="Sadohara, Rie" userId="261a7c81-5dfa-4dc1-9615-57898a49abaf" providerId="ADAL" clId="{46F1D239-F47B-49F0-95D9-959C45229841}" dt="2019-05-09T01:52:45.759" v="1708" actId="478"/>
          <ac:picMkLst>
            <pc:docMk/>
            <pc:sldMk cId="2028259493" sldId="256"/>
            <ac:picMk id="25" creationId="{9D0D23D0-8CA8-4527-969D-6A6976D71B06}"/>
          </ac:picMkLst>
        </pc:picChg>
        <pc:picChg chg="add del mod">
          <ac:chgData name="Sadohara, Rie" userId="261a7c81-5dfa-4dc1-9615-57898a49abaf" providerId="ADAL" clId="{46F1D239-F47B-49F0-95D9-959C45229841}" dt="2019-05-09T02:55:11.168" v="2029" actId="478"/>
          <ac:picMkLst>
            <pc:docMk/>
            <pc:sldMk cId="2028259493" sldId="256"/>
            <ac:picMk id="26" creationId="{002A84F9-D79F-4402-80C4-CEBB74F07935}"/>
          </ac:picMkLst>
        </pc:picChg>
        <pc:picChg chg="add del">
          <ac:chgData name="Sadohara, Rie" userId="261a7c81-5dfa-4dc1-9615-57898a49abaf" providerId="ADAL" clId="{46F1D239-F47B-49F0-95D9-959C45229841}" dt="2019-05-09T01:52:59.152" v="1713"/>
          <ac:picMkLst>
            <pc:docMk/>
            <pc:sldMk cId="2028259493" sldId="256"/>
            <ac:picMk id="27" creationId="{A38AD741-28BB-42C5-8C75-E4D0F5960488}"/>
          </ac:picMkLst>
        </pc:picChg>
        <pc:picChg chg="add mod ord">
          <ac:chgData name="Sadohara, Rie" userId="261a7c81-5dfa-4dc1-9615-57898a49abaf" providerId="ADAL" clId="{46F1D239-F47B-49F0-95D9-959C45229841}" dt="2019-05-09T02:52:57.630" v="2015" actId="1076"/>
          <ac:picMkLst>
            <pc:docMk/>
            <pc:sldMk cId="2028259493" sldId="256"/>
            <ac:picMk id="32" creationId="{701B8C82-4F74-4751-B65F-C4BFFF1FCF10}"/>
          </ac:picMkLst>
        </pc:picChg>
        <pc:picChg chg="add mod">
          <ac:chgData name="Sadohara, Rie" userId="261a7c81-5dfa-4dc1-9615-57898a49abaf" providerId="ADAL" clId="{46F1D239-F47B-49F0-95D9-959C45229841}" dt="2019-05-09T02:55:20.163" v="2031" actId="164"/>
          <ac:picMkLst>
            <pc:docMk/>
            <pc:sldMk cId="2028259493" sldId="256"/>
            <ac:picMk id="34" creationId="{A648028D-690B-4CC8-8E25-B6DB7CA0382A}"/>
          </ac:picMkLst>
        </pc:picChg>
        <pc:picChg chg="add mod">
          <ac:chgData name="Sadohara, Rie" userId="261a7c81-5dfa-4dc1-9615-57898a49abaf" providerId="ADAL" clId="{46F1D239-F47B-49F0-95D9-959C45229841}" dt="2019-05-09T03:01:00.745" v="2320" actId="1076"/>
          <ac:picMkLst>
            <pc:docMk/>
            <pc:sldMk cId="2028259493" sldId="256"/>
            <ac:picMk id="108" creationId="{4E8A14E5-2D3C-4281-946F-EB5E6F3F9A25}"/>
          </ac:picMkLst>
        </pc:picChg>
        <pc:picChg chg="add mod">
          <ac:chgData name="Sadohara, Rie" userId="261a7c81-5dfa-4dc1-9615-57898a49abaf" providerId="ADAL" clId="{46F1D239-F47B-49F0-95D9-959C45229841}" dt="2019-05-09T03:01:05.804" v="2333" actId="1035"/>
          <ac:picMkLst>
            <pc:docMk/>
            <pc:sldMk cId="2028259493" sldId="256"/>
            <ac:picMk id="109" creationId="{85C92B26-0D74-45BE-87C2-39114C9D1844}"/>
          </ac:picMkLst>
        </pc:picChg>
        <pc:picChg chg="add mod modCrop">
          <ac:chgData name="Sadohara, Rie" userId="261a7c81-5dfa-4dc1-9615-57898a49abaf" providerId="ADAL" clId="{46F1D239-F47B-49F0-95D9-959C45229841}" dt="2019-04-24T14:16:14.830" v="746" actId="1076"/>
          <ac:picMkLst>
            <pc:docMk/>
            <pc:sldMk cId="2028259493" sldId="256"/>
            <ac:picMk id="127" creationId="{AA6F01C1-FE10-415A-BF32-C874A514CA65}"/>
          </ac:picMkLst>
        </pc:picChg>
        <pc:picChg chg="del">
          <ac:chgData name="Sadohara, Rie" userId="261a7c81-5dfa-4dc1-9615-57898a49abaf" providerId="ADAL" clId="{46F1D239-F47B-49F0-95D9-959C45229841}" dt="2019-04-24T14:02:16.219" v="394" actId="478"/>
          <ac:picMkLst>
            <pc:docMk/>
            <pc:sldMk cId="2028259493" sldId="256"/>
            <ac:picMk id="156" creationId="{00000000-0000-0000-0000-000000000000}"/>
          </ac:picMkLst>
        </pc:picChg>
        <pc:picChg chg="mod">
          <ac:chgData name="Sadohara, Rie" userId="261a7c81-5dfa-4dc1-9615-57898a49abaf" providerId="ADAL" clId="{46F1D239-F47B-49F0-95D9-959C45229841}" dt="2019-04-24T14:02:37.288" v="400" actId="1076"/>
          <ac:picMkLst>
            <pc:docMk/>
            <pc:sldMk cId="2028259493" sldId="256"/>
            <ac:picMk id="170" creationId="{00000000-0000-0000-0000-000000000000}"/>
          </ac:picMkLst>
        </pc:picChg>
        <pc:picChg chg="mod">
          <ac:chgData name="Sadohara, Rie" userId="261a7c81-5dfa-4dc1-9615-57898a49abaf" providerId="ADAL" clId="{46F1D239-F47B-49F0-95D9-959C45229841}" dt="2019-04-24T14:02:21.216" v="396" actId="1076"/>
          <ac:picMkLst>
            <pc:docMk/>
            <pc:sldMk cId="2028259493" sldId="256"/>
            <ac:picMk id="171" creationId="{00000000-0000-0000-0000-000000000000}"/>
          </ac:picMkLst>
        </pc:picChg>
        <pc:picChg chg="mod">
          <ac:chgData name="Sadohara, Rie" userId="261a7c81-5dfa-4dc1-9615-57898a49abaf" providerId="ADAL" clId="{46F1D239-F47B-49F0-95D9-959C45229841}" dt="2019-05-08T23:56:59.360" v="1279" actId="1036"/>
          <ac:picMkLst>
            <pc:docMk/>
            <pc:sldMk cId="2028259493" sldId="256"/>
            <ac:picMk id="175" creationId="{00000000-0000-0000-0000-000000000000}"/>
          </ac:picMkLst>
        </pc:picChg>
        <pc:picChg chg="mod">
          <ac:chgData name="Sadohara, Rie" userId="261a7c81-5dfa-4dc1-9615-57898a49abaf" providerId="ADAL" clId="{46F1D239-F47B-49F0-95D9-959C45229841}" dt="2019-05-08T23:56:52.522" v="1275" actId="1076"/>
          <ac:picMkLst>
            <pc:docMk/>
            <pc:sldMk cId="2028259493" sldId="256"/>
            <ac:picMk id="176" creationId="{00000000-0000-0000-0000-000000000000}"/>
          </ac:picMkLst>
        </pc:picChg>
        <pc:picChg chg="del">
          <ac:chgData name="Sadohara, Rie" userId="261a7c81-5dfa-4dc1-9615-57898a49abaf" providerId="ADAL" clId="{46F1D239-F47B-49F0-95D9-959C45229841}" dt="2019-05-09T02:48:35.999" v="1825" actId="478"/>
          <ac:picMkLst>
            <pc:docMk/>
            <pc:sldMk cId="2028259493" sldId="256"/>
            <ac:picMk id="182" creationId="{9A6B66EE-CDAE-4E79-A540-0FAA86EB305D}"/>
          </ac:picMkLst>
        </pc:picChg>
        <pc:cxnChg chg="add mod">
          <ac:chgData name="Sadohara, Rie" userId="261a7c81-5dfa-4dc1-9615-57898a49abaf" providerId="ADAL" clId="{46F1D239-F47B-49F0-95D9-959C45229841}" dt="2019-05-09T00:12:18.257" v="1462" actId="1076"/>
          <ac:cxnSpMkLst>
            <pc:docMk/>
            <pc:sldMk cId="2028259493" sldId="256"/>
            <ac:cxnSpMk id="9" creationId="{4E303319-B53B-490C-AE9A-A1A6CDAB036F}"/>
          </ac:cxnSpMkLst>
        </pc:cxnChg>
        <pc:cxnChg chg="add del mod">
          <ac:chgData name="Sadohara, Rie" userId="261a7c81-5dfa-4dc1-9615-57898a49abaf" providerId="ADAL" clId="{46F1D239-F47B-49F0-95D9-959C45229841}" dt="2019-05-09T02:45:15.842" v="1820" actId="478"/>
          <ac:cxnSpMkLst>
            <pc:docMk/>
            <pc:sldMk cId="2028259493" sldId="256"/>
            <ac:cxnSpMk id="19" creationId="{E09397F9-BE0B-4722-ADA3-DB06B930B006}"/>
          </ac:cxnSpMkLst>
        </pc:cxnChg>
        <pc:cxnChg chg="add del mod">
          <ac:chgData name="Sadohara, Rie" userId="261a7c81-5dfa-4dc1-9615-57898a49abaf" providerId="ADAL" clId="{46F1D239-F47B-49F0-95D9-959C45229841}" dt="2019-04-24T14:13:57.862" v="744" actId="478"/>
          <ac:cxnSpMkLst>
            <pc:docMk/>
            <pc:sldMk cId="2028259493" sldId="256"/>
            <ac:cxnSpMk id="182" creationId="{938851B7-41FD-49A2-8A4B-D3707E5AE01B}"/>
          </ac:cxnSpMkLst>
        </pc:cxnChg>
        <pc:cxnChg chg="add mod">
          <ac:chgData name="Sadohara, Rie" userId="261a7c81-5dfa-4dc1-9615-57898a49abaf" providerId="ADAL" clId="{46F1D239-F47B-49F0-95D9-959C45229841}" dt="2019-04-24T14:13:47.231" v="743" actId="14100"/>
          <ac:cxnSpMkLst>
            <pc:docMk/>
            <pc:sldMk cId="2028259493" sldId="256"/>
            <ac:cxnSpMk id="185" creationId="{0C40A40C-36FA-4AD2-AF17-A7C8D32A7532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doh\OneDrive\Documents\GitHub\DietR\eg_data\NHANES\PF\30_Waist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doh\OneDrive\Documents\GitHub\DietR\eg_data\NHANES\PF\20_BMI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7186428229593"/>
          <c:y val="6.7276620684465105E-2"/>
          <c:w val="0.74713790216847809"/>
          <c:h val="0.768451223062708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Waist!$T$185</c:f>
              <c:strCache>
                <c:ptCount val="1"/>
                <c:pt idx="0">
                  <c:v>Waist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Waist!$D$186:$D$189</c:f>
                <c:numCache>
                  <c:formatCode>General</c:formatCode>
                  <c:ptCount val="4"/>
                  <c:pt idx="0">
                    <c:v>0.38875277517771301</c:v>
                  </c:pt>
                  <c:pt idx="1">
                    <c:v>0.46790652713579101</c:v>
                  </c:pt>
                  <c:pt idx="2">
                    <c:v>0.86352276695918195</c:v>
                  </c:pt>
                  <c:pt idx="3">
                    <c:v>0.88745224064907202</c:v>
                  </c:pt>
                </c:numCache>
              </c:numRef>
            </c:plus>
            <c:minus>
              <c:numRef>
                <c:f>Waist!$D$186:$D$189</c:f>
                <c:numCache>
                  <c:formatCode>General</c:formatCode>
                  <c:ptCount val="4"/>
                  <c:pt idx="0">
                    <c:v>0.38875277517771301</c:v>
                  </c:pt>
                  <c:pt idx="1">
                    <c:v>0.46790652713579101</c:v>
                  </c:pt>
                  <c:pt idx="2">
                    <c:v>0.86352276695918195</c:v>
                  </c:pt>
                  <c:pt idx="3">
                    <c:v>0.88745224064907202</c:v>
                  </c:pt>
                </c:numCache>
              </c:numRef>
            </c:minus>
            <c:spPr>
              <a:noFill/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Waist!$S$186:$S$189</c:f>
              <c:strCache>
                <c:ptCount val="4"/>
                <c:pt idx="0">
                  <c:v>DivNA</c:v>
                </c:pt>
                <c:pt idx="1">
                  <c:v>Div0</c:v>
                </c:pt>
                <c:pt idx="2">
                  <c:v>Div1</c:v>
                </c:pt>
                <c:pt idx="3">
                  <c:v>Div2</c:v>
                </c:pt>
              </c:strCache>
            </c:strRef>
          </c:cat>
          <c:val>
            <c:numRef>
              <c:f>Waist!$T$186:$T$189</c:f>
              <c:numCache>
                <c:formatCode>0</c:formatCode>
                <c:ptCount val="4"/>
                <c:pt idx="0">
                  <c:v>101.209878392053</c:v>
                </c:pt>
                <c:pt idx="1">
                  <c:v>100.482176745179</c:v>
                </c:pt>
                <c:pt idx="2">
                  <c:v>99.029510455848794</c:v>
                </c:pt>
                <c:pt idx="3">
                  <c:v>95.9339848387296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96-49CF-B14D-A4D5CC967D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9"/>
        <c:overlap val="-45"/>
        <c:axId val="477875424"/>
        <c:axId val="477873624"/>
      </c:barChart>
      <c:catAx>
        <c:axId val="47787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3624"/>
        <c:crosses val="autoZero"/>
        <c:auto val="1"/>
        <c:lblAlgn val="ctr"/>
        <c:lblOffset val="100"/>
        <c:noMultiLvlLbl val="0"/>
      </c:catAx>
      <c:valAx>
        <c:axId val="477873624"/>
        <c:scaling>
          <c:orientation val="minMax"/>
          <c:max val="110"/>
          <c:min val="90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5424"/>
        <c:crosses val="autoZero"/>
        <c:crossBetween val="between"/>
      </c:valAx>
      <c:spPr>
        <a:noFill/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6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7186428229593"/>
          <c:y val="6.7276620684465105E-2"/>
          <c:w val="0.74713790216847809"/>
          <c:h val="0.768451223062708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Sheet1!$T$149</c:f>
              <c:strCache>
                <c:ptCount val="1"/>
                <c:pt idx="0">
                  <c:v>emmean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Sheet1!$D$160:$D$163</c:f>
                <c:numCache>
                  <c:formatCode>General</c:formatCode>
                  <c:ptCount val="4"/>
                  <c:pt idx="0">
                    <c:v>0.165029993120519</c:v>
                  </c:pt>
                  <c:pt idx="1">
                    <c:v>0.198631664864556</c:v>
                  </c:pt>
                  <c:pt idx="2">
                    <c:v>0.36657527711677601</c:v>
                  </c:pt>
                  <c:pt idx="3">
                    <c:v>0.37673361200355499</c:v>
                  </c:pt>
                </c:numCache>
              </c:numRef>
            </c:plus>
            <c:minus>
              <c:numRef>
                <c:f>Sheet1!$D$160:$D$163</c:f>
                <c:numCache>
                  <c:formatCode>General</c:formatCode>
                  <c:ptCount val="4"/>
                  <c:pt idx="0">
                    <c:v>0.165029993120519</c:v>
                  </c:pt>
                  <c:pt idx="1">
                    <c:v>0.198631664864556</c:v>
                  </c:pt>
                  <c:pt idx="2">
                    <c:v>0.36657527711677601</c:v>
                  </c:pt>
                  <c:pt idx="3">
                    <c:v>0.37673361200355499</c:v>
                  </c:pt>
                </c:numCache>
              </c:numRef>
            </c:minus>
            <c:spPr>
              <a:noFill/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Sheet1!$S$150:$S$153</c:f>
              <c:strCache>
                <c:ptCount val="4"/>
                <c:pt idx="0">
                  <c:v>DivNA</c:v>
                </c:pt>
                <c:pt idx="1">
                  <c:v>Div0</c:v>
                </c:pt>
                <c:pt idx="2">
                  <c:v>Div1</c:v>
                </c:pt>
                <c:pt idx="3">
                  <c:v>Div2</c:v>
                </c:pt>
              </c:strCache>
            </c:strRef>
          </c:cat>
          <c:val>
            <c:numRef>
              <c:f>Sheet1!$T$150:$T$153</c:f>
              <c:numCache>
                <c:formatCode>0</c:formatCode>
                <c:ptCount val="4"/>
                <c:pt idx="0">
                  <c:v>29.833039894761601</c:v>
                </c:pt>
                <c:pt idx="1">
                  <c:v>29.701989237987501</c:v>
                </c:pt>
                <c:pt idx="2">
                  <c:v>28.923320343383399</c:v>
                </c:pt>
                <c:pt idx="3">
                  <c:v>27.695775047685299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FB-4E5E-85D6-A43894FF4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9"/>
        <c:overlap val="-45"/>
        <c:axId val="477875424"/>
        <c:axId val="477873624"/>
      </c:barChart>
      <c:catAx>
        <c:axId val="47787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3624"/>
        <c:crosses val="autoZero"/>
        <c:auto val="1"/>
        <c:lblAlgn val="ctr"/>
        <c:lblOffset val="100"/>
        <c:noMultiLvlLbl val="0"/>
      </c:catAx>
      <c:valAx>
        <c:axId val="477873624"/>
        <c:scaling>
          <c:orientation val="minMax"/>
          <c:max val="32"/>
          <c:min val="26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5424"/>
        <c:crosses val="autoZero"/>
        <c:crossBetween val="between"/>
        <c:majorUnit val="1"/>
      </c:valAx>
      <c:spPr>
        <a:noFill/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6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3.1354E-7</cdr:x>
      <cdr:y>0</cdr:y>
    </cdr:from>
    <cdr:to>
      <cdr:x>0.1</cdr:x>
      <cdr:y>0.88454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55F7DC9-3DD0-48DB-EA7D-4FA42F8645E7}"/>
            </a:ext>
          </a:extLst>
        </cdr:cNvPr>
        <cdr:cNvSpPr txBox="1"/>
      </cdr:nvSpPr>
      <cdr:spPr>
        <a:xfrm xmlns:a="http://schemas.openxmlformats.org/drawingml/2006/main" rot="16200000">
          <a:off x="-2015709" y="2015711"/>
          <a:ext cx="4669300" cy="6378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26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Waist circumference (cm)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0.01311</cdr:x>
      <cdr:y>0.01291</cdr:y>
    </cdr:from>
    <cdr:to>
      <cdr:x>0.1131</cdr:x>
      <cdr:y>0.90007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55F7DC9-3DD0-48DB-EA7D-4FA42F8645E7}"/>
            </a:ext>
          </a:extLst>
        </cdr:cNvPr>
        <cdr:cNvSpPr txBox="1"/>
      </cdr:nvSpPr>
      <cdr:spPr>
        <a:xfrm xmlns:a="http://schemas.openxmlformats.org/drawingml/2006/main" rot="16200000">
          <a:off x="-1939027" y="2090772"/>
          <a:ext cx="4683117" cy="6378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2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BMI</a:t>
          </a:r>
          <a:endParaRPr lang="en-US" sz="1050">
            <a:solidFill>
              <a:schemeClr val="tx1">
                <a:lumMod val="65000"/>
                <a:lumOff val="3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A3435CD-08FE-4D3C-A26F-E657E118D405}" type="datetimeFigureOut">
              <a:rPr lang="en-AU" smtClean="0"/>
              <a:t>20/04/2023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5688" y="1162050"/>
            <a:ext cx="23590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AAF21B7-226C-44E7-B29B-8E3594FB97A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9596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1pPr>
    <a:lvl2pPr marL="1692189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2pPr>
    <a:lvl3pPr marL="3384377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3pPr>
    <a:lvl4pPr marL="5076566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4pPr>
    <a:lvl5pPr marL="6768755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5pPr>
    <a:lvl6pPr marL="8460943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6pPr>
    <a:lvl7pPr marL="10153132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7pPr>
    <a:lvl8pPr marL="11845320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8pPr>
    <a:lvl9pPr marL="13537509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F21B7-226C-44E7-B29B-8E3594FB97A3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798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04ED2-C743-416A-B5BC-E3DB3D3A4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E5FEF-7D8F-4971-80A7-E14B313DB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A72D6-6E70-4754-A904-30EE25ED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7A806-8DA4-4D35-8CBC-149C04BD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35542-4623-4A98-85BD-BD05D778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8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3541D-0040-472E-8905-6CA573BF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34547-54F4-448B-96E7-D33700FD3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96537-7D23-43B0-A174-7ADDF14A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786AD-7A5B-49B4-94AD-41810293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4E001-67FA-4915-82E7-5394B0B0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8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7F03E6-FD0C-4522-A921-31C3E73F5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3B9D5-3B4C-422E-BF49-FD631CC75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D4966-25FE-4497-ADF8-0589A27C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69418-612E-461B-BC10-1A273C8A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14C95-A87B-43BB-B760-7B9E7C2A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39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6584530"/>
            <a:ext cx="25733931" cy="14007253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1131956"/>
            <a:ext cx="22706410" cy="9713804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20/04/2023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1229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20/04/2023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2977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030472"/>
            <a:ext cx="26112371" cy="16736057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6924858"/>
            <a:ext cx="26112371" cy="8801097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20/04/2023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4602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0710333"/>
            <a:ext cx="12866966" cy="25527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0710333"/>
            <a:ext cx="12866966" cy="25527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20/04/2023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6831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42076"/>
            <a:ext cx="26112371" cy="7776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9862823"/>
            <a:ext cx="12807832" cy="4833617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4696440"/>
            <a:ext cx="12807832" cy="21616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9862823"/>
            <a:ext cx="12870909" cy="4833617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4696440"/>
            <a:ext cx="12870909" cy="21616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20/04/2023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2043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20/04/2023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97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20/04/2023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2729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682240"/>
            <a:ext cx="9764544" cy="9387840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5792902"/>
            <a:ext cx="15326827" cy="28591933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070080"/>
            <a:ext cx="9764544" cy="22361316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20/04/2023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073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5C29-9A25-43E1-AAA5-E5102322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CF61C-860D-45B7-804C-99F3FAF5B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838BB-A994-4560-88CB-C48ED4E5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28028-BC73-4801-A926-3B5ADE0E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0A5A6-8385-4EB4-87CD-271FFE95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209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682240"/>
            <a:ext cx="9764544" cy="9387840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5792902"/>
            <a:ext cx="15326827" cy="28591933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070080"/>
            <a:ext cx="9764544" cy="22361316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20/04/2023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30273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20/04/2023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28529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142067"/>
            <a:ext cx="6528093" cy="340961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142067"/>
            <a:ext cx="19205838" cy="3409611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20/04/2023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002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4D79-CAB8-44DC-B04B-3223B800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A7F0C-B483-4EEC-8C4F-51DC125B8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63CD4-2E6E-4F9C-B3A4-44F8CCB5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3721C-BCE2-44CF-A796-FA2FE3EB7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FAD8F-0C90-46AE-B8EB-C5BD3D2DD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2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1712-927A-4BF2-BB4E-72F63721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37B32-58E9-42E7-841D-FED1C38FF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D9BDB-29F1-4A90-8542-FCA7C6B24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6769E-FB0A-4A40-8EC3-62318B8B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26CE7-CAB0-44FD-AC2F-D3CF57BB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3DD2B-1FFC-45E9-A876-D70AA576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0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5981-EF18-4B21-A05F-7BF0E637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40112-6EA9-4AEF-AE07-5F7E86BAA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480E2-E098-4359-989D-917FF5D81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35C12-3842-4F08-A521-DEEC7ED55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8FB532-8CEC-48A7-A5CA-BE715804C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289C7-567E-419E-AE7E-AEA6834B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DEB70-2542-4327-B774-182A056F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4951B2-0F7A-4B52-9984-89EB7533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3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9CE3-3D6C-415F-944F-CFAA16E6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42ADCD-1A5E-4C7A-BD93-23E00F539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A2113-9CDA-496A-8438-D8D8A874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70CEE-6C63-46CB-8570-CD1A29A3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9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BB500-E7F7-4974-8F97-2F439397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5913E-F8B9-49CE-805A-68613C9F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28CE1-2A81-4281-8587-53011629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D07F-D8BF-4531-85CD-1413DC5D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0AB66-F16C-4460-9E1A-ABA4AAC8B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1471E-95B2-4207-AAC3-0583F2FF4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45132-CF5F-4C4D-9F22-66A4D90C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F71AC-94E4-4472-A40A-E23B4143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97813-FA83-4DCF-B1AC-F0895D91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0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E1505-8A81-4EEA-9C35-0C1857D7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0AF14-EE5A-44EE-A6C7-A4C1203EF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C1D3D-3EAE-4E3A-8A1B-A6D1569B7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1241A-7C2D-47B8-9507-34349C9D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1C729-27CB-4F5A-A4F8-AFB71B29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0A2F1-5E29-4617-9B68-55E96239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4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0F936-45D8-480F-8096-EB4A4AED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0B476-AB4E-4692-BB98-71D3E62BF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F0B8F-3B56-4450-8999-CCD3ED4AC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B9294-D83F-45CE-B910-2413C32C8D9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636AD-083F-4986-8558-5BDD584AE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A1A50-7567-4F4E-A342-1977710DF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2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142076"/>
            <a:ext cx="26112371" cy="7776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0710333"/>
            <a:ext cx="26112371" cy="2552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7290595"/>
            <a:ext cx="6811923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3FA19-08AB-4C19-9D76-707E30220FE1}" type="datetimeFigureOut">
              <a:rPr lang="en-AU" smtClean="0"/>
              <a:t>20/04/2023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7290595"/>
            <a:ext cx="10217884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7290595"/>
            <a:ext cx="6811923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688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hart" Target="../charts/chart1.xml"/><Relationship Id="rId18" Type="http://schemas.openxmlformats.org/officeDocument/2006/relationships/image" Target="../media/image12.sv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hyperlink" Target="https://computational-nutrition-lab.github.io/DietR/" TargetMode="External"/><Relationship Id="rId12" Type="http://schemas.openxmlformats.org/officeDocument/2006/relationships/image" Target="../media/image8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svg"/><Relationship Id="rId20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computational-nutrition-lab/DietR" TargetMode="External"/><Relationship Id="rId11" Type="http://schemas.openxmlformats.org/officeDocument/2006/relationships/image" Target="../media/image7.png"/><Relationship Id="rId24" Type="http://schemas.openxmlformats.org/officeDocument/2006/relationships/image" Target="../media/image18.sv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10" Type="http://schemas.openxmlformats.org/officeDocument/2006/relationships/image" Target="../media/image6.png"/><Relationship Id="rId19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chart" Target="../charts/chart2.xml"/><Relationship Id="rId22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D1EE46A-C5E2-463F-B90E-4E432D61A80D}"/>
              </a:ext>
            </a:extLst>
          </p:cNvPr>
          <p:cNvSpPr txBox="1">
            <a:spLocks/>
          </p:cNvSpPr>
          <p:nvPr/>
        </p:nvSpPr>
        <p:spPr>
          <a:xfrm>
            <a:off x="529389" y="-278764"/>
            <a:ext cx="29745824" cy="4673600"/>
          </a:xfrm>
          <a:prstGeom prst="rect">
            <a:avLst/>
          </a:prstGeom>
          <a:noFill/>
        </p:spPr>
        <p:txBody>
          <a:bodyPr vert="horz" lIns="274320" tIns="900000" rIns="274320" bIns="900000" rtlCol="0" anchor="ctr">
            <a:noAutofit/>
          </a:bodyPr>
          <a:lstStyle>
            <a:lvl1pPr algn="l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0" b="1" kern="1200" baseline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i="1" spc="10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DietR</a:t>
            </a:r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</a:p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dietary analysis tool for ASA24 and NHANES in R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1047198" y="22308849"/>
            <a:ext cx="19437328" cy="16719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CAAADBF-1DFC-4B28-93EF-C36854E6D46C}"/>
              </a:ext>
            </a:extLst>
          </p:cNvPr>
          <p:cNvSpPr txBox="1">
            <a:spLocks/>
          </p:cNvSpPr>
          <p:nvPr/>
        </p:nvSpPr>
        <p:spPr>
          <a:xfrm>
            <a:off x="1466871" y="3433357"/>
            <a:ext cx="23125676" cy="1810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175882" rtl="0" eaLnBrk="1" latinLnBrk="0" hangingPunct="1">
              <a:defRPr sz="4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087941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5882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63823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1764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9705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27646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15587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03528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Rie Sadohara</a:t>
            </a:r>
            <a:r>
              <a:rPr lang="en-US" sz="4800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48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Abigail Johnson</a:t>
            </a:r>
            <a:r>
              <a:rPr lang="en-US" sz="4800" baseline="300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48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baseline="300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40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Kyoto-city, Kyoto, Japan </a:t>
            </a:r>
            <a:r>
              <a:rPr lang="en-US" sz="4000" baseline="300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0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Division of Epidemiology &amp; Community Health, University of Minnesota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1375495" y="22446767"/>
            <a:ext cx="19070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>
                <a:solidFill>
                  <a:srgbClr val="006600"/>
                </a:solidFill>
                <a:latin typeface="Consolas" panose="020B0609020204030204" pitchFamily="49" charset="0"/>
                <a:cs typeface="Aharoni" panose="02010803020104030203" pitchFamily="2" charset="-79"/>
              </a:rPr>
              <a:t>Case study:</a:t>
            </a:r>
            <a:r>
              <a:rPr lang="en-GB" sz="3900" b="1">
                <a:solidFill>
                  <a:srgbClr val="006600"/>
                </a:solidFill>
                <a:latin typeface="Consolas" panose="020B0609020204030204" pitchFamily="49" charset="0"/>
                <a:cs typeface="Aharoni" panose="02010803020104030203" pitchFamily="2" charset="-79"/>
              </a:rPr>
              <a:t> nuts/seeds/legumes consumption diversity &amp; body measures</a:t>
            </a:r>
            <a:endParaRPr lang="en-GB" sz="3900" b="1" dirty="0">
              <a:solidFill>
                <a:srgbClr val="006600"/>
              </a:solidFill>
              <a:latin typeface="Consolas" panose="020B0609020204030204" pitchFamily="49" charset="0"/>
              <a:cs typeface="Aharoni" panose="02010803020104030203" pitchFamily="2" charset="-79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20850923" y="22304580"/>
            <a:ext cx="8477209" cy="6560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8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21208880" y="22479492"/>
            <a:ext cx="6822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>
                <a:solidFill>
                  <a:srgbClr val="00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Availability</a:t>
            </a:r>
            <a:endParaRPr lang="en-GB" sz="4000" b="1" dirty="0">
              <a:solidFill>
                <a:srgbClr val="0066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306B42A-5C5A-4D33-BB12-AD002F641399}"/>
              </a:ext>
            </a:extLst>
          </p:cNvPr>
          <p:cNvSpPr/>
          <p:nvPr/>
        </p:nvSpPr>
        <p:spPr>
          <a:xfrm>
            <a:off x="11432426" y="6031346"/>
            <a:ext cx="17931706" cy="7040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080E312-F790-4919-8988-959084F9BB07}"/>
              </a:ext>
            </a:extLst>
          </p:cNvPr>
          <p:cNvSpPr txBox="1"/>
          <p:nvPr/>
        </p:nvSpPr>
        <p:spPr>
          <a:xfrm>
            <a:off x="11780995" y="6225373"/>
            <a:ext cx="7586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>
                <a:solidFill>
                  <a:srgbClr val="006600"/>
                </a:solidFill>
                <a:latin typeface="Consolas" panose="020B0609020204030204" pitchFamily="49" charset="0"/>
                <a:cs typeface="Aharoni" panose="02010803020104030203" pitchFamily="2" charset="-79"/>
              </a:rPr>
              <a:t>Functionality</a:t>
            </a:r>
            <a:endParaRPr lang="en-GB" sz="4000" b="1" dirty="0">
              <a:solidFill>
                <a:srgbClr val="006600"/>
              </a:solidFill>
              <a:latin typeface="Consolas" panose="020B0609020204030204" pitchFamily="49" charset="0"/>
              <a:cs typeface="Aharoni" panose="02010803020104030203" pitchFamily="2" charset="-79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1041308" y="6031346"/>
            <a:ext cx="10018830" cy="7040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1413596" y="6225373"/>
            <a:ext cx="92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>
                <a:solidFill>
                  <a:srgbClr val="006600"/>
                </a:solidFill>
                <a:latin typeface="Consolas" panose="020B0609020204030204" pitchFamily="49" charset="0"/>
                <a:cs typeface="Aharoni" panose="02010803020104030203" pitchFamily="2" charset="-79"/>
              </a:rPr>
              <a:t>Background</a:t>
            </a:r>
            <a:endParaRPr lang="en-GB" sz="4000" b="1" dirty="0">
              <a:solidFill>
                <a:srgbClr val="006600"/>
              </a:solidFill>
              <a:latin typeface="Consolas" panose="020B0609020204030204" pitchFamily="49" charset="0"/>
              <a:cs typeface="Aharoni" panose="02010803020104030203" pitchFamily="2" charset="-79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1041308" y="13581577"/>
            <a:ext cx="28322824" cy="8220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E602892-ABE2-47D7-8382-D0EB4BDF8D02}"/>
              </a:ext>
            </a:extLst>
          </p:cNvPr>
          <p:cNvSpPr txBox="1"/>
          <p:nvPr/>
        </p:nvSpPr>
        <p:spPr>
          <a:xfrm>
            <a:off x="1217928" y="7127286"/>
            <a:ext cx="9687231" cy="47643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0000"/>
              </a:lnSpc>
              <a:spcAft>
                <a:spcPts val="1800"/>
              </a:spcAft>
              <a:buClr>
                <a:schemeClr val="accent3">
                  <a:lumMod val="75000"/>
                </a:schemeClr>
              </a:buClr>
              <a:buFont typeface="Calibri" panose="020F0502020204030204" pitchFamily="34" charset="0"/>
              <a:buChar char="●"/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ASA24 and National Health And Nutrition Examination Survey (NHANES) are designed to be analyzed by using SAS</a:t>
            </a:r>
          </a:p>
          <a:p>
            <a:pPr marL="571500" indent="-571500">
              <a:spcAft>
                <a:spcPts val="1800"/>
              </a:spcAft>
              <a:buClr>
                <a:schemeClr val="accent3">
                  <a:lumMod val="75000"/>
                </a:schemeClr>
              </a:buClr>
              <a:buFont typeface="Calibri" panose="020F0502020204030204" pitchFamily="34" charset="0"/>
              <a:buChar char="●"/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is open-source and customizable with packages</a:t>
            </a:r>
          </a:p>
          <a:p>
            <a:pPr marL="571500" indent="-571500">
              <a:spcAft>
                <a:spcPts val="1800"/>
              </a:spcAft>
              <a:buClr>
                <a:schemeClr val="accent3">
                  <a:lumMod val="75000"/>
                </a:schemeClr>
              </a:buClr>
              <a:buFont typeface="Calibri" panose="020F0502020204030204" pitchFamily="34" charset="0"/>
              <a:buChar char="●"/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developed a package “DietR” to analyze NHANES and ASA24 data with R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EC0FCAA-15B0-4B11-9A1F-4380EC68CF7E}"/>
              </a:ext>
            </a:extLst>
          </p:cNvPr>
          <p:cNvSpPr txBox="1"/>
          <p:nvPr/>
        </p:nvSpPr>
        <p:spPr>
          <a:xfrm>
            <a:off x="1573194" y="26101582"/>
            <a:ext cx="90647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NHANES15-16, n=4,038, 18+ yo, with waist circumference &amp; BMI</a:t>
            </a:r>
          </a:p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Foodcode 4xxxxxxxx: nuts/seeds/legumes.</a:t>
            </a:r>
          </a:p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Extracted reported food items with their foodcodes starting from 4.</a:t>
            </a:r>
          </a:p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covariance (ANCOVA) with </a:t>
            </a:r>
            <a:b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+ Gender + Fiber/1000kcal + PF_ALL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20850923" y="33488408"/>
            <a:ext cx="8448873" cy="5507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21133259" y="33612364"/>
            <a:ext cx="6822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00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Acknowledgements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E602892-ABE2-47D7-8382-D0EB4BDF8D02}"/>
              </a:ext>
            </a:extLst>
          </p:cNvPr>
          <p:cNvSpPr txBox="1"/>
          <p:nvPr/>
        </p:nvSpPr>
        <p:spPr>
          <a:xfrm>
            <a:off x="21163506" y="34374246"/>
            <a:ext cx="77469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project was supported by internal institutional start-up funds from the University of Minnesota. The authors would like to thank </a:t>
            </a:r>
            <a:r>
              <a:rPr lang="en-US" sz="2700" u="sng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 Hutti</a:t>
            </a:r>
            <a:r>
              <a:rPr lang="en-US" sz="2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create_corr_frame function which generates a correlation table with ordination axes and variables; </a:t>
            </a:r>
            <a:r>
              <a:rPr lang="en-US" sz="2700" u="sng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Pajau Vangay</a:t>
            </a:r>
            <a:r>
              <a:rPr lang="en-US" sz="2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collapse_by_correlation function which removes correlated variables; and </a:t>
            </a:r>
            <a:r>
              <a:rPr lang="en-US" sz="2700" u="sng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Suzie Hoops</a:t>
            </a:r>
            <a:r>
              <a:rPr lang="en-US" sz="2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matrix multiplication operation and her insights into statistical analyses.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20850923" y="29222440"/>
            <a:ext cx="8448873" cy="3869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21133259" y="29324511"/>
            <a:ext cx="6822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00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1174390" y="30103476"/>
            <a:ext cx="78176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EC0FCAA-15B0-4B11-9A1F-4380EC68CF7E}"/>
              </a:ext>
            </a:extLst>
          </p:cNvPr>
          <p:cNvSpPr txBox="1"/>
          <p:nvPr/>
        </p:nvSpPr>
        <p:spPr>
          <a:xfrm>
            <a:off x="1633527" y="23950615"/>
            <a:ext cx="177343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AU" sz="3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studies suggest nuts/seeds/legumes have positive impacts on health</a:t>
            </a:r>
          </a:p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AU" sz="3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diversity of nuts/seeds/legumes consumption matter?</a:t>
            </a:r>
            <a:endParaRPr lang="en-AU" sz="3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844F234-F4F0-48E5-843D-B4D881FBBB03}"/>
              </a:ext>
            </a:extLst>
          </p:cNvPr>
          <p:cNvSpPr txBox="1"/>
          <p:nvPr/>
        </p:nvSpPr>
        <p:spPr>
          <a:xfrm>
            <a:off x="21771021" y="23311357"/>
            <a:ext cx="704148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repo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BB508FA-D535-4E10-A369-1E254953510F}"/>
              </a:ext>
            </a:extLst>
          </p:cNvPr>
          <p:cNvSpPr txBox="1"/>
          <p:nvPr/>
        </p:nvSpPr>
        <p:spPr>
          <a:xfrm>
            <a:off x="21771021" y="25197022"/>
            <a:ext cx="704148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with tutorials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Right Arrow 197"/>
          <p:cNvSpPr/>
          <p:nvPr/>
        </p:nvSpPr>
        <p:spPr>
          <a:xfrm>
            <a:off x="21298581" y="25265516"/>
            <a:ext cx="396512" cy="531672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Right Arrow 198"/>
          <p:cNvSpPr/>
          <p:nvPr/>
        </p:nvSpPr>
        <p:spPr>
          <a:xfrm>
            <a:off x="21298581" y="23395492"/>
            <a:ext cx="396512" cy="531672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08F80B09-FCE4-E4AC-28F8-F1AC55681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8185" y="4001399"/>
            <a:ext cx="2056084" cy="1593181"/>
          </a:xfrm>
          <a:prstGeom prst="rect">
            <a:avLst/>
          </a:prstGeom>
        </p:spPr>
      </p:pic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280A4F84-ABFE-8B77-7F25-BC9376A8D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549125"/>
              </p:ext>
            </p:extLst>
          </p:nvPr>
        </p:nvGraphicFramePr>
        <p:xfrm>
          <a:off x="11902915" y="7119399"/>
          <a:ext cx="16967357" cy="54010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4403">
                  <a:extLst>
                    <a:ext uri="{9D8B030D-6E8A-4147-A177-3AD203B41FA5}">
                      <a16:colId xmlns:a16="http://schemas.microsoft.com/office/drawing/2014/main" val="2917085031"/>
                    </a:ext>
                  </a:extLst>
                </a:gridCol>
                <a:gridCol w="13852954">
                  <a:extLst>
                    <a:ext uri="{9D8B030D-6E8A-4147-A177-3AD203B41FA5}">
                      <a16:colId xmlns:a16="http://schemas.microsoft.com/office/drawing/2014/main" val="3462134729"/>
                    </a:ext>
                  </a:extLst>
                </a:gridCol>
              </a:tblGrid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preparation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Load, filter, compute total food intake for each participant and day, compute means of food intake across days/groups, filter the total data for outliers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158000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overview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3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summary, % KCAL by macronutrients in barcharts </a:t>
                      </a:r>
                      <a:endParaRPr lang="en-US" sz="3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615681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Diversity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3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 diversity indeces of dietary records</a:t>
                      </a:r>
                      <a:endParaRPr lang="en-US" sz="32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440015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3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Principal component analysis (PCA), </a:t>
                      </a:r>
                      <a:r>
                        <a:rPr lang="en-AU" sz="32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k-</a:t>
                      </a:r>
                      <a:r>
                        <a:rPr lang="en-AU" sz="3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means, select the optimal </a:t>
                      </a:r>
                      <a:r>
                        <a:rPr lang="en-AU" sz="32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endParaRPr lang="en-US" sz="32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493302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Foodtree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3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 foodtrees where foods in FNDDS are hierarchically grouped, visualize foodtrees, generate food OTU table</a:t>
                      </a:r>
                      <a:endParaRPr lang="en-US" sz="3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5011327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Ordination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Principal Coordinate Analysis (PCoA) based on their food intake (foodtree, OTU table) with the similarity of foods taken into account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285754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04CA6DA-968B-CC2A-E3F7-6FBA5A316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822062"/>
              </p:ext>
            </p:extLst>
          </p:nvPr>
        </p:nvGraphicFramePr>
        <p:xfrm>
          <a:off x="10784887" y="26262585"/>
          <a:ext cx="9064799" cy="309720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892053">
                  <a:extLst>
                    <a:ext uri="{9D8B030D-6E8A-4147-A177-3AD203B41FA5}">
                      <a16:colId xmlns:a16="http://schemas.microsoft.com/office/drawing/2014/main" val="2769718082"/>
                    </a:ext>
                  </a:extLst>
                </a:gridCol>
                <a:gridCol w="1186411">
                  <a:extLst>
                    <a:ext uri="{9D8B030D-6E8A-4147-A177-3AD203B41FA5}">
                      <a16:colId xmlns:a16="http://schemas.microsoft.com/office/drawing/2014/main" val="399519588"/>
                    </a:ext>
                  </a:extLst>
                </a:gridCol>
                <a:gridCol w="3442918">
                  <a:extLst>
                    <a:ext uri="{9D8B030D-6E8A-4147-A177-3AD203B41FA5}">
                      <a16:colId xmlns:a16="http://schemas.microsoft.com/office/drawing/2014/main" val="1678986554"/>
                    </a:ext>
                  </a:extLst>
                </a:gridCol>
                <a:gridCol w="2543417">
                  <a:extLst>
                    <a:ext uri="{9D8B030D-6E8A-4147-A177-3AD203B41FA5}">
                      <a16:colId xmlns:a16="http://schemas.microsoft.com/office/drawing/2014/main" val="2422720327"/>
                    </a:ext>
                  </a:extLst>
                </a:gridCol>
              </a:tblGrid>
              <a:tr h="102535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DivGroup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nuts/seeds/legumes consumed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Diversity </a:t>
                      </a:r>
                    </a:p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386105"/>
                  </a:ext>
                </a:extLst>
              </a:tr>
              <a:tr h="51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DivNA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2,012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8136529"/>
                  </a:ext>
                </a:extLst>
              </a:tr>
              <a:tr h="51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1,246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0634495"/>
                  </a:ext>
                </a:extLst>
              </a:tr>
              <a:tr h="51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Div1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387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0.027 - 0.66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3228961"/>
                  </a:ext>
                </a:extLst>
              </a:tr>
              <a:tr h="51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Div2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393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0.66 - 1.95 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89381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5B91AB4-AB80-7F54-C45C-F99E673B09E1}"/>
              </a:ext>
            </a:extLst>
          </p:cNvPr>
          <p:cNvSpPr txBox="1"/>
          <p:nvPr/>
        </p:nvSpPr>
        <p:spPr>
          <a:xfrm>
            <a:off x="2636365" y="15128322"/>
            <a:ext cx="35604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overview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DCA857-FD74-1D77-575A-2BDA39197A51}"/>
              </a:ext>
            </a:extLst>
          </p:cNvPr>
          <p:cNvSpPr txBox="1"/>
          <p:nvPr/>
        </p:nvSpPr>
        <p:spPr>
          <a:xfrm>
            <a:off x="9593498" y="15132518"/>
            <a:ext cx="43063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EC945D-7B19-08E5-AA97-D4D45CB937D0}"/>
              </a:ext>
            </a:extLst>
          </p:cNvPr>
          <p:cNvSpPr txBox="1"/>
          <p:nvPr/>
        </p:nvSpPr>
        <p:spPr>
          <a:xfrm>
            <a:off x="17737188" y="15058663"/>
            <a:ext cx="21781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Foodtree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CC1340-1913-22AC-6FBD-B17CF6D45D74}"/>
              </a:ext>
            </a:extLst>
          </p:cNvPr>
          <p:cNvSpPr txBox="1"/>
          <p:nvPr/>
        </p:nvSpPr>
        <p:spPr>
          <a:xfrm>
            <a:off x="23823333" y="15122701"/>
            <a:ext cx="29571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Ordination</a:t>
            </a:r>
            <a:endParaRPr lang="en-GB" sz="3200" b="1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 descr="Chart, pie chart&#10;&#10;Description automatically generated">
            <a:extLst>
              <a:ext uri="{FF2B5EF4-FFF2-40B4-BE49-F238E27FC236}">
                <a16:creationId xmlns:a16="http://schemas.microsoft.com/office/drawing/2014/main" id="{42827369-8FC3-0931-76CB-87AA81E8AD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7" t="10098" r="4203" b="7785"/>
          <a:stretch/>
        </p:blipFill>
        <p:spPr>
          <a:xfrm>
            <a:off x="16073080" y="15727259"/>
            <a:ext cx="5506358" cy="4929286"/>
          </a:xfrm>
          <a:prstGeom prst="rect">
            <a:avLst/>
          </a:prstGeom>
        </p:spPr>
      </p:pic>
      <p:pic>
        <p:nvPicPr>
          <p:cNvPr id="54" name="Picture 53" descr="Chart, bar chart&#10;&#10;Description automatically generated">
            <a:extLst>
              <a:ext uri="{FF2B5EF4-FFF2-40B4-BE49-F238E27FC236}">
                <a16:creationId xmlns:a16="http://schemas.microsoft.com/office/drawing/2014/main" id="{2D7150F3-CDB1-232D-E530-79FA52DD99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359" y="15896838"/>
            <a:ext cx="6845484" cy="4747674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0F1BAA7-B54D-5F2E-356D-1DC88F666770}"/>
              </a:ext>
            </a:extLst>
          </p:cNvPr>
          <p:cNvSpPr txBox="1"/>
          <p:nvPr/>
        </p:nvSpPr>
        <p:spPr>
          <a:xfrm>
            <a:off x="21265403" y="24058121"/>
            <a:ext cx="58054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6"/>
              </a:rPr>
              <a:t>https://github.com/computational-nutrition-lab/DietR</a:t>
            </a:r>
            <a:endParaRPr lang="en-US" sz="24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555A58-2E65-0112-06E6-FF1B966371D9}"/>
              </a:ext>
            </a:extLst>
          </p:cNvPr>
          <p:cNvSpPr txBox="1"/>
          <p:nvPr/>
        </p:nvSpPr>
        <p:spPr>
          <a:xfrm>
            <a:off x="21174390" y="25847227"/>
            <a:ext cx="58054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7"/>
              </a:rPr>
              <a:t>https://computational-nutrition-lab.github.io/DietR/</a:t>
            </a:r>
            <a:endParaRPr lang="en-US" sz="2400"/>
          </a:p>
        </p:txBody>
      </p:sp>
      <p:pic>
        <p:nvPicPr>
          <p:cNvPr id="70" name="Graphic 69" descr="Smart Phone with solid fill">
            <a:extLst>
              <a:ext uri="{FF2B5EF4-FFF2-40B4-BE49-F238E27FC236}">
                <a16:creationId xmlns:a16="http://schemas.microsoft.com/office/drawing/2014/main" id="{C7E8C072-0E44-F69C-9953-BBF798C021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1541664">
            <a:off x="27767272" y="27128803"/>
            <a:ext cx="1251434" cy="1251434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FB518B16-F0FD-1AE3-4B82-F8CEEFB0A90A}"/>
              </a:ext>
            </a:extLst>
          </p:cNvPr>
          <p:cNvSpPr txBox="1"/>
          <p:nvPr/>
        </p:nvSpPr>
        <p:spPr>
          <a:xfrm>
            <a:off x="1041308" y="23268976"/>
            <a:ext cx="5245192" cy="584775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Research question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088435D-5E1E-AF54-1CF4-1F107371834D}"/>
              </a:ext>
            </a:extLst>
          </p:cNvPr>
          <p:cNvSpPr txBox="1"/>
          <p:nvPr/>
        </p:nvSpPr>
        <p:spPr>
          <a:xfrm>
            <a:off x="1053423" y="25402499"/>
            <a:ext cx="3145612" cy="584775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Methods</a:t>
            </a:r>
          </a:p>
        </p:txBody>
      </p:sp>
      <p:pic>
        <p:nvPicPr>
          <p:cNvPr id="76" name="Picture 75" descr="A picture containing text, vector graphics, businesscard&#10;&#10;Description automatically generated">
            <a:extLst>
              <a:ext uri="{FF2B5EF4-FFF2-40B4-BE49-F238E27FC236}">
                <a16:creationId xmlns:a16="http://schemas.microsoft.com/office/drawing/2014/main" id="{89399EEA-1AE5-E623-3EE6-6419B2A199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4487" y="262308"/>
            <a:ext cx="3903497" cy="4499839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1C99110D-A387-BA51-25C7-5134DD0E5B8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03" b="10776"/>
          <a:stretch/>
        </p:blipFill>
        <p:spPr>
          <a:xfrm>
            <a:off x="8847094" y="15868184"/>
            <a:ext cx="6626758" cy="4776328"/>
          </a:xfrm>
          <a:prstGeom prst="rect">
            <a:avLst/>
          </a:prstGeom>
        </p:spPr>
      </p:pic>
      <p:pic>
        <p:nvPicPr>
          <p:cNvPr id="27" name="Picture 26" descr="Diagram&#10;&#10;Description automatically generated">
            <a:extLst>
              <a:ext uri="{FF2B5EF4-FFF2-40B4-BE49-F238E27FC236}">
                <a16:creationId xmlns:a16="http://schemas.microsoft.com/office/drawing/2014/main" id="{00E2B377-AE6F-36E6-DF19-B3FE96E6B70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9" b="10799"/>
          <a:stretch/>
        </p:blipFill>
        <p:spPr>
          <a:xfrm>
            <a:off x="22632160" y="15861935"/>
            <a:ext cx="6400813" cy="465993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672C6F8-6E2F-9315-5F29-76FB1CBDFCE4}"/>
              </a:ext>
            </a:extLst>
          </p:cNvPr>
          <p:cNvSpPr txBox="1"/>
          <p:nvPr/>
        </p:nvSpPr>
        <p:spPr>
          <a:xfrm>
            <a:off x="5582654" y="13922356"/>
            <a:ext cx="233278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dataset VVKAJ contains ASA24 dietary records of 15 people with 5 different diets, Vegetarian, Vegan, Keto, American, and Japanese for 3 days. 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97F631-5164-59D7-A5F3-0C7DFB90AE51}"/>
              </a:ext>
            </a:extLst>
          </p:cNvPr>
          <p:cNvSpPr txBox="1"/>
          <p:nvPr/>
        </p:nvSpPr>
        <p:spPr>
          <a:xfrm>
            <a:off x="1424724" y="13909640"/>
            <a:ext cx="4157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>
                <a:solidFill>
                  <a:srgbClr val="006600"/>
                </a:solidFill>
                <a:latin typeface="Consolas" panose="020B0609020204030204" pitchFamily="49" charset="0"/>
                <a:cs typeface="Aharoni" panose="02010803020104030203" pitchFamily="2" charset="-79"/>
              </a:rPr>
              <a:t>Demonstration</a:t>
            </a:r>
            <a:endParaRPr lang="en-GB" sz="4000" b="1" dirty="0">
              <a:solidFill>
                <a:srgbClr val="006600"/>
              </a:solidFill>
              <a:latin typeface="Consolas" panose="020B0609020204030204" pitchFamily="49" charset="0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DB716A-BB92-365D-404F-8E7585710112}"/>
              </a:ext>
            </a:extLst>
          </p:cNvPr>
          <p:cNvSpPr txBox="1"/>
          <p:nvPr/>
        </p:nvSpPr>
        <p:spPr>
          <a:xfrm>
            <a:off x="1755570" y="20650714"/>
            <a:ext cx="5748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  <a:buSzPct val="130000"/>
            </a:pPr>
            <a:r>
              <a:rPr lang="en-AU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%KCAL from three macronutrients. Errorbars: standard deviation.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A1DFBB-20E9-6A40-5A78-AC950DC1A484}"/>
              </a:ext>
            </a:extLst>
          </p:cNvPr>
          <p:cNvSpPr txBox="1"/>
          <p:nvPr/>
        </p:nvSpPr>
        <p:spPr>
          <a:xfrm>
            <a:off x="9111608" y="20687509"/>
            <a:ext cx="5414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  <a:buSzPct val="130000"/>
            </a:pPr>
            <a:r>
              <a:rPr lang="en-AU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PCA based on food categories averaged across 3 days.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775DE1-2ABA-1740-7C99-19B05FAEA9BC}"/>
              </a:ext>
            </a:extLst>
          </p:cNvPr>
          <p:cNvSpPr txBox="1"/>
          <p:nvPr/>
        </p:nvSpPr>
        <p:spPr>
          <a:xfrm>
            <a:off x="16530383" y="20744632"/>
            <a:ext cx="5414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  <a:buSzPct val="130000"/>
            </a:pPr>
            <a:r>
              <a:rPr lang="en-AU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4-level hierarchical grouping of all reported food items.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00FCB8-4653-E3C3-9FD6-057858165A5B}"/>
              </a:ext>
            </a:extLst>
          </p:cNvPr>
          <p:cNvSpPr txBox="1"/>
          <p:nvPr/>
        </p:nvSpPr>
        <p:spPr>
          <a:xfrm>
            <a:off x="22764298" y="20612960"/>
            <a:ext cx="6146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  <a:buSzPct val="130000"/>
            </a:pPr>
            <a:r>
              <a:rPr lang="en-AU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PCoA with consumption and food hierarchy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674345-73F3-FA53-EA58-9CE283E0383E}"/>
              </a:ext>
            </a:extLst>
          </p:cNvPr>
          <p:cNvSpPr txBox="1"/>
          <p:nvPr/>
        </p:nvSpPr>
        <p:spPr>
          <a:xfrm>
            <a:off x="1053423" y="29916991"/>
            <a:ext cx="6083392" cy="584775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Results &amp; Discussion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20BC46-1C0B-8138-7D75-F8A6A0778E40}"/>
              </a:ext>
            </a:extLst>
          </p:cNvPr>
          <p:cNvSpPr txBox="1"/>
          <p:nvPr/>
        </p:nvSpPr>
        <p:spPr>
          <a:xfrm>
            <a:off x="21805511" y="26927298"/>
            <a:ext cx="497496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Preprint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ight Arrow 197">
            <a:extLst>
              <a:ext uri="{FF2B5EF4-FFF2-40B4-BE49-F238E27FC236}">
                <a16:creationId xmlns:a16="http://schemas.microsoft.com/office/drawing/2014/main" id="{AA43F4F4-C3F7-E051-1BDF-7AD485A9F282}"/>
              </a:ext>
            </a:extLst>
          </p:cNvPr>
          <p:cNvSpPr/>
          <p:nvPr/>
        </p:nvSpPr>
        <p:spPr>
          <a:xfrm>
            <a:off x="21333071" y="26995792"/>
            <a:ext cx="396512" cy="531672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7BEAE9-25BF-3EBD-A461-BC0BB7E9797D}"/>
              </a:ext>
            </a:extLst>
          </p:cNvPr>
          <p:cNvSpPr txBox="1"/>
          <p:nvPr/>
        </p:nvSpPr>
        <p:spPr>
          <a:xfrm>
            <a:off x="21208880" y="27577503"/>
            <a:ext cx="5805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7"/>
              </a:rPr>
              <a:t>https://</a:t>
            </a:r>
            <a:endParaRPr lang="en-US" sz="2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8DEBD6-6764-FCB0-2427-2FF954605E9B}"/>
              </a:ext>
            </a:extLst>
          </p:cNvPr>
          <p:cNvSpPr txBox="1"/>
          <p:nvPr/>
        </p:nvSpPr>
        <p:spPr>
          <a:xfrm>
            <a:off x="1600797" y="30777745"/>
            <a:ext cx="129257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more diverse nuts/seeds/legumes consumption, the lower the waist circumference and BMI.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322650-376B-37E8-09DA-2F113CD1A0C7}"/>
              </a:ext>
            </a:extLst>
          </p:cNvPr>
          <p:cNvSpPr txBox="1"/>
          <p:nvPr/>
        </p:nvSpPr>
        <p:spPr>
          <a:xfrm>
            <a:off x="1755570" y="37887731"/>
            <a:ext cx="13382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  <a:buSzPct val="130000"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Emmeans ± SE; pairwise comparisons with no p-values are not significantly different.</a:t>
            </a:r>
          </a:p>
          <a:p>
            <a:pPr>
              <a:buClr>
                <a:schemeClr val="accent3">
                  <a:lumMod val="75000"/>
                </a:schemeClr>
              </a:buClr>
              <a:buSzPct val="130000"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both models, KCAL did not have a major effect, therefore was not included. 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A616480-4108-2600-3E6B-8049A0EE2009}"/>
              </a:ext>
            </a:extLst>
          </p:cNvPr>
          <p:cNvGrpSpPr/>
          <p:nvPr/>
        </p:nvGrpSpPr>
        <p:grpSpPr>
          <a:xfrm>
            <a:off x="1755570" y="32169043"/>
            <a:ext cx="6378780" cy="5554754"/>
            <a:chOff x="1755570" y="32169043"/>
            <a:chExt cx="6378780" cy="5554754"/>
          </a:xfrm>
        </p:grpSpPr>
        <p:graphicFrame>
          <p:nvGraphicFramePr>
            <p:cNvPr id="42" name="Chart 41">
              <a:extLst>
                <a:ext uri="{FF2B5EF4-FFF2-40B4-BE49-F238E27FC236}">
                  <a16:creationId xmlns:a16="http://schemas.microsoft.com/office/drawing/2014/main" id="{AE7405E0-8F3D-0A59-0DF4-74E398A0D40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28613778"/>
                </p:ext>
              </p:extLst>
            </p:nvPr>
          </p:nvGraphicFramePr>
          <p:xfrm>
            <a:off x="1755570" y="32169043"/>
            <a:ext cx="6378780" cy="55547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  <p:sp>
          <p:nvSpPr>
            <p:cNvPr id="47" name="Left Bracket 46">
              <a:extLst>
                <a:ext uri="{FF2B5EF4-FFF2-40B4-BE49-F238E27FC236}">
                  <a16:creationId xmlns:a16="http://schemas.microsoft.com/office/drawing/2014/main" id="{B3C327BE-AF9C-5487-173B-36F5839DC1E6}"/>
                </a:ext>
              </a:extLst>
            </p:cNvPr>
            <p:cNvSpPr/>
            <p:nvPr/>
          </p:nvSpPr>
          <p:spPr>
            <a:xfrm rot="5400000">
              <a:off x="6683999" y="33586174"/>
              <a:ext cx="189006" cy="1282144"/>
            </a:xfrm>
            <a:prstGeom prst="leftBracket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25D8AD9-F0C7-EFC3-59CF-1D1C1D43FEF2}"/>
                </a:ext>
              </a:extLst>
            </p:cNvPr>
            <p:cNvSpPr txBox="1"/>
            <p:nvPr/>
          </p:nvSpPr>
          <p:spPr>
            <a:xfrm>
              <a:off x="5260001" y="33183896"/>
              <a:ext cx="1754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3">
                    <a:lumMod val="75000"/>
                  </a:schemeClr>
                </a:buClr>
                <a:buSzPct val="130000"/>
              </a:pPr>
              <a:r>
                <a:rPr 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 0.0001</a:t>
              </a:r>
              <a:endPara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Left Bracket 48">
              <a:extLst>
                <a:ext uri="{FF2B5EF4-FFF2-40B4-BE49-F238E27FC236}">
                  <a16:creationId xmlns:a16="http://schemas.microsoft.com/office/drawing/2014/main" id="{C28EA1F5-0048-40C0-B240-5CEE2E7B3DB8}"/>
                </a:ext>
              </a:extLst>
            </p:cNvPr>
            <p:cNvSpPr/>
            <p:nvPr/>
          </p:nvSpPr>
          <p:spPr>
            <a:xfrm rot="5400000">
              <a:off x="6044911" y="32409418"/>
              <a:ext cx="189006" cy="2560320"/>
            </a:xfrm>
            <a:prstGeom prst="leftBracket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A8C56F0-BF9C-9382-F6F4-0674593C60C1}"/>
                </a:ext>
              </a:extLst>
            </p:cNvPr>
            <p:cNvSpPr txBox="1"/>
            <p:nvPr/>
          </p:nvSpPr>
          <p:spPr>
            <a:xfrm>
              <a:off x="4667625" y="32643363"/>
              <a:ext cx="1754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3">
                    <a:lumMod val="75000"/>
                  </a:schemeClr>
                </a:buClr>
                <a:buSzPct val="130000"/>
              </a:pPr>
              <a:r>
                <a:rPr 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 0.0001</a:t>
              </a:r>
              <a:endPara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Left Bracket 50">
              <a:extLst>
                <a:ext uri="{FF2B5EF4-FFF2-40B4-BE49-F238E27FC236}">
                  <a16:creationId xmlns:a16="http://schemas.microsoft.com/office/drawing/2014/main" id="{F374D524-89F2-B32F-7899-887BB09FB48E}"/>
                </a:ext>
              </a:extLst>
            </p:cNvPr>
            <p:cNvSpPr/>
            <p:nvPr/>
          </p:nvSpPr>
          <p:spPr>
            <a:xfrm rot="5400000">
              <a:off x="5450551" y="31296213"/>
              <a:ext cx="189006" cy="3749040"/>
            </a:xfrm>
            <a:prstGeom prst="leftBracket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764576E-4576-A9A2-09C1-6CF4C57BD0EE}"/>
                </a:ext>
              </a:extLst>
            </p:cNvPr>
            <p:cNvSpPr txBox="1"/>
            <p:nvPr/>
          </p:nvSpPr>
          <p:spPr>
            <a:xfrm>
              <a:off x="5901073" y="33735953"/>
              <a:ext cx="1754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3">
                    <a:lumMod val="75000"/>
                  </a:schemeClr>
                </a:buClr>
                <a:buSzPct val="130000"/>
              </a:pPr>
              <a:r>
                <a:rPr 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0.04</a:t>
              </a:r>
              <a:endPara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E41853C-6D6A-1CE5-3D94-5E8424D00F12}"/>
              </a:ext>
            </a:extLst>
          </p:cNvPr>
          <p:cNvGrpSpPr/>
          <p:nvPr/>
        </p:nvGrpSpPr>
        <p:grpSpPr>
          <a:xfrm>
            <a:off x="8309357" y="32161341"/>
            <a:ext cx="6378779" cy="5562455"/>
            <a:chOff x="8614157" y="32161341"/>
            <a:chExt cx="6378779" cy="5562455"/>
          </a:xfrm>
        </p:grpSpPr>
        <p:graphicFrame>
          <p:nvGraphicFramePr>
            <p:cNvPr id="53" name="Chart 52">
              <a:extLst>
                <a:ext uri="{FF2B5EF4-FFF2-40B4-BE49-F238E27FC236}">
                  <a16:creationId xmlns:a16="http://schemas.microsoft.com/office/drawing/2014/main" id="{4D535927-A1F8-4FFC-A1B7-6297A959B02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63634534"/>
                </p:ext>
              </p:extLst>
            </p:nvPr>
          </p:nvGraphicFramePr>
          <p:xfrm>
            <a:off x="8614157" y="32161341"/>
            <a:ext cx="6378779" cy="55624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4"/>
            </a:graphicData>
          </a:graphic>
        </p:graphicFrame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CAAF5D5-3996-3F9A-C961-EA0CAA411561}"/>
                </a:ext>
              </a:extLst>
            </p:cNvPr>
            <p:cNvSpPr txBox="1"/>
            <p:nvPr/>
          </p:nvSpPr>
          <p:spPr>
            <a:xfrm>
              <a:off x="12108757" y="33225461"/>
              <a:ext cx="1754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3">
                    <a:lumMod val="75000"/>
                  </a:schemeClr>
                </a:buClr>
                <a:buSzPct val="130000"/>
              </a:pPr>
              <a:r>
                <a:rPr 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 0.0001</a:t>
              </a:r>
              <a:endPara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Left Bracket 56">
              <a:extLst>
                <a:ext uri="{FF2B5EF4-FFF2-40B4-BE49-F238E27FC236}">
                  <a16:creationId xmlns:a16="http://schemas.microsoft.com/office/drawing/2014/main" id="{7B05A5D1-5531-47FB-2FA1-2B477FBCC4E9}"/>
                </a:ext>
              </a:extLst>
            </p:cNvPr>
            <p:cNvSpPr/>
            <p:nvPr/>
          </p:nvSpPr>
          <p:spPr>
            <a:xfrm rot="5400000">
              <a:off x="12893667" y="32450983"/>
              <a:ext cx="189006" cy="2560320"/>
            </a:xfrm>
            <a:prstGeom prst="leftBracket">
              <a:avLst/>
            </a:prstGeom>
            <a:ln w="22225">
              <a:solidFill>
                <a:schemeClr val="accent5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3E370B7-6B3D-1B0D-ECB5-292820002DF5}"/>
                </a:ext>
              </a:extLst>
            </p:cNvPr>
            <p:cNvSpPr txBox="1"/>
            <p:nvPr/>
          </p:nvSpPr>
          <p:spPr>
            <a:xfrm>
              <a:off x="11516381" y="32643363"/>
              <a:ext cx="1754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3">
                    <a:lumMod val="75000"/>
                  </a:schemeClr>
                </a:buClr>
                <a:buSzPct val="130000"/>
              </a:pPr>
              <a:r>
                <a:rPr 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 0.0001</a:t>
              </a:r>
              <a:endPara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Left Bracket 58">
              <a:extLst>
                <a:ext uri="{FF2B5EF4-FFF2-40B4-BE49-F238E27FC236}">
                  <a16:creationId xmlns:a16="http://schemas.microsoft.com/office/drawing/2014/main" id="{F5A4BE5E-90C7-C0CF-FF60-4572748A5F27}"/>
                </a:ext>
              </a:extLst>
            </p:cNvPr>
            <p:cNvSpPr/>
            <p:nvPr/>
          </p:nvSpPr>
          <p:spPr>
            <a:xfrm rot="5400000">
              <a:off x="12299307" y="31296213"/>
              <a:ext cx="189006" cy="3749040"/>
            </a:xfrm>
            <a:prstGeom prst="leftBracket">
              <a:avLst/>
            </a:prstGeom>
            <a:ln w="22225">
              <a:solidFill>
                <a:schemeClr val="accent5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AB64E999-9451-81AF-50F4-B26674E63BB1}"/>
              </a:ext>
            </a:extLst>
          </p:cNvPr>
          <p:cNvSpPr txBox="1"/>
          <p:nvPr/>
        </p:nvSpPr>
        <p:spPr>
          <a:xfrm>
            <a:off x="14785952" y="32320623"/>
            <a:ext cx="566047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high nuts/seeds/legume consumers perhaps included health-conscious population</a:t>
            </a:r>
          </a:p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Diversity in consumption of specific food groups instead of all foods may give new insights 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7" name="Graphic 66" descr="Seeds with solid fill">
            <a:extLst>
              <a:ext uri="{FF2B5EF4-FFF2-40B4-BE49-F238E27FC236}">
                <a16:creationId xmlns:a16="http://schemas.microsoft.com/office/drawing/2014/main" id="{B02F5819-4F34-203F-E3DE-176CB012B89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6133953" y="30211592"/>
            <a:ext cx="914400" cy="914400"/>
          </a:xfrm>
          <a:prstGeom prst="rect">
            <a:avLst/>
          </a:prstGeom>
        </p:spPr>
      </p:pic>
      <p:pic>
        <p:nvPicPr>
          <p:cNvPr id="69" name="Graphic 68" descr="Weight Loss with solid fill">
            <a:extLst>
              <a:ext uri="{FF2B5EF4-FFF2-40B4-BE49-F238E27FC236}">
                <a16:creationId xmlns:a16="http://schemas.microsoft.com/office/drawing/2014/main" id="{1262E031-BC08-AFBD-CE8A-2A2DE607FBC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8150111" y="30193230"/>
            <a:ext cx="914400" cy="914400"/>
          </a:xfrm>
          <a:prstGeom prst="rect">
            <a:avLst/>
          </a:prstGeom>
        </p:spPr>
      </p:pic>
      <p:pic>
        <p:nvPicPr>
          <p:cNvPr id="75" name="Graphic 74" descr="Alterations &amp; Tailoring outline">
            <a:extLst>
              <a:ext uri="{FF2B5EF4-FFF2-40B4-BE49-F238E27FC236}">
                <a16:creationId xmlns:a16="http://schemas.microsoft.com/office/drawing/2014/main" id="{6C25C715-2B8C-99AE-B98F-4B59CE76718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318657" y="29720094"/>
            <a:ext cx="914400" cy="914400"/>
          </a:xfrm>
          <a:prstGeom prst="rect">
            <a:avLst/>
          </a:prstGeom>
        </p:spPr>
      </p:pic>
      <p:pic>
        <p:nvPicPr>
          <p:cNvPr id="78" name="Graphic 77" descr="Seeds outline">
            <a:extLst>
              <a:ext uri="{FF2B5EF4-FFF2-40B4-BE49-F238E27FC236}">
                <a16:creationId xmlns:a16="http://schemas.microsoft.com/office/drawing/2014/main" id="{C8AC5759-7CDD-7614-D29A-78ACCE2DDE1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5211983" y="29658053"/>
            <a:ext cx="914400" cy="914400"/>
          </a:xfrm>
          <a:prstGeom prst="rect">
            <a:avLst/>
          </a:prstGeom>
        </p:spPr>
      </p:pic>
      <p:pic>
        <p:nvPicPr>
          <p:cNvPr id="80" name="Graphic 79" descr="Weight Loss outline">
            <a:extLst>
              <a:ext uri="{FF2B5EF4-FFF2-40B4-BE49-F238E27FC236}">
                <a16:creationId xmlns:a16="http://schemas.microsoft.com/office/drawing/2014/main" id="{8E41A8B9-3F5F-2265-5766-58F1EA6100D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7048353" y="297383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59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ainbow2">
      <a:dk1>
        <a:sysClr val="windowText" lastClr="000000"/>
      </a:dk1>
      <a:lt1>
        <a:sysClr val="window" lastClr="FFFFFF"/>
      </a:lt1>
      <a:dk2>
        <a:srgbClr val="8064A2"/>
      </a:dk2>
      <a:lt2>
        <a:srgbClr val="1F497D"/>
      </a:lt2>
      <a:accent1>
        <a:srgbClr val="4BACC6"/>
      </a:accent1>
      <a:accent2>
        <a:srgbClr val="70AD47"/>
      </a:accent2>
      <a:accent3>
        <a:srgbClr val="F79646"/>
      </a:accent3>
      <a:accent4>
        <a:srgbClr val="FFC000"/>
      </a:accent4>
      <a:accent5>
        <a:srgbClr val="FFCCCC"/>
      </a:accent5>
      <a:accent6>
        <a:srgbClr val="C0504D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2437</TotalTime>
  <Words>580</Words>
  <Application>Microsoft Office PowerPoint</Application>
  <PresentationFormat>Custom</PresentationFormat>
  <Paragraphs>86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Consolas</vt:lpstr>
      <vt:lpstr>Lucida Console</vt:lpstr>
      <vt:lpstr>Office Theme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Rie Sadohara</dc:creator>
  <cp:lastModifiedBy>Sadohara, Rie</cp:lastModifiedBy>
  <cp:revision>102</cp:revision>
  <cp:lastPrinted>2019-05-09T17:37:57Z</cp:lastPrinted>
  <dcterms:created xsi:type="dcterms:W3CDTF">2017-10-21T13:09:05Z</dcterms:created>
  <dcterms:modified xsi:type="dcterms:W3CDTF">2023-04-20T08:25:16Z</dcterms:modified>
</cp:coreProperties>
</file>