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0275213" cy="40233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CD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8" autoAdjust="0"/>
    <p:restoredTop sz="94660"/>
  </p:normalViewPr>
  <p:slideViewPr>
    <p:cSldViewPr snapToGrid="0" showGuides="1">
      <p:cViewPr>
        <p:scale>
          <a:sx n="30" d="100"/>
          <a:sy n="30" d="100"/>
        </p:scale>
        <p:origin x="1278" y="78"/>
      </p:cViewPr>
      <p:guideLst>
        <p:guide orient="horz" pos="1267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ohara, Rie" userId="261a7c81-5dfa-4dc1-9615-57898a49abaf" providerId="ADAL" clId="{C27E5089-B79A-4DF5-9E07-9B2850B1E551}"/>
    <pc:docChg chg="custSel addSld modSld">
      <pc:chgData name="Sadohara, Rie" userId="261a7c81-5dfa-4dc1-9615-57898a49abaf" providerId="ADAL" clId="{C27E5089-B79A-4DF5-9E07-9B2850B1E551}" dt="2019-05-22T15:23:58.941" v="221" actId="14100"/>
      <pc:docMkLst>
        <pc:docMk/>
      </pc:docMkLst>
      <pc:sldChg chg="addSp delSp modSp">
        <pc:chgData name="Sadohara, Rie" userId="261a7c81-5dfa-4dc1-9615-57898a49abaf" providerId="ADAL" clId="{C27E5089-B79A-4DF5-9E07-9B2850B1E551}" dt="2019-05-22T15:05:30.367" v="45"/>
        <pc:sldMkLst>
          <pc:docMk/>
          <pc:sldMk cId="2028259493" sldId="256"/>
        </pc:sldMkLst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167" creationId="{DDCF69A8-FEA0-4528-A47C-0397C92A87FD}"/>
          </ac:spMkLst>
        </pc:spChg>
        <pc:spChg chg="mod">
          <ac:chgData name="Sadohara, Rie" userId="261a7c81-5dfa-4dc1-9615-57898a49abaf" providerId="ADAL" clId="{C27E5089-B79A-4DF5-9E07-9B2850B1E551}" dt="2019-05-22T15:01:57.537" v="37" actId="1035"/>
          <ac:spMkLst>
            <pc:docMk/>
            <pc:sldMk cId="2028259493" sldId="256"/>
            <ac:spMk id="190" creationId="{AEFE3327-F41E-4510-9CD2-4AAB0E264DDA}"/>
          </ac:spMkLst>
        </pc:spChg>
        <pc:spChg chg="mod">
          <ac:chgData name="Sadohara, Rie" userId="261a7c81-5dfa-4dc1-9615-57898a49abaf" providerId="ADAL" clId="{C27E5089-B79A-4DF5-9E07-9B2850B1E551}" dt="2019-05-22T15:01:59.776" v="40" actId="1035"/>
          <ac:spMkLst>
            <pc:docMk/>
            <pc:sldMk cId="2028259493" sldId="256"/>
            <ac:spMk id="191" creationId="{AE602892-ABE2-47D7-8382-D0EB4BDF8D02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0" creationId="{D4806CE0-3809-4506-BD48-DBA1BACBD701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3" creationId="{8810D828-8B7D-4585-B3C0-BFCCC862D687}"/>
          </ac:spMkLst>
        </pc:spChg>
      </pc:sldChg>
      <pc:sldChg chg="addSp delSp modSp add">
        <pc:chgData name="Sadohara, Rie" userId="261a7c81-5dfa-4dc1-9615-57898a49abaf" providerId="ADAL" clId="{C27E5089-B79A-4DF5-9E07-9B2850B1E551}" dt="2019-05-22T15:23:58.941" v="221" actId="14100"/>
        <pc:sldMkLst>
          <pc:docMk/>
          <pc:sldMk cId="1601034692" sldId="257"/>
        </pc:sldMkLst>
        <pc:spChg chg="del">
          <ac:chgData name="Sadohara, Rie" userId="261a7c81-5dfa-4dc1-9615-57898a49abaf" providerId="ADAL" clId="{C27E5089-B79A-4DF5-9E07-9B2850B1E551}" dt="2019-05-22T15:05:18.169" v="44" actId="478"/>
          <ac:spMkLst>
            <pc:docMk/>
            <pc:sldMk cId="1601034692" sldId="257"/>
            <ac:spMk id="2" creationId="{2632CB18-6DE8-47CE-B237-7F79AA699101}"/>
          </ac:spMkLst>
        </pc:spChg>
        <pc:spChg chg="del">
          <ac:chgData name="Sadohara, Rie" userId="261a7c81-5dfa-4dc1-9615-57898a49abaf" providerId="ADAL" clId="{C27E5089-B79A-4DF5-9E07-9B2850B1E551}" dt="2019-05-22T15:05:16.570" v="43" actId="478"/>
          <ac:spMkLst>
            <pc:docMk/>
            <pc:sldMk cId="1601034692" sldId="257"/>
            <ac:spMk id="3" creationId="{8FE48F5E-AC09-431B-9CFD-33874F0A895A}"/>
          </ac:spMkLst>
        </pc:spChg>
        <pc:spChg chg="add mod">
          <ac:chgData name="Sadohara, Rie" userId="261a7c81-5dfa-4dc1-9615-57898a49abaf" providerId="ADAL" clId="{C27E5089-B79A-4DF5-9E07-9B2850B1E551}" dt="2019-05-22T15:06:02.184" v="53" actId="14100"/>
          <ac:spMkLst>
            <pc:docMk/>
            <pc:sldMk cId="1601034692" sldId="257"/>
            <ac:spMk id="4" creationId="{38094CD7-7FB0-4748-8382-15146594A0DC}"/>
          </ac:spMkLst>
        </pc:spChg>
        <pc:spChg chg="add mod">
          <ac:chgData name="Sadohara, Rie" userId="261a7c81-5dfa-4dc1-9615-57898a49abaf" providerId="ADAL" clId="{C27E5089-B79A-4DF5-9E07-9B2850B1E551}" dt="2019-05-22T15:07:29.094" v="164" actId="1038"/>
          <ac:spMkLst>
            <pc:docMk/>
            <pc:sldMk cId="1601034692" sldId="257"/>
            <ac:spMk id="5" creationId="{00DB5894-14B2-4C1D-980C-36A6DBFF3D8D}"/>
          </ac:spMkLst>
        </pc:spChg>
        <pc:spChg chg="add mod">
          <ac:chgData name="Sadohara, Rie" userId="261a7c81-5dfa-4dc1-9615-57898a49abaf" providerId="ADAL" clId="{C27E5089-B79A-4DF5-9E07-9B2850B1E551}" dt="2019-05-22T15:08:18.280" v="169" actId="20577"/>
          <ac:spMkLst>
            <pc:docMk/>
            <pc:sldMk cId="1601034692" sldId="257"/>
            <ac:spMk id="6" creationId="{6F727242-79EB-4564-A54A-5C29DA590FBF}"/>
          </ac:spMkLst>
        </pc:spChg>
        <pc:spChg chg="add mod ord">
          <ac:chgData name="Sadohara, Rie" userId="261a7c81-5dfa-4dc1-9615-57898a49abaf" providerId="ADAL" clId="{C27E5089-B79A-4DF5-9E07-9B2850B1E551}" dt="2019-05-22T15:23:22.565" v="206" actId="1076"/>
          <ac:spMkLst>
            <pc:docMk/>
            <pc:sldMk cId="1601034692" sldId="257"/>
            <ac:spMk id="7" creationId="{91C9364E-F9D8-457D-BC0B-E672C8FC7921}"/>
          </ac:spMkLst>
        </pc:spChg>
        <pc:spChg chg="add mod">
          <ac:chgData name="Sadohara, Rie" userId="261a7c81-5dfa-4dc1-9615-57898a49abaf" providerId="ADAL" clId="{C27E5089-B79A-4DF5-9E07-9B2850B1E551}" dt="2019-05-22T15:23:58.941" v="221" actId="14100"/>
          <ac:spMkLst>
            <pc:docMk/>
            <pc:sldMk cId="1601034692" sldId="257"/>
            <ac:spMk id="11" creationId="{52679FC1-8DEA-47D9-9EC9-57B3A864ED40}"/>
          </ac:spMkLst>
        </pc:spChg>
        <pc:spChg chg="add mod">
          <ac:chgData name="Sadohara, Rie" userId="261a7c81-5dfa-4dc1-9615-57898a49abaf" providerId="ADAL" clId="{C27E5089-B79A-4DF5-9E07-9B2850B1E551}" dt="2019-05-22T15:23:43.845" v="210" actId="14100"/>
          <ac:spMkLst>
            <pc:docMk/>
            <pc:sldMk cId="1601034692" sldId="257"/>
            <ac:spMk id="13" creationId="{97D9D3A3-1A78-410F-92B3-EEBEA06AF2EC}"/>
          </ac:spMkLst>
        </pc:spChg>
        <pc:picChg chg="add mod">
          <ac:chgData name="Sadohara, Rie" userId="261a7c81-5dfa-4dc1-9615-57898a49abaf" providerId="ADAL" clId="{C27E5089-B79A-4DF5-9E07-9B2850B1E551}" dt="2019-05-22T15:23:22.565" v="206" actId="1076"/>
          <ac:picMkLst>
            <pc:docMk/>
            <pc:sldMk cId="1601034692" sldId="257"/>
            <ac:picMk id="9" creationId="{84A70AF9-C319-47A1-B4F9-A5C786BEFFF0}"/>
          </ac:picMkLst>
        </pc:picChg>
        <pc:picChg chg="add mod">
          <ac:chgData name="Sadohara, Rie" userId="261a7c81-5dfa-4dc1-9615-57898a49abaf" providerId="ADAL" clId="{C27E5089-B79A-4DF5-9E07-9B2850B1E551}" dt="2019-05-22T15:23:58.941" v="221" actId="14100"/>
          <ac:picMkLst>
            <pc:docMk/>
            <pc:sldMk cId="1601034692" sldId="257"/>
            <ac:picMk id="12" creationId="{2176ABB1-0505-4E16-9019-690B9D69BBED}"/>
          </ac:picMkLst>
        </pc:picChg>
        <pc:picChg chg="add mod">
          <ac:chgData name="Sadohara, Rie" userId="261a7c81-5dfa-4dc1-9615-57898a49abaf" providerId="ADAL" clId="{C27E5089-B79A-4DF5-9E07-9B2850B1E551}" dt="2019-05-22T15:23:48.789" v="220" actId="1037"/>
          <ac:picMkLst>
            <pc:docMk/>
            <pc:sldMk cId="1601034692" sldId="257"/>
            <ac:picMk id="14" creationId="{43BF701D-18D2-48AF-AD14-913916C90BCF}"/>
          </ac:picMkLst>
        </pc:picChg>
        <pc:picChg chg="add del mod">
          <ac:chgData name="Sadohara, Rie" userId="261a7c81-5dfa-4dc1-9615-57898a49abaf" providerId="ADAL" clId="{C27E5089-B79A-4DF5-9E07-9B2850B1E551}" dt="2019-05-22T15:21:51.192" v="186" actId="478"/>
          <ac:picMkLst>
            <pc:docMk/>
            <pc:sldMk cId="1601034692" sldId="257"/>
            <ac:picMk id="1026" creationId="{6AC49A73-B989-4051-911B-2DE30EC83BFC}"/>
          </ac:picMkLst>
        </pc:picChg>
      </pc:sldChg>
    </pc:docChg>
  </pc:docChgLst>
  <pc:docChgLst>
    <pc:chgData name="Rie Sadohara" userId="261a7c81-5dfa-4dc1-9615-57898a49abaf" providerId="ADAL" clId="{F3977631-73DA-405B-BDF3-0DFBF0A5A22D}"/>
    <pc:docChg chg="undo custSel modSld">
      <pc:chgData name="Rie Sadohara" userId="261a7c81-5dfa-4dc1-9615-57898a49abaf" providerId="ADAL" clId="{F3977631-73DA-405B-BDF3-0DFBF0A5A22D}" dt="2019-04-19T20:24:19.721" v="1157" actId="113"/>
      <pc:docMkLst>
        <pc:docMk/>
      </pc:docMkLst>
      <pc:sldChg chg="addSp delSp modSp">
        <pc:chgData name="Rie Sadohara" userId="261a7c81-5dfa-4dc1-9615-57898a49abaf" providerId="ADAL" clId="{F3977631-73DA-405B-BDF3-0DFBF0A5A22D}" dt="2019-04-19T20:24:19.721" v="1157" actId="113"/>
        <pc:sldMkLst>
          <pc:docMk/>
          <pc:sldMk cId="2028259493" sldId="256"/>
        </pc:sldMkLst>
        <pc:spChg chg="add mod">
          <ac:chgData name="Rie Sadohara" userId="261a7c81-5dfa-4dc1-9615-57898a49abaf" providerId="ADAL" clId="{F3977631-73DA-405B-BDF3-0DFBF0A5A22D}" dt="2019-04-19T20:22:21.969" v="1069" actId="14100"/>
          <ac:spMkLst>
            <pc:docMk/>
            <pc:sldMk cId="2028259493" sldId="256"/>
            <ac:spMk id="139" creationId="{D6BB1E11-5061-40A3-B876-B75BB3318962}"/>
          </ac:spMkLst>
        </pc:spChg>
        <pc:spChg chg="add del mod">
          <ac:chgData name="Rie Sadohara" userId="261a7c81-5dfa-4dc1-9615-57898a49abaf" providerId="ADAL" clId="{F3977631-73DA-405B-BDF3-0DFBF0A5A22D}" dt="2019-04-19T20:13:52.251" v="732" actId="478"/>
          <ac:spMkLst>
            <pc:docMk/>
            <pc:sldMk cId="2028259493" sldId="256"/>
            <ac:spMk id="140" creationId="{90FAA29A-120F-4797-BB03-129A09C91020}"/>
          </ac:spMkLst>
        </pc:spChg>
        <pc:spChg chg="add mod">
          <ac:chgData name="Rie Sadohara" userId="261a7c81-5dfa-4dc1-9615-57898a49abaf" providerId="ADAL" clId="{F3977631-73DA-405B-BDF3-0DFBF0A5A22D}" dt="2019-04-19T20:23:37.918" v="1092" actId="1035"/>
          <ac:spMkLst>
            <pc:docMk/>
            <pc:sldMk cId="2028259493" sldId="256"/>
            <ac:spMk id="142" creationId="{3D3C7263-A33E-422D-A8F6-12DFDBC0E3C4}"/>
          </ac:spMkLst>
        </pc:spChg>
        <pc:spChg chg="add mod">
          <ac:chgData name="Rie Sadohara" userId="261a7c81-5dfa-4dc1-9615-57898a49abaf" providerId="ADAL" clId="{F3977631-73DA-405B-BDF3-0DFBF0A5A22D}" dt="2019-04-19T20:24:19.721" v="1157" actId="113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Rie Sadohara" userId="261a7c81-5dfa-4dc1-9615-57898a49abaf" providerId="ADAL" clId="{F3977631-73DA-405B-BDF3-0DFBF0A5A22D}" dt="2019-04-19T20:03:15.479" v="108" actId="20577"/>
          <ac:spMkLst>
            <pc:docMk/>
            <pc:sldMk cId="2028259493" sldId="256"/>
            <ac:spMk id="153" creationId="{AE602892-ABE2-47D7-8382-D0EB4BDF8D02}"/>
          </ac:spMkLst>
        </pc:spChg>
      </pc:sldChg>
    </pc:docChg>
  </pc:docChgLst>
  <pc:docChgLst>
    <pc:chgData name="Sadohara, Rie" userId="261a7c81-5dfa-4dc1-9615-57898a49abaf" providerId="ADAL" clId="{C387E97C-5F7C-4C01-B96F-64F9665CA201}"/>
    <pc:docChg chg="modSld">
      <pc:chgData name="Sadohara, Rie" userId="261a7c81-5dfa-4dc1-9615-57898a49abaf" providerId="ADAL" clId="{C387E97C-5F7C-4C01-B96F-64F9665CA201}" dt="2019-10-30T15:10:09.988" v="1" actId="27918"/>
      <pc:docMkLst>
        <pc:docMk/>
      </pc:docMkLst>
      <pc:sldChg chg="mod">
        <pc:chgData name="Sadohara, Rie" userId="261a7c81-5dfa-4dc1-9615-57898a49abaf" providerId="ADAL" clId="{C387E97C-5F7C-4C01-B96F-64F9665CA201}" dt="2019-10-30T15:10:09.988" v="1" actId="27918"/>
        <pc:sldMkLst>
          <pc:docMk/>
          <pc:sldMk cId="2028259493" sldId="256"/>
        </pc:sldMkLst>
      </pc:sldChg>
    </pc:docChg>
  </pc:docChgLst>
  <pc:docChgLst>
    <pc:chgData name="Sadohara, Rie" userId="261a7c81-5dfa-4dc1-9615-57898a49abaf" providerId="ADAL" clId="{46F1D239-F47B-49F0-95D9-959C45229841}"/>
    <pc:docChg chg="undo custSel modSld">
      <pc:chgData name="Sadohara, Rie" userId="261a7c81-5dfa-4dc1-9615-57898a49abaf" providerId="ADAL" clId="{46F1D239-F47B-49F0-95D9-959C45229841}" dt="2019-05-09T03:03:24.058" v="2362" actId="20577"/>
      <pc:docMkLst>
        <pc:docMk/>
      </pc:docMkLst>
      <pc:sldChg chg="addSp delSp modSp mod">
        <pc:chgData name="Sadohara, Rie" userId="261a7c81-5dfa-4dc1-9615-57898a49abaf" providerId="ADAL" clId="{46F1D239-F47B-49F0-95D9-959C45229841}" dt="2019-05-09T03:03:24.058" v="2362" actId="20577"/>
        <pc:sldMkLst>
          <pc:docMk/>
          <pc:sldMk cId="2028259493" sldId="256"/>
        </pc:sldMkLst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46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54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8T23:57:27.148" v="1289" actId="14100"/>
          <ac:spMkLst>
            <pc:docMk/>
            <pc:sldMk cId="2028259493" sldId="256"/>
            <ac:spMk id="82" creationId="{D6BB1E11-5061-40A3-B876-B75BB3318962}"/>
          </ac:spMkLst>
        </pc:spChg>
        <pc:spChg chg="add 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83" creationId="{E3AF1915-9668-4484-9345-3640E74FE452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0" creationId="{755772D6-13E2-4179-AA8B-D97ACCB37428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1" creationId="{BF01CA88-D4AC-4D0E-B67B-84CCE12B3341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4" creationId="{63CEA139-DF23-4219-9107-BD29077AD345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5" creationId="{FBB508FA-D535-4E10-A369-1E254953510F}"/>
          </ac:spMkLst>
        </pc:spChg>
        <pc:spChg chg="add mod ord">
          <ac:chgData name="Sadohara, Rie" userId="261a7c81-5dfa-4dc1-9615-57898a49abaf" providerId="ADAL" clId="{46F1D239-F47B-49F0-95D9-959C45229841}" dt="2019-05-09T02:55:02.019" v="2027" actId="166"/>
          <ac:spMkLst>
            <pc:docMk/>
            <pc:sldMk cId="2028259493" sldId="256"/>
            <ac:spMk id="99" creationId="{819A5F76-E925-4889-98BC-AFFD12C0BA72}"/>
          </ac:spMkLst>
        </pc:spChg>
        <pc:spChg chg="add mod">
          <ac:chgData name="Sadohara, Rie" userId="261a7c81-5dfa-4dc1-9615-57898a49abaf" providerId="ADAL" clId="{46F1D239-F47B-49F0-95D9-959C45229841}" dt="2019-05-09T02:55:25.334" v="2033" actId="1076"/>
          <ac:spMkLst>
            <pc:docMk/>
            <pc:sldMk cId="2028259493" sldId="256"/>
            <ac:spMk id="100" creationId="{3508C023-467C-4F1C-B501-35D492306A04}"/>
          </ac:spMkLst>
        </pc:spChg>
        <pc:spChg chg="add mod">
          <ac:chgData name="Sadohara, Rie" userId="261a7c81-5dfa-4dc1-9615-57898a49abaf" providerId="ADAL" clId="{46F1D239-F47B-49F0-95D9-959C45229841}" dt="2019-05-09T03:03:24.058" v="2362" actId="20577"/>
          <ac:spMkLst>
            <pc:docMk/>
            <pc:sldMk cId="2028259493" sldId="256"/>
            <ac:spMk id="107" creationId="{F62178ED-025D-471F-8D34-D3453566B1D4}"/>
          </ac:spMkLst>
        </pc:spChg>
        <pc:spChg chg="add mod">
          <ac:chgData name="Sadohara, Rie" userId="261a7c81-5dfa-4dc1-9615-57898a49abaf" providerId="ADAL" clId="{46F1D239-F47B-49F0-95D9-959C45229841}" dt="2019-05-09T03:02:43.180" v="2361" actId="1037"/>
          <ac:spMkLst>
            <pc:docMk/>
            <pc:sldMk cId="2028259493" sldId="256"/>
            <ac:spMk id="110" creationId="{6BEB3A6C-6BD9-4B10-B87D-E9D709656490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28" creationId="{96B45A32-7FB9-437C-8C8E-701E57D6AA91}"/>
          </ac:spMkLst>
        </pc:spChg>
        <pc:spChg chg="mod ord">
          <ac:chgData name="Sadohara, Rie" userId="261a7c81-5dfa-4dc1-9615-57898a49abaf" providerId="ADAL" clId="{46F1D239-F47B-49F0-95D9-959C45229841}" dt="2019-05-09T01:56:14.624" v="1789" actId="164"/>
          <ac:spMkLst>
            <pc:docMk/>
            <pc:sldMk cId="2028259493" sldId="256"/>
            <ac:spMk id="130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17T01:24:55.141" v="99" actId="1076"/>
          <ac:spMkLst>
            <pc:docMk/>
            <pc:sldMk cId="2028259493" sldId="256"/>
            <ac:spMk id="132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7:23.955" v="1288" actId="14100"/>
          <ac:spMkLst>
            <pc:docMk/>
            <pc:sldMk cId="2028259493" sldId="256"/>
            <ac:spMk id="133" creationId="{B306B42A-5C5A-4D33-BB12-AD002F641399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35" creationId="{8F2DF0AC-39FF-4A3D-B147-E050DC6A4BDF}"/>
          </ac:spMkLst>
        </pc:spChg>
        <pc:spChg chg="add mod">
          <ac:chgData name="Sadohara, Rie" userId="261a7c81-5dfa-4dc1-9615-57898a49abaf" providerId="ADAL" clId="{46F1D239-F47B-49F0-95D9-959C45229841}" dt="2019-05-09T03:02:24.956" v="2353" actId="14100"/>
          <ac:spMkLst>
            <pc:docMk/>
            <pc:sldMk cId="2028259493" sldId="256"/>
            <ac:spMk id="137" creationId="{ACACD415-A610-4E82-AD70-DEC2270C2F5C}"/>
          </ac:spMkLst>
        </pc:spChg>
        <pc:spChg chg="add mod">
          <ac:chgData name="Sadohara, Rie" userId="261a7c81-5dfa-4dc1-9615-57898a49abaf" providerId="ADAL" clId="{46F1D239-F47B-49F0-95D9-959C45229841}" dt="2019-05-09T03:02:30.501" v="2355" actId="1076"/>
          <ac:spMkLst>
            <pc:docMk/>
            <pc:sldMk cId="2028259493" sldId="256"/>
            <ac:spMk id="138" creationId="{21624A09-902A-46E0-8A25-807FC6125380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39" creationId="{ACACD415-A610-4E82-AD70-DEC2270C2F5C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39" creationId="{D6BB1E11-5061-40A3-B876-B75BB3318962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40" creationId="{21624A09-902A-46E0-8A25-807FC6125380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0" creationId="{49422036-3341-4717-B170-004454B0FDD9}"/>
          </ac:spMkLst>
        </pc:spChg>
        <pc:spChg chg="add mod">
          <ac:chgData name="Sadohara, Rie" userId="261a7c81-5dfa-4dc1-9615-57898a49abaf" providerId="ADAL" clId="{46F1D239-F47B-49F0-95D9-959C45229841}" dt="2019-05-08T23:58:31.138" v="1300" actId="20577"/>
          <ac:spMkLst>
            <pc:docMk/>
            <pc:sldMk cId="2028259493" sldId="256"/>
            <ac:spMk id="141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2" creationId="{3D3C7263-A33E-422D-A8F6-12DFDBC0E3C4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143" creationId="{9844F234-F4F0-48E5-843D-B4D881FBBB03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Sadohara, Rie" userId="261a7c81-5dfa-4dc1-9615-57898a49abaf" providerId="ADAL" clId="{46F1D239-F47B-49F0-95D9-959C45229841}" dt="2019-05-08T23:58:59.715" v="1391" actId="20577"/>
          <ac:spMkLst>
            <pc:docMk/>
            <pc:sldMk cId="2028259493" sldId="256"/>
            <ac:spMk id="146" creationId="{E080E312-F790-4919-8988-959084F9BB07}"/>
          </ac:spMkLst>
        </pc:spChg>
        <pc:spChg chg="mod ord">
          <ac:chgData name="Sadohara, Rie" userId="261a7c81-5dfa-4dc1-9615-57898a49abaf" providerId="ADAL" clId="{46F1D239-F47B-49F0-95D9-959C45229841}" dt="2019-05-09T01:59:36.997" v="1818" actId="20577"/>
          <ac:spMkLst>
            <pc:docMk/>
            <pc:sldMk cId="2028259493" sldId="256"/>
            <ac:spMk id="153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6:25.338" v="1267" actId="1076"/>
          <ac:spMkLst>
            <pc:docMk/>
            <pc:sldMk cId="2028259493" sldId="256"/>
            <ac:spMk id="155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7" creationId="{34839FB0-2F75-493F-BDE0-DAD6AED7CE9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8" creationId="{31820751-AC61-4A2D-9F02-D3245B32A7A8}"/>
          </ac:spMkLst>
        </pc:spChg>
        <pc:spChg chg="mod">
          <ac:chgData name="Sadohara, Rie" userId="261a7c81-5dfa-4dc1-9615-57898a49abaf" providerId="ADAL" clId="{46F1D239-F47B-49F0-95D9-959C45229841}" dt="2019-05-09T01:42:48.430" v="1694" actId="20577"/>
          <ac:spMkLst>
            <pc:docMk/>
            <pc:sldMk cId="2028259493" sldId="256"/>
            <ac:spMk id="158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3:02:17.693" v="2351" actId="1076"/>
          <ac:spMkLst>
            <pc:docMk/>
            <pc:sldMk cId="2028259493" sldId="256"/>
            <ac:spMk id="159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24T14:16:28.071" v="757" actId="20577"/>
          <ac:spMkLst>
            <pc:docMk/>
            <pc:sldMk cId="2028259493" sldId="256"/>
            <ac:spMk id="162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4" creationId="{22728D00-5C1B-4F81-AC03-D77C5C3E028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5" creationId="{856A9F5E-0049-4B8C-9B47-43906C124C9B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6" creationId="{2E50D02B-44B8-456D-A666-BE5C3544CAC9}"/>
          </ac:spMkLst>
        </pc:spChg>
        <pc:spChg chg="mod">
          <ac:chgData name="Sadohara, Rie" userId="261a7c81-5dfa-4dc1-9615-57898a49abaf" providerId="ADAL" clId="{46F1D239-F47B-49F0-95D9-959C45229841}" dt="2019-05-09T02:52:03.545" v="1924" actId="20577"/>
          <ac:spMkLst>
            <pc:docMk/>
            <pc:sldMk cId="2028259493" sldId="256"/>
            <ac:spMk id="166" creationId="{CEC0FCAA-15B0-4B11-9A1F-4380EC68CF7E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7" creationId="{6DCDFBF8-6D5D-4786-836A-8F25BF34624A}"/>
          </ac:spMkLst>
        </pc:spChg>
        <pc:spChg chg="mod">
          <ac:chgData name="Sadohara, Rie" userId="261a7c81-5dfa-4dc1-9615-57898a49abaf" providerId="ADAL" clId="{46F1D239-F47B-49F0-95D9-959C45229841}" dt="2019-05-09T01:53:51.299" v="1751" actId="1035"/>
          <ac:spMkLst>
            <pc:docMk/>
            <pc:sldMk cId="2028259493" sldId="256"/>
            <ac:spMk id="168" creationId="{AE602892-ABE2-47D7-8382-D0EB4BDF8D0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8" creationId="{E7F3A1E2-F8BB-409E-A820-AEAC55871B74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9" creationId="{68AC08AE-30BD-40B0-978D-F94645EF884A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69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2" creationId="{D6BB1E11-5061-40A3-B876-B75BB3318962}"/>
          </ac:spMkLst>
        </pc:spChg>
        <pc:spChg chg="add mod ord">
          <ac:chgData name="Sadohara, Rie" userId="261a7c81-5dfa-4dc1-9615-57898a49abaf" providerId="ADAL" clId="{46F1D239-F47B-49F0-95D9-959C45229841}" dt="2019-05-09T02:52:48.486" v="2012" actId="1076"/>
          <ac:spMkLst>
            <pc:docMk/>
            <pc:sldMk cId="2028259493" sldId="256"/>
            <ac:spMk id="174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6:48.677" v="1274" actId="122"/>
          <ac:spMkLst>
            <pc:docMk/>
            <pc:sldMk cId="2028259493" sldId="256"/>
            <ac:spMk id="177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8" creationId="{D6BB1E11-5061-40A3-B876-B75BB3318962}"/>
          </ac:spMkLst>
        </pc:spChg>
        <pc:spChg chg="add del mod">
          <ac:chgData name="Sadohara, Rie" userId="261a7c81-5dfa-4dc1-9615-57898a49abaf" providerId="ADAL" clId="{46F1D239-F47B-49F0-95D9-959C45229841}" dt="2019-05-09T02:48:33.067" v="1824" actId="478"/>
          <ac:spMkLst>
            <pc:docMk/>
            <pc:sldMk cId="2028259493" sldId="256"/>
            <ac:spMk id="179" creationId="{52A0D893-EE85-4D73-B167-FB1BE315175D}"/>
          </ac:spMkLst>
        </pc:spChg>
        <pc:spChg chg="add del mod">
          <ac:chgData name="Sadohara, Rie" userId="261a7c81-5dfa-4dc1-9615-57898a49abaf" providerId="ADAL" clId="{46F1D239-F47B-49F0-95D9-959C45229841}" dt="2019-05-09T02:45:11.454" v="1819" actId="478"/>
          <ac:spMkLst>
            <pc:docMk/>
            <pc:sldMk cId="2028259493" sldId="256"/>
            <ac:spMk id="180" creationId="{688433C7-7380-41F9-99D5-D5F39852AA4A}"/>
          </ac:spMkLst>
        </pc:spChg>
        <pc:spChg chg="add mod">
          <ac:chgData name="Sadohara, Rie" userId="261a7c81-5dfa-4dc1-9615-57898a49abaf" providerId="ADAL" clId="{46F1D239-F47B-49F0-95D9-959C45229841}" dt="2019-04-24T14:12:28.239" v="698" actId="14100"/>
          <ac:spMkLst>
            <pc:docMk/>
            <pc:sldMk cId="2028259493" sldId="256"/>
            <ac:spMk id="181" creationId="{8D3614C8-3E98-4814-A25A-0D8477F0BB07}"/>
          </ac:spMkLst>
        </pc:spChg>
        <pc:spChg chg="add del">
          <ac:chgData name="Sadohara, Rie" userId="261a7c81-5dfa-4dc1-9615-57898a49abaf" providerId="ADAL" clId="{46F1D239-F47B-49F0-95D9-959C45229841}" dt="2019-04-24T14:12:53.272" v="700" actId="478"/>
          <ac:spMkLst>
            <pc:docMk/>
            <pc:sldMk cId="2028259493" sldId="256"/>
            <ac:spMk id="183" creationId="{71B53D10-E890-4197-BAE4-189405C9F761}"/>
          </ac:spMkLst>
        </pc:spChg>
        <pc:spChg chg="del">
          <ac:chgData name="Sadohara, Rie" userId="261a7c81-5dfa-4dc1-9615-57898a49abaf" providerId="ADAL" clId="{46F1D239-F47B-49F0-95D9-959C45229841}" dt="2019-05-09T01:53:07.510" v="1715"/>
          <ac:spMkLst>
            <pc:docMk/>
            <pc:sldMk cId="2028259493" sldId="256"/>
            <ac:spMk id="183" creationId="{AE602892-ABE2-47D7-8382-D0EB4BDF8D02}"/>
          </ac:spMkLst>
        </pc:spChg>
        <pc:spChg chg="add mod">
          <ac:chgData name="Sadohara, Rie" userId="261a7c81-5dfa-4dc1-9615-57898a49abaf" providerId="ADAL" clId="{46F1D239-F47B-49F0-95D9-959C45229841}" dt="2019-04-24T14:13:40.919" v="741" actId="1076"/>
          <ac:spMkLst>
            <pc:docMk/>
            <pc:sldMk cId="2028259493" sldId="256"/>
            <ac:spMk id="184" creationId="{9017F2AF-0F6D-418C-8A4C-A3DC7883560C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86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9T02:56:11.174" v="2043" actId="1036"/>
          <ac:spMkLst>
            <pc:docMk/>
            <pc:sldMk cId="2028259493" sldId="256"/>
            <ac:spMk id="191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3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4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40:42.774" v="1653" actId="1076"/>
          <ac:spMkLst>
            <pc:docMk/>
            <pc:sldMk cId="2028259493" sldId="256"/>
            <ac:spMk id="195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39:42.838" v="1604" actId="20577"/>
          <ac:spMkLst>
            <pc:docMk/>
            <pc:sldMk cId="2028259493" sldId="256"/>
            <ac:spMk id="202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39:36.668" v="1587" actId="1035"/>
          <ac:spMkLst>
            <pc:docMk/>
            <pc:sldMk cId="2028259493" sldId="256"/>
            <ac:spMk id="204" creationId="{AE602892-ABE2-47D7-8382-D0EB4BDF8D02}"/>
          </ac:spMkLst>
        </pc:spChg>
        <pc:grpChg chg="mod">
          <ac:chgData name="Sadohara, Rie" userId="261a7c81-5dfa-4dc1-9615-57898a49abaf" providerId="ADAL" clId="{46F1D239-F47B-49F0-95D9-959C45229841}" dt="2019-05-09T01:58:56.571" v="1803" actId="14100"/>
          <ac:grpSpMkLst>
            <pc:docMk/>
            <pc:sldMk cId="2028259493" sldId="256"/>
            <ac:grpSpMk id="3" creationId="{00000000-0000-0000-0000-000000000000}"/>
          </ac:grpSpMkLst>
        </pc:grpChg>
        <pc:grpChg chg="add mod">
          <ac:chgData name="Sadohara, Rie" userId="261a7c81-5dfa-4dc1-9615-57898a49abaf" providerId="ADAL" clId="{46F1D239-F47B-49F0-95D9-959C45229841}" dt="2019-04-17T11:59:42.385" v="253" actId="1036"/>
          <ac:grpSpMkLst>
            <pc:docMk/>
            <pc:sldMk cId="2028259493" sldId="256"/>
            <ac:grpSpMk id="5" creationId="{F54479F2-D313-405E-8C5E-B033761E609B}"/>
          </ac:grpSpMkLst>
        </pc:grpChg>
        <pc:grpChg chg="add mod">
          <ac:chgData name="Sadohara, Rie" userId="261a7c81-5dfa-4dc1-9615-57898a49abaf" providerId="ADAL" clId="{46F1D239-F47B-49F0-95D9-959C45229841}" dt="2019-05-09T01:56:14.624" v="1789" actId="164"/>
          <ac:grpSpMkLst>
            <pc:docMk/>
            <pc:sldMk cId="2028259493" sldId="256"/>
            <ac:grpSpMk id="28" creationId="{6D054B7A-2E0C-4787-8E9D-BC1C2EB50482}"/>
          </ac:grpSpMkLst>
        </pc:grpChg>
        <pc:grpChg chg="del ord">
          <ac:chgData name="Sadohara, Rie" userId="261a7c81-5dfa-4dc1-9615-57898a49abaf" providerId="ADAL" clId="{46F1D239-F47B-49F0-95D9-959C45229841}" dt="2019-05-09T02:52:52.921" v="2014" actId="478"/>
          <ac:grpSpMkLst>
            <pc:docMk/>
            <pc:sldMk cId="2028259493" sldId="256"/>
            <ac:grpSpMk id="30" creationId="{00000000-0000-0000-0000-000000000000}"/>
          </ac:grpSpMkLst>
        </pc:grpChg>
        <pc:grpChg chg="add mod ord">
          <ac:chgData name="Sadohara, Rie" userId="261a7c81-5dfa-4dc1-9615-57898a49abaf" providerId="ADAL" clId="{46F1D239-F47B-49F0-95D9-959C45229841}" dt="2019-05-09T02:55:20.163" v="2031" actId="164"/>
          <ac:grpSpMkLst>
            <pc:docMk/>
            <pc:sldMk cId="2028259493" sldId="256"/>
            <ac:grpSpMk id="31" creationId="{B3528C56-E851-4D26-993F-1C06E10D6DD5}"/>
          </ac:grpSpMkLst>
        </pc:grpChg>
        <pc:grpChg chg="add mod">
          <ac:chgData name="Sadohara, Rie" userId="261a7c81-5dfa-4dc1-9615-57898a49abaf" providerId="ADAL" clId="{46F1D239-F47B-49F0-95D9-959C45229841}" dt="2019-05-09T02:50:43.462" v="1840" actId="1076"/>
          <ac:grpSpMkLst>
            <pc:docMk/>
            <pc:sldMk cId="2028259493" sldId="256"/>
            <ac:grpSpMk id="33" creationId="{552B70C6-0FEF-4742-AEE1-3FEA007E0215}"/>
          </ac:grpSpMkLst>
        </pc:grpChg>
        <pc:grpChg chg="add mod">
          <ac:chgData name="Sadohara, Rie" userId="261a7c81-5dfa-4dc1-9615-57898a49abaf" providerId="ADAL" clId="{46F1D239-F47B-49F0-95D9-959C45229841}" dt="2019-05-09T02:55:37.550" v="2035" actId="1076"/>
          <ac:grpSpMkLst>
            <pc:docMk/>
            <pc:sldMk cId="2028259493" sldId="256"/>
            <ac:grpSpMk id="35" creationId="{49C36763-DDA2-4ADD-865C-D393EF0933B1}"/>
          </ac:grpSpMkLst>
        </pc:grpChg>
        <pc:grpChg chg="del mod">
          <ac:chgData name="Sadohara, Rie" userId="261a7c81-5dfa-4dc1-9615-57898a49abaf" providerId="ADAL" clId="{46F1D239-F47B-49F0-95D9-959C45229841}" dt="2019-05-09T01:53:07.510" v="1715"/>
          <ac:grpSpMkLst>
            <pc:docMk/>
            <pc:sldMk cId="2028259493" sldId="256"/>
            <ac:grpSpMk id="43" creationId="{00000000-0000-0000-0000-000000000000}"/>
          </ac:grpSpMkLst>
        </pc:grpChg>
        <pc:graphicFrameChg chg="add del mod">
          <ac:chgData name="Sadohara, Rie" userId="261a7c81-5dfa-4dc1-9615-57898a49abaf" providerId="ADAL" clId="{46F1D239-F47B-49F0-95D9-959C45229841}" dt="2019-04-17T11:56:32.098" v="145" actId="478"/>
          <ac:graphicFrameMkLst>
            <pc:docMk/>
            <pc:sldMk cId="2028259493" sldId="256"/>
            <ac:graphicFrameMk id="10" creationId="{93826B3D-69F2-4477-A031-C356AEE02B4F}"/>
          </ac:graphicFrameMkLst>
        </pc:graphicFrameChg>
        <pc:graphicFrameChg chg="add mod modGraphic">
          <ac:chgData name="Sadohara, Rie" userId="261a7c81-5dfa-4dc1-9615-57898a49abaf" providerId="ADAL" clId="{46F1D239-F47B-49F0-95D9-959C45229841}" dt="2019-05-09T01:57:43.804" v="1796" actId="1076"/>
          <ac:graphicFrameMkLst>
            <pc:docMk/>
            <pc:sldMk cId="2028259493" sldId="256"/>
            <ac:graphicFrameMk id="12" creationId="{78686EC0-5FDD-401E-862F-9BA85D8B3AC8}"/>
          </ac:graphicFrameMkLst>
        </pc:graphicFrameChg>
        <pc:graphicFrameChg chg="mod modGraphic">
          <ac:chgData name="Sadohara, Rie" userId="261a7c81-5dfa-4dc1-9615-57898a49abaf" providerId="ADAL" clId="{46F1D239-F47B-49F0-95D9-959C45229841}" dt="2019-05-09T02:51:37.299" v="1867" actId="20577"/>
          <ac:graphicFrameMkLst>
            <pc:docMk/>
            <pc:sldMk cId="2028259493" sldId="256"/>
            <ac:graphicFrameMk id="24" creationId="{00000000-0000-0000-0000-000000000000}"/>
          </ac:graphicFrameMkLst>
        </pc:graphicFrameChg>
        <pc:graphicFrameChg chg="add mod">
          <ac:chgData name="Sadohara, Rie" userId="261a7c81-5dfa-4dc1-9615-57898a49abaf" providerId="ADAL" clId="{46F1D239-F47B-49F0-95D9-959C45229841}" dt="2019-05-09T00:11:14.490" v="1454" actId="207"/>
          <ac:graphicFrameMkLst>
            <pc:docMk/>
            <pc:sldMk cId="2028259493" sldId="256"/>
            <ac:graphicFrameMk id="136" creationId="{3B836481-9B91-499D-A3D4-96D483A2258E}"/>
          </ac:graphicFrameMkLst>
        </pc:graphicFrameChg>
        <pc:graphicFrameChg chg="add mod">
          <ac:chgData name="Sadohara, Rie" userId="261a7c81-5dfa-4dc1-9615-57898a49abaf" providerId="ADAL" clId="{46F1D239-F47B-49F0-95D9-959C45229841}" dt="2019-04-24T14:06:17.058" v="454" actId="1076"/>
          <ac:graphicFrameMkLst>
            <pc:docMk/>
            <pc:sldMk cId="2028259493" sldId="256"/>
            <ac:graphicFrameMk id="163" creationId="{C80981CC-2453-4ADD-89BB-96918E8E4EC9}"/>
          </ac:graphicFrameMkLst>
        </pc:graphicFrameChg>
        <pc:graphicFrameChg chg="mod">
          <ac:chgData name="Sadohara, Rie" userId="261a7c81-5dfa-4dc1-9615-57898a49abaf" providerId="ADAL" clId="{46F1D239-F47B-49F0-95D9-959C45229841}" dt="2019-05-09T02:50:26.854" v="1837" actId="403"/>
          <ac:graphicFrameMkLst>
            <pc:docMk/>
            <pc:sldMk cId="2028259493" sldId="256"/>
            <ac:graphicFrameMk id="167" creationId="{00000000-0000-0000-0000-000000000000}"/>
          </ac:graphicFrameMkLst>
        </pc:graphicFrameChg>
        <pc:picChg chg="mod">
          <ac:chgData name="Sadohara, Rie" userId="261a7c81-5dfa-4dc1-9615-57898a49abaf" providerId="ADAL" clId="{46F1D239-F47B-49F0-95D9-959C45229841}" dt="2019-05-09T01:59:03.097" v="1806" actId="1036"/>
          <ac:picMkLst>
            <pc:docMk/>
            <pc:sldMk cId="2028259493" sldId="256"/>
            <ac:picMk id="2" creationId="{00000000-0000-0000-0000-000000000000}"/>
          </ac:picMkLst>
        </pc:picChg>
        <pc:picChg chg="add del">
          <ac:chgData name="Sadohara, Rie" userId="261a7c81-5dfa-4dc1-9615-57898a49abaf" providerId="ADAL" clId="{46F1D239-F47B-49F0-95D9-959C45229841}" dt="2019-04-17T11:52:35.422" v="120" actId="478"/>
          <ac:picMkLst>
            <pc:docMk/>
            <pc:sldMk cId="2028259493" sldId="256"/>
            <ac:picMk id="4" creationId="{0E2E0BD1-4355-4FC0-B45A-38587BF5AE16}"/>
          </ac:picMkLst>
        </pc:picChg>
        <pc:picChg chg="add del mod">
          <ac:chgData name="Sadohara, Rie" userId="261a7c81-5dfa-4dc1-9615-57898a49abaf" providerId="ADAL" clId="{46F1D239-F47B-49F0-95D9-959C45229841}" dt="2019-04-17T01:21:03.512" v="3" actId="478"/>
          <ac:picMkLst>
            <pc:docMk/>
            <pc:sldMk cId="2028259493" sldId="256"/>
            <ac:picMk id="4" creationId="{0F144179-AC7E-4A3C-8846-698A18086F96}"/>
          </ac:picMkLst>
        </pc:picChg>
        <pc:picChg chg="add del mod ord">
          <ac:chgData name="Sadohara, Rie" userId="261a7c81-5dfa-4dc1-9615-57898a49abaf" providerId="ADAL" clId="{46F1D239-F47B-49F0-95D9-959C45229841}" dt="2019-04-24T14:07:52.739" v="553" actId="478"/>
          <ac:picMkLst>
            <pc:docMk/>
            <pc:sldMk cId="2028259493" sldId="256"/>
            <ac:picMk id="4" creationId="{98AD22D0-1596-46B8-A917-BE45213BB519}"/>
          </ac:picMkLst>
        </pc:picChg>
        <pc:picChg chg="add del mod">
          <ac:chgData name="Sadohara, Rie" userId="261a7c81-5dfa-4dc1-9615-57898a49abaf" providerId="ADAL" clId="{46F1D239-F47B-49F0-95D9-959C45229841}" dt="2019-04-17T01:23:35.202" v="19" actId="478"/>
          <ac:picMkLst>
            <pc:docMk/>
            <pc:sldMk cId="2028259493" sldId="256"/>
            <ac:picMk id="5" creationId="{F86A446B-FB92-4B11-BC5E-E45CD2502B82}"/>
          </ac:picMkLst>
        </pc:picChg>
        <pc:picChg chg="add del mod">
          <ac:chgData name="Sadohara, Rie" userId="261a7c81-5dfa-4dc1-9615-57898a49abaf" providerId="ADAL" clId="{46F1D239-F47B-49F0-95D9-959C45229841}" dt="2019-04-17T01:23:43.366" v="21" actId="478"/>
          <ac:picMkLst>
            <pc:docMk/>
            <pc:sldMk cId="2028259493" sldId="256"/>
            <ac:picMk id="10" creationId="{243A9DCC-E10A-415C-9A53-49210449F29D}"/>
          </ac:picMkLst>
        </pc:picChg>
        <pc:picChg chg="add del mod ord modCrop">
          <ac:chgData name="Sadohara, Rie" userId="261a7c81-5dfa-4dc1-9615-57898a49abaf" providerId="ADAL" clId="{46F1D239-F47B-49F0-95D9-959C45229841}" dt="2019-05-09T02:48:25.038" v="1822" actId="478"/>
          <ac:picMkLst>
            <pc:docMk/>
            <pc:sldMk cId="2028259493" sldId="256"/>
            <ac:picMk id="10" creationId="{9A6B66EE-CDAE-4E79-A540-0FAA86EB305D}"/>
          </ac:picMkLst>
        </pc:picChg>
        <pc:picChg chg="add mod ord modCrop">
          <ac:chgData name="Sadohara, Rie" userId="261a7c81-5dfa-4dc1-9615-57898a49abaf" providerId="ADAL" clId="{46F1D239-F47B-49F0-95D9-959C45229841}" dt="2019-04-24T14:16:18.766" v="747" actId="1076"/>
          <ac:picMkLst>
            <pc:docMk/>
            <pc:sldMk cId="2028259493" sldId="256"/>
            <ac:picMk id="11" creationId="{180B553F-4841-4426-A9DF-E04C322DDEC7}"/>
          </ac:picMkLst>
        </pc:picChg>
        <pc:picChg chg="mod">
          <ac:chgData name="Sadohara, Rie" userId="261a7c81-5dfa-4dc1-9615-57898a49abaf" providerId="ADAL" clId="{46F1D239-F47B-49F0-95D9-959C45229841}" dt="2019-05-09T01:53:07.510" v="1715"/>
          <ac:picMkLst>
            <pc:docMk/>
            <pc:sldMk cId="2028259493" sldId="256"/>
            <ac:picMk id="17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1:18:56.489" v="1530" actId="478"/>
          <ac:picMkLst>
            <pc:docMk/>
            <pc:sldMk cId="2028259493" sldId="256"/>
            <ac:picMk id="20" creationId="{00000000-0000-0000-0000-000000000000}"/>
          </ac:picMkLst>
        </pc:picChg>
        <pc:picChg chg="add mod">
          <ac:chgData name="Sadohara, Rie" userId="261a7c81-5dfa-4dc1-9615-57898a49abaf" providerId="ADAL" clId="{46F1D239-F47B-49F0-95D9-959C45229841}" dt="2019-05-09T00:44:09.989" v="1529" actId="1076"/>
          <ac:picMkLst>
            <pc:docMk/>
            <pc:sldMk cId="2028259493" sldId="256"/>
            <ac:picMk id="21" creationId="{3D1F8038-DB18-4FFC-A1A8-B11482372D87}"/>
          </ac:picMkLst>
        </pc:picChg>
        <pc:picChg chg="add mod ord modCrop">
          <ac:chgData name="Sadohara, Rie" userId="261a7c81-5dfa-4dc1-9615-57898a49abaf" providerId="ADAL" clId="{46F1D239-F47B-49F0-95D9-959C45229841}" dt="2019-05-09T01:42:04.465" v="1662" actId="732"/>
          <ac:picMkLst>
            <pc:docMk/>
            <pc:sldMk cId="2028259493" sldId="256"/>
            <ac:picMk id="23" creationId="{99A8BD5F-F5AC-4122-83B7-890CD8EDC455}"/>
          </ac:picMkLst>
        </pc:picChg>
        <pc:picChg chg="add del mod">
          <ac:chgData name="Sadohara, Rie" userId="261a7c81-5dfa-4dc1-9615-57898a49abaf" providerId="ADAL" clId="{46F1D239-F47B-49F0-95D9-959C45229841}" dt="2019-05-09T01:52:45.759" v="1708" actId="478"/>
          <ac:picMkLst>
            <pc:docMk/>
            <pc:sldMk cId="2028259493" sldId="256"/>
            <ac:picMk id="25" creationId="{9D0D23D0-8CA8-4527-969D-6A6976D71B06}"/>
          </ac:picMkLst>
        </pc:picChg>
        <pc:picChg chg="add del mod">
          <ac:chgData name="Sadohara, Rie" userId="261a7c81-5dfa-4dc1-9615-57898a49abaf" providerId="ADAL" clId="{46F1D239-F47B-49F0-95D9-959C45229841}" dt="2019-05-09T02:55:11.168" v="2029" actId="478"/>
          <ac:picMkLst>
            <pc:docMk/>
            <pc:sldMk cId="2028259493" sldId="256"/>
            <ac:picMk id="26" creationId="{002A84F9-D79F-4402-80C4-CEBB74F07935}"/>
          </ac:picMkLst>
        </pc:picChg>
        <pc:picChg chg="add del">
          <ac:chgData name="Sadohara, Rie" userId="261a7c81-5dfa-4dc1-9615-57898a49abaf" providerId="ADAL" clId="{46F1D239-F47B-49F0-95D9-959C45229841}" dt="2019-05-09T01:52:59.152" v="1713"/>
          <ac:picMkLst>
            <pc:docMk/>
            <pc:sldMk cId="2028259493" sldId="256"/>
            <ac:picMk id="27" creationId="{A38AD741-28BB-42C5-8C75-E4D0F5960488}"/>
          </ac:picMkLst>
        </pc:picChg>
        <pc:picChg chg="add mod ord">
          <ac:chgData name="Sadohara, Rie" userId="261a7c81-5dfa-4dc1-9615-57898a49abaf" providerId="ADAL" clId="{46F1D239-F47B-49F0-95D9-959C45229841}" dt="2019-05-09T02:52:57.630" v="2015" actId="1076"/>
          <ac:picMkLst>
            <pc:docMk/>
            <pc:sldMk cId="2028259493" sldId="256"/>
            <ac:picMk id="32" creationId="{701B8C82-4F74-4751-B65F-C4BFFF1FCF10}"/>
          </ac:picMkLst>
        </pc:picChg>
        <pc:picChg chg="add mod">
          <ac:chgData name="Sadohara, Rie" userId="261a7c81-5dfa-4dc1-9615-57898a49abaf" providerId="ADAL" clId="{46F1D239-F47B-49F0-95D9-959C45229841}" dt="2019-05-09T02:55:20.163" v="2031" actId="164"/>
          <ac:picMkLst>
            <pc:docMk/>
            <pc:sldMk cId="2028259493" sldId="256"/>
            <ac:picMk id="34" creationId="{A648028D-690B-4CC8-8E25-B6DB7CA0382A}"/>
          </ac:picMkLst>
        </pc:picChg>
        <pc:picChg chg="add mod">
          <ac:chgData name="Sadohara, Rie" userId="261a7c81-5dfa-4dc1-9615-57898a49abaf" providerId="ADAL" clId="{46F1D239-F47B-49F0-95D9-959C45229841}" dt="2019-05-09T03:01:00.745" v="2320" actId="1076"/>
          <ac:picMkLst>
            <pc:docMk/>
            <pc:sldMk cId="2028259493" sldId="256"/>
            <ac:picMk id="108" creationId="{4E8A14E5-2D3C-4281-946F-EB5E6F3F9A25}"/>
          </ac:picMkLst>
        </pc:picChg>
        <pc:picChg chg="add mod">
          <ac:chgData name="Sadohara, Rie" userId="261a7c81-5dfa-4dc1-9615-57898a49abaf" providerId="ADAL" clId="{46F1D239-F47B-49F0-95D9-959C45229841}" dt="2019-05-09T03:01:05.804" v="2333" actId="1035"/>
          <ac:picMkLst>
            <pc:docMk/>
            <pc:sldMk cId="2028259493" sldId="256"/>
            <ac:picMk id="109" creationId="{85C92B26-0D74-45BE-87C2-39114C9D1844}"/>
          </ac:picMkLst>
        </pc:picChg>
        <pc:picChg chg="add mod modCrop">
          <ac:chgData name="Sadohara, Rie" userId="261a7c81-5dfa-4dc1-9615-57898a49abaf" providerId="ADAL" clId="{46F1D239-F47B-49F0-95D9-959C45229841}" dt="2019-04-24T14:16:14.830" v="746" actId="1076"/>
          <ac:picMkLst>
            <pc:docMk/>
            <pc:sldMk cId="2028259493" sldId="256"/>
            <ac:picMk id="127" creationId="{AA6F01C1-FE10-415A-BF32-C874A514CA65}"/>
          </ac:picMkLst>
        </pc:picChg>
        <pc:picChg chg="del">
          <ac:chgData name="Sadohara, Rie" userId="261a7c81-5dfa-4dc1-9615-57898a49abaf" providerId="ADAL" clId="{46F1D239-F47B-49F0-95D9-959C45229841}" dt="2019-04-24T14:02:16.219" v="394" actId="478"/>
          <ac:picMkLst>
            <pc:docMk/>
            <pc:sldMk cId="2028259493" sldId="256"/>
            <ac:picMk id="156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37.288" v="400" actId="1076"/>
          <ac:picMkLst>
            <pc:docMk/>
            <pc:sldMk cId="2028259493" sldId="256"/>
            <ac:picMk id="170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21.216" v="396" actId="1076"/>
          <ac:picMkLst>
            <pc:docMk/>
            <pc:sldMk cId="2028259493" sldId="256"/>
            <ac:picMk id="171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9.360" v="1279" actId="1036"/>
          <ac:picMkLst>
            <pc:docMk/>
            <pc:sldMk cId="2028259493" sldId="256"/>
            <ac:picMk id="175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2.522" v="1275" actId="1076"/>
          <ac:picMkLst>
            <pc:docMk/>
            <pc:sldMk cId="2028259493" sldId="256"/>
            <ac:picMk id="176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2:48:35.999" v="1825" actId="478"/>
          <ac:picMkLst>
            <pc:docMk/>
            <pc:sldMk cId="2028259493" sldId="256"/>
            <ac:picMk id="182" creationId="{9A6B66EE-CDAE-4E79-A540-0FAA86EB305D}"/>
          </ac:picMkLst>
        </pc:picChg>
        <pc:cxnChg chg="add mod">
          <ac:chgData name="Sadohara, Rie" userId="261a7c81-5dfa-4dc1-9615-57898a49abaf" providerId="ADAL" clId="{46F1D239-F47B-49F0-95D9-959C45229841}" dt="2019-05-09T00:12:18.257" v="1462" actId="1076"/>
          <ac:cxnSpMkLst>
            <pc:docMk/>
            <pc:sldMk cId="2028259493" sldId="256"/>
            <ac:cxnSpMk id="9" creationId="{4E303319-B53B-490C-AE9A-A1A6CDAB036F}"/>
          </ac:cxnSpMkLst>
        </pc:cxnChg>
        <pc:cxnChg chg="add del mod">
          <ac:chgData name="Sadohara, Rie" userId="261a7c81-5dfa-4dc1-9615-57898a49abaf" providerId="ADAL" clId="{46F1D239-F47B-49F0-95D9-959C45229841}" dt="2019-05-09T02:45:15.842" v="1820" actId="478"/>
          <ac:cxnSpMkLst>
            <pc:docMk/>
            <pc:sldMk cId="2028259493" sldId="256"/>
            <ac:cxnSpMk id="19" creationId="{E09397F9-BE0B-4722-ADA3-DB06B930B006}"/>
          </ac:cxnSpMkLst>
        </pc:cxnChg>
        <pc:cxnChg chg="add del mod">
          <ac:chgData name="Sadohara, Rie" userId="261a7c81-5dfa-4dc1-9615-57898a49abaf" providerId="ADAL" clId="{46F1D239-F47B-49F0-95D9-959C45229841}" dt="2019-04-24T14:13:57.862" v="744" actId="478"/>
          <ac:cxnSpMkLst>
            <pc:docMk/>
            <pc:sldMk cId="2028259493" sldId="256"/>
            <ac:cxnSpMk id="182" creationId="{938851B7-41FD-49A2-8A4B-D3707E5AE01B}"/>
          </ac:cxnSpMkLst>
        </pc:cxnChg>
        <pc:cxnChg chg="add mod">
          <ac:chgData name="Sadohara, Rie" userId="261a7c81-5dfa-4dc1-9615-57898a49abaf" providerId="ADAL" clId="{46F1D239-F47B-49F0-95D9-959C45229841}" dt="2019-04-24T14:13:47.231" v="743" actId="14100"/>
          <ac:cxnSpMkLst>
            <pc:docMk/>
            <pc:sldMk cId="2028259493" sldId="256"/>
            <ac:cxnSpMk id="185" creationId="{0C40A40C-36FA-4AD2-AF17-A7C8D32A753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30_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20_BMI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10_KCAL%20mean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Waist!$T$185</c:f>
              <c:strCache>
                <c:ptCount val="1"/>
                <c:pt idx="0">
                  <c:v>Waist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plus>
            <c:min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Waist!$S$186:$S$189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Waist!$T$186:$T$189</c:f>
              <c:numCache>
                <c:formatCode>0</c:formatCode>
                <c:ptCount val="4"/>
                <c:pt idx="0">
                  <c:v>101.209878392053</c:v>
                </c:pt>
                <c:pt idx="1">
                  <c:v>100.482176745179</c:v>
                </c:pt>
                <c:pt idx="2">
                  <c:v>99.029510455848794</c:v>
                </c:pt>
                <c:pt idx="3">
                  <c:v>95.9339848387296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9CF-B14D-A4D5CC967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10"/>
          <c:min val="9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Sheet1!$T$149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Sheet1!$D$160:$D$163</c:f>
                <c:numCache>
                  <c:formatCode>General</c:formatCode>
                  <c:ptCount val="4"/>
                  <c:pt idx="0">
                    <c:v>0.165029993120519</c:v>
                  </c:pt>
                  <c:pt idx="1">
                    <c:v>0.198631664864556</c:v>
                  </c:pt>
                  <c:pt idx="2">
                    <c:v>0.36657527711677601</c:v>
                  </c:pt>
                  <c:pt idx="3">
                    <c:v>0.37673361200355499</c:v>
                  </c:pt>
                </c:numCache>
              </c:numRef>
            </c:plus>
            <c:minus>
              <c:numRef>
                <c:f>Sheet1!$D$160:$D$163</c:f>
                <c:numCache>
                  <c:formatCode>General</c:formatCode>
                  <c:ptCount val="4"/>
                  <c:pt idx="0">
                    <c:v>0.165029993120519</c:v>
                  </c:pt>
                  <c:pt idx="1">
                    <c:v>0.198631664864556</c:v>
                  </c:pt>
                  <c:pt idx="2">
                    <c:v>0.36657527711677601</c:v>
                  </c:pt>
                  <c:pt idx="3">
                    <c:v>0.37673361200355499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Sheet1!$S$150:$S$153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Sheet1!$T$150:$T$153</c:f>
              <c:numCache>
                <c:formatCode>0</c:formatCode>
                <c:ptCount val="4"/>
                <c:pt idx="0">
                  <c:v>29.833039894761601</c:v>
                </c:pt>
                <c:pt idx="1">
                  <c:v>29.701989237987501</c:v>
                </c:pt>
                <c:pt idx="2">
                  <c:v>28.923320343383399</c:v>
                </c:pt>
                <c:pt idx="3">
                  <c:v>27.695775047685299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B-4E5E-85D6-A43894FF4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32"/>
          <c:min val="26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  <c:majorUnit val="1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3506859585976"/>
          <c:y val="6.7276620684465105E-2"/>
          <c:w val="0.69848926180221127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KCAL!$T$133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plus>
            <c:min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KCAL!$S$134:$S$137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KCAL!$T$134:$T$137</c:f>
              <c:numCache>
                <c:formatCode>0</c:formatCode>
                <c:ptCount val="4"/>
                <c:pt idx="0">
                  <c:v>1977.15672849103</c:v>
                </c:pt>
                <c:pt idx="1">
                  <c:v>2020.70670468556</c:v>
                </c:pt>
                <c:pt idx="2">
                  <c:v>2088.00107638999</c:v>
                </c:pt>
                <c:pt idx="3">
                  <c:v>2151.7802221952802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2-46EA-BFAC-22F50C15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2400"/>
          <c:min val="18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3.1354E-7</cdr:x>
      <cdr:y>0</cdr:y>
    </cdr:from>
    <cdr:to>
      <cdr:x>0.1</cdr:x>
      <cdr:y>0.88454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15709" y="2015711"/>
          <a:ext cx="4669300" cy="6378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 (cm)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0.01311</cdr:x>
      <cdr:y>0.01291</cdr:y>
    </cdr:from>
    <cdr:to>
      <cdr:x>0.1131</cdr:x>
      <cdr:y>0.90007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1939027" y="2090772"/>
          <a:ext cx="4683117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BMI</a:t>
          </a:r>
          <a:endParaRPr lang="en-US" sz="105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0.01508</cdr:x>
      <cdr:y>0.0142</cdr:y>
    </cdr:from>
    <cdr:to>
      <cdr:x>0.11508</cdr:x>
      <cdr:y>0.90136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51608" y="2226773"/>
          <a:ext cx="4933454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KCAL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62050"/>
            <a:ext cx="2359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4530"/>
            <a:ext cx="25733931" cy="1400725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1956"/>
            <a:ext cx="22706410" cy="9713804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22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97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0472"/>
            <a:ext cx="26112371" cy="1673605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24858"/>
            <a:ext cx="26112371" cy="880109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60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076"/>
            <a:ext cx="26112371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2823"/>
            <a:ext cx="12807832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696440"/>
            <a:ext cx="128078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2823"/>
            <a:ext cx="12870909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696440"/>
            <a:ext cx="12870909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204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72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2902"/>
            <a:ext cx="15326827" cy="28591933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7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2902"/>
            <a:ext cx="15326827" cy="28591933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027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5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067"/>
            <a:ext cx="6528093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067"/>
            <a:ext cx="19205838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02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076"/>
            <a:ext cx="26112371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0333"/>
            <a:ext cx="26112371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A19-08AB-4C19-9D76-707E30220FE1}" type="datetimeFigureOut">
              <a:rPr lang="en-AU" smtClean="0"/>
              <a:t>27/04/2023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290595"/>
            <a:ext cx="10217884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8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1.xml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21" Type="http://schemas.openxmlformats.org/officeDocument/2006/relationships/chart" Target="../charts/chart3.xml"/><Relationship Id="rId7" Type="http://schemas.openxmlformats.org/officeDocument/2006/relationships/hyperlink" Target="https://computational-nutrition-lab.github.io/DietR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omputational-nutrition-lab/DietR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529389" y="-278764"/>
            <a:ext cx="29745824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  <a:endParaRPr lang="en-US" sz="8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21532384"/>
            <a:ext cx="19437328" cy="1778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1466871" y="3433357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369605" y="21670302"/>
            <a:ext cx="1907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Case study: nuts/seeds/legumes consumption diversity &amp; body measures</a:t>
            </a:r>
            <a:endParaRPr lang="en-GB" sz="39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1528115"/>
            <a:ext cx="8477209" cy="656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202990" y="21703027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5593196"/>
            <a:ext cx="17931706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0995" y="5787223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5593196"/>
            <a:ext cx="1001883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413596" y="5787223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12829487"/>
            <a:ext cx="28322824" cy="8220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217928" y="6689136"/>
            <a:ext cx="9687231" cy="4764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ASA24 and National Health And Nutrition Examination Survey (NHANES) are designed to be analyzed by using SAS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567304" y="25432693"/>
            <a:ext cx="9064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Foodcode 4xxxxxxxx: nuts/seeds/legumes.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from 4.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b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+ Gender + Fiber/1000kcal + PF_ALL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33811611"/>
            <a:ext cx="8448873" cy="550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127369" y="33935567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57616" y="34697449"/>
            <a:ext cx="7746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8561608"/>
            <a:ext cx="8448873" cy="4774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127369" y="2860183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68500" y="29327011"/>
            <a:ext cx="78176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627637" y="23217692"/>
            <a:ext cx="177343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diversity of nuts/seeds/legumes consumption matter?</a:t>
            </a:r>
            <a:endParaRPr lang="en-AU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765131" y="2253489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B508FA-D535-4E10-A369-1E254953510F}"/>
              </a:ext>
            </a:extLst>
          </p:cNvPr>
          <p:cNvSpPr txBox="1"/>
          <p:nvPr/>
        </p:nvSpPr>
        <p:spPr>
          <a:xfrm>
            <a:off x="21765131" y="24420557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21292691" y="24489051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21292691" y="2261902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136" y="3551816"/>
            <a:ext cx="1836341" cy="142291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78415"/>
              </p:ext>
            </p:extLst>
          </p:nvPr>
        </p:nvGraphicFramePr>
        <p:xfrm>
          <a:off x="11902915" y="6681249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 and day, compute means of food intake across days/groups, filter the total data for outliers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 </a:t>
                      </a:r>
                      <a:endParaRPr lang="en-US" sz="3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diversity indeces of dietary records</a:t>
                      </a:r>
                      <a:endParaRPr lang="en-US" sz="3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(Johnson 2019 [ref]) where foods in FNDDS are hierarchically grouped, visualize foodtrees, generate food OTU table (“vegan” package [ref]).</a:t>
                      </a:r>
                      <a:endParaRPr lang="en-US" sz="3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 </a:t>
                      </a:r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package).</a:t>
                      </a:r>
                      <a:endParaRPr lang="en-US" sz="3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06454"/>
              </p:ext>
            </p:extLst>
          </p:nvPr>
        </p:nvGraphicFramePr>
        <p:xfrm>
          <a:off x="10778997" y="25536546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636365" y="14376232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593498" y="14380428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737188" y="14306573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823333" y="14370611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Ordination</a:t>
            </a:r>
            <a:endParaRPr lang="en-GB" sz="3200" b="1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4975169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5144748"/>
            <a:ext cx="6845484" cy="47476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59513" y="23281656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https://github.com/computational-nutrition-lab/DietR</a:t>
            </a:r>
            <a:endParaRPr lang="en-US" sz="2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168500" y="25070762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https://computational-nutrition-lab.github.io/DietR/</a:t>
            </a:r>
            <a:endParaRPr lang="en-US" sz="240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541664">
            <a:off x="27761382" y="26352338"/>
            <a:ext cx="1251434" cy="125143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1035418" y="22536053"/>
            <a:ext cx="52451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1047533" y="24626034"/>
            <a:ext cx="314561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86" y="700523"/>
            <a:ext cx="3133398" cy="3612091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5116094"/>
            <a:ext cx="6626758" cy="477632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0E2B377-AE6F-36E6-DF19-B3FE96E6B7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10799"/>
          <a:stretch/>
        </p:blipFill>
        <p:spPr>
          <a:xfrm>
            <a:off x="22632160" y="15109845"/>
            <a:ext cx="6400813" cy="46599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5582654" y="13170266"/>
            <a:ext cx="23327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dataset VVKAJ contains ASA24 dietary records of 15 people with 5 different diets, Vegetarian, Vegan, Keto, American, and Japanese for 3 days. 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424724" y="13157550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755570" y="19898624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macronutrients. Errorbars: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11608" y="19935419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530383" y="19992542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64298" y="19860870"/>
            <a:ext cx="6146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1047533" y="29199916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0BC46-1C0B-8138-7D75-F8A6A0778E40}"/>
              </a:ext>
            </a:extLst>
          </p:cNvPr>
          <p:cNvSpPr txBox="1"/>
          <p:nvPr/>
        </p:nvSpPr>
        <p:spPr>
          <a:xfrm>
            <a:off x="21799621" y="26150833"/>
            <a:ext cx="4974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197">
            <a:extLst>
              <a:ext uri="{FF2B5EF4-FFF2-40B4-BE49-F238E27FC236}">
                <a16:creationId xmlns:a16="http://schemas.microsoft.com/office/drawing/2014/main" id="{AA43F4F4-C3F7-E051-1BDF-7AD485A9F282}"/>
              </a:ext>
            </a:extLst>
          </p:cNvPr>
          <p:cNvSpPr/>
          <p:nvPr/>
        </p:nvSpPr>
        <p:spPr>
          <a:xfrm>
            <a:off x="21327181" y="2621932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BEAE9-25BF-3EBD-A461-BC0BB7E9797D}"/>
              </a:ext>
            </a:extLst>
          </p:cNvPr>
          <p:cNvSpPr txBox="1"/>
          <p:nvPr/>
        </p:nvSpPr>
        <p:spPr>
          <a:xfrm>
            <a:off x="21202990" y="26801038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</a:t>
            </a:r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594907" y="30060670"/>
            <a:ext cx="185103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diverse nuts/seeds/legumes consumption, the lower the waist circumference.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was the same except for: Div1 ≈ Div2 (not shown).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KCAL intake was larger as the diversity increased. Similar observation has been reported by Mitchell 2021 [ref] with pulses (part of legumes).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22650-376B-37E8-09DA-2F113CD1A0C7}"/>
              </a:ext>
            </a:extLst>
          </p:cNvPr>
          <p:cNvSpPr txBox="1"/>
          <p:nvPr/>
        </p:nvSpPr>
        <p:spPr>
          <a:xfrm>
            <a:off x="1691111" y="38071274"/>
            <a:ext cx="13382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Emmeans ± SE; pairwise comparisons with no p-values are not significantly different.</a:t>
            </a:r>
          </a:p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Waist and BMI, KCAL did not have a major effect to the ancova model, thus was not included.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616480-4108-2600-3E6B-8049A0EE2009}"/>
              </a:ext>
            </a:extLst>
          </p:cNvPr>
          <p:cNvGrpSpPr/>
          <p:nvPr/>
        </p:nvGrpSpPr>
        <p:grpSpPr>
          <a:xfrm>
            <a:off x="1724966" y="32564087"/>
            <a:ext cx="6378780" cy="5554754"/>
            <a:chOff x="1755570" y="32169043"/>
            <a:chExt cx="6378780" cy="5554754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E7405E0-8F3D-0A59-0DF4-74E398A0D4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8613778"/>
                </p:ext>
              </p:extLst>
            </p:nvPr>
          </p:nvGraphicFramePr>
          <p:xfrm>
            <a:off x="1755570" y="32169043"/>
            <a:ext cx="6378780" cy="5554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6683999" y="33586174"/>
              <a:ext cx="189006" cy="1282144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5260001" y="33183896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6044911" y="32409418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4667625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5450551" y="31296213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5901073" y="3373595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41853C-6D6A-1CE5-3D94-5E8424D00F12}"/>
              </a:ext>
            </a:extLst>
          </p:cNvPr>
          <p:cNvGrpSpPr/>
          <p:nvPr/>
        </p:nvGrpSpPr>
        <p:grpSpPr>
          <a:xfrm>
            <a:off x="-6812270" y="32682869"/>
            <a:ext cx="6378779" cy="5562455"/>
            <a:chOff x="8614157" y="32161341"/>
            <a:chExt cx="6378779" cy="5562455"/>
          </a:xfrm>
        </p:grpSpPr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4D535927-A1F8-4FFC-A1B7-6297A959B0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3634534"/>
                </p:ext>
              </p:extLst>
            </p:nvPr>
          </p:nvGraphicFramePr>
          <p:xfrm>
            <a:off x="8614157" y="32161341"/>
            <a:ext cx="6378779" cy="55624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AAF5D5-3996-3F9A-C961-EA0CAA411561}"/>
                </a:ext>
              </a:extLst>
            </p:cNvPr>
            <p:cNvSpPr txBox="1"/>
            <p:nvPr/>
          </p:nvSpPr>
          <p:spPr>
            <a:xfrm>
              <a:off x="12108757" y="33225461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eft Bracket 56">
              <a:extLst>
                <a:ext uri="{FF2B5EF4-FFF2-40B4-BE49-F238E27FC236}">
                  <a16:creationId xmlns:a16="http://schemas.microsoft.com/office/drawing/2014/main" id="{7B05A5D1-5531-47FB-2FA1-2B477FBCC4E9}"/>
                </a:ext>
              </a:extLst>
            </p:cNvPr>
            <p:cNvSpPr/>
            <p:nvPr/>
          </p:nvSpPr>
          <p:spPr>
            <a:xfrm rot="5400000">
              <a:off x="12893667" y="32450983"/>
              <a:ext cx="189006" cy="256032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E370B7-6B3D-1B0D-ECB5-292820002DF5}"/>
                </a:ext>
              </a:extLst>
            </p:cNvPr>
            <p:cNvSpPr txBox="1"/>
            <p:nvPr/>
          </p:nvSpPr>
          <p:spPr>
            <a:xfrm>
              <a:off x="11516381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F5A4BE5E-90C7-C0CF-FF60-4572748A5F27}"/>
                </a:ext>
              </a:extLst>
            </p:cNvPr>
            <p:cNvSpPr/>
            <p:nvPr/>
          </p:nvSpPr>
          <p:spPr>
            <a:xfrm rot="5400000">
              <a:off x="12299307" y="31296213"/>
              <a:ext cx="189006" cy="374904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4682247" y="32378611"/>
            <a:ext cx="5758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 nuts/seeds/legume consumers perhaps included health-conscious population.</a:t>
            </a:r>
          </a:p>
          <a:p>
            <a:pPr marL="457200" indent="-4572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 levels could be included in future studies (too few samples had data for this study).</a:t>
            </a:r>
          </a:p>
          <a:p>
            <a:pPr marL="457200" indent="-4572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in consumption of specific food groups instead of all foods may give novel insights.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069619">
            <a:off x="17857901" y="24162494"/>
            <a:ext cx="990990" cy="990990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1005103">
            <a:off x="19118966" y="23513683"/>
            <a:ext cx="914400" cy="914400"/>
          </a:xfrm>
          <a:prstGeom prst="rect">
            <a:avLst/>
          </a:prstGeom>
        </p:spPr>
      </p:pic>
      <p:pic>
        <p:nvPicPr>
          <p:cNvPr id="78" name="Graphic 77" descr="Seeds outline">
            <a:extLst>
              <a:ext uri="{FF2B5EF4-FFF2-40B4-BE49-F238E27FC236}">
                <a16:creationId xmlns:a16="http://schemas.microsoft.com/office/drawing/2014/main" id="{C8AC5759-7CDD-7614-D29A-78ACCE2DDE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65782">
            <a:off x="18130591" y="22858057"/>
            <a:ext cx="914400" cy="9144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262AAC-7F9E-471F-824B-3345F7EA2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5531"/>
              </p:ext>
            </p:extLst>
          </p:nvPr>
        </p:nvGraphicFramePr>
        <p:xfrm>
          <a:off x="7991724" y="32521185"/>
          <a:ext cx="6378779" cy="5560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3" name="Left Bracket 2">
            <a:extLst>
              <a:ext uri="{FF2B5EF4-FFF2-40B4-BE49-F238E27FC236}">
                <a16:creationId xmlns:a16="http://schemas.microsoft.com/office/drawing/2014/main" id="{02B07DC6-000D-A5BC-390C-F413CB7EB779}"/>
              </a:ext>
            </a:extLst>
          </p:cNvPr>
          <p:cNvSpPr/>
          <p:nvPr/>
        </p:nvSpPr>
        <p:spPr>
          <a:xfrm rot="5400000">
            <a:off x="10598124" y="34099333"/>
            <a:ext cx="189006" cy="1282144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B649A-5C07-01FB-D4FC-819E0AAC6C99}"/>
              </a:ext>
            </a:extLst>
          </p:cNvPr>
          <p:cNvSpPr txBox="1"/>
          <p:nvPr/>
        </p:nvSpPr>
        <p:spPr>
          <a:xfrm>
            <a:off x="11608177" y="33589472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21C22B8-D487-A195-285A-E8F4B166AC29}"/>
              </a:ext>
            </a:extLst>
          </p:cNvPr>
          <p:cNvSpPr/>
          <p:nvPr/>
        </p:nvSpPr>
        <p:spPr>
          <a:xfrm rot="5400000">
            <a:off x="12393087" y="32814994"/>
            <a:ext cx="189006" cy="256032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95C0A-29A4-AC70-68F1-B8387A37400C}"/>
              </a:ext>
            </a:extLst>
          </p:cNvPr>
          <p:cNvSpPr txBox="1"/>
          <p:nvPr/>
        </p:nvSpPr>
        <p:spPr>
          <a:xfrm>
            <a:off x="11015801" y="33048939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E611113-E16D-3E37-7FEB-E3167B1045F6}"/>
              </a:ext>
            </a:extLst>
          </p:cNvPr>
          <p:cNvSpPr/>
          <p:nvPr/>
        </p:nvSpPr>
        <p:spPr>
          <a:xfrm rot="5400000">
            <a:off x="11798727" y="31701789"/>
            <a:ext cx="189006" cy="374904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980CA-DF5F-651D-F935-3495B1B438CF}"/>
              </a:ext>
            </a:extLst>
          </p:cNvPr>
          <p:cNvSpPr txBox="1"/>
          <p:nvPr/>
        </p:nvSpPr>
        <p:spPr>
          <a:xfrm>
            <a:off x="9812231" y="34241154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ainbow2">
      <a:dk1>
        <a:sysClr val="windowText" lastClr="000000"/>
      </a:dk1>
      <a:lt1>
        <a:sysClr val="window" lastClr="FFFFFF"/>
      </a:lt1>
      <a:dk2>
        <a:srgbClr val="8064A2"/>
      </a:dk2>
      <a:lt2>
        <a:srgbClr val="1F497D"/>
      </a:lt2>
      <a:accent1>
        <a:srgbClr val="4BACC6"/>
      </a:accent1>
      <a:accent2>
        <a:srgbClr val="70AD47"/>
      </a:accent2>
      <a:accent3>
        <a:srgbClr val="F79646"/>
      </a:accent3>
      <a:accent4>
        <a:srgbClr val="FFC000"/>
      </a:accent4>
      <a:accent5>
        <a:srgbClr val="FFCCCC"/>
      </a:accent5>
      <a:accent6>
        <a:srgbClr val="C0504D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2972</TotalTime>
  <Words>673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104</cp:revision>
  <cp:lastPrinted>2019-05-09T17:37:57Z</cp:lastPrinted>
  <dcterms:created xsi:type="dcterms:W3CDTF">2017-10-21T13:09:05Z</dcterms:created>
  <dcterms:modified xsi:type="dcterms:W3CDTF">2023-04-27T12:23:07Z</dcterms:modified>
</cp:coreProperties>
</file>