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E9A"/>
    <a:srgbClr val="1F3600"/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 showGuides="1">
      <p:cViewPr>
        <p:scale>
          <a:sx n="32" d="100"/>
          <a:sy n="32" d="100"/>
        </p:scale>
        <p:origin x="2232" y="-1614"/>
      </p:cViewPr>
      <p:guideLst>
        <p:guide orient="horz" pos="1267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chart" Target="../charts/chart2.xm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9.pn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677" y="21532384"/>
            <a:ext cx="19730993" cy="180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980057" y="3400493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28975" y="21702959"/>
            <a:ext cx="19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Case study: nuts/seeds/legumes consumption diversity &amp; body measures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1528115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170319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5593196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5756930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5593196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20224" y="5753816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2781361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328472" y="6689136"/>
            <a:ext cx="9480435" cy="476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26674" y="25563321"/>
            <a:ext cx="9064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from 4.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34640404"/>
            <a:ext cx="8807653" cy="49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3478610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23298" y="35568542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7830441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804879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245" y="28756680"/>
            <a:ext cx="78176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Johnson AJ, Vangay P, Al-Ghalith GA, et al. Daily sampling reveals personalized diet-microbiome associations in humans. Cell Host Microbe. 2019;25(6</a:t>
            </a:r>
            <a:r>
              <a:rPr lang="en-US" sz="2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):789-802.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Simpson GL, Minchin PR, De Caceres M, et al. vegan: Community Ecology Package. 2022 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5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5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Mitchell DC, Marinangeli CPF, Pigat S, et al. Pulse intake improves nutrient density among US adult consumers. Nutrients. 2021;13(8</a:t>
            </a:r>
            <a:r>
              <a:rPr lang="en-US" sz="250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):2668.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3350209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[3].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of nuts/seeds/legumes consumption related to body measures, e.g. BMI or waist size?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1" y="2253489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1" y="2408582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415431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26190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136" y="3551816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0409"/>
              </p:ext>
            </p:extLst>
          </p:nvPr>
        </p:nvGraphicFramePr>
        <p:xfrm>
          <a:off x="12033543" y="66812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days/groups, filter the total data for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diversity indices of dietary records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food OTU table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09176"/>
              </p:ext>
            </p:extLst>
          </p:nvPr>
        </p:nvGraphicFramePr>
        <p:xfrm>
          <a:off x="10538367" y="25667174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4328106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93498" y="14332302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4258447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3333" y="14322485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6C2E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 dirty="0">
              <a:solidFill>
                <a:srgbClr val="6C2E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927043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5096622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3" y="23281656"/>
            <a:ext cx="809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258920" y="24763001"/>
            <a:ext cx="774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 dirty="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8441335" y="26175920"/>
            <a:ext cx="1013692" cy="10136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8" y="22634024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782840" y="24756662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700523"/>
            <a:ext cx="3133398" cy="361209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5067968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5061719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5582654" y="13122140"/>
            <a:ext cx="23327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 VVKAJ contains ASA24 dietary records of 15 people with 5 different diets, Vegetarian, Vegan, Keto, American, and Japanese for 3 days.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424724" y="13012766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19850498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</a:t>
            </a: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 </a:t>
            </a: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Error 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19887293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19944416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9812744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806903" y="29363201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1" y="25492478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556097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58920" y="26203127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54277" y="30223955"/>
            <a:ext cx="185103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diverse nuts/seeds/legumes consumption, the lower the waist circumference.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(not shown).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KCAL intake was larger as the diversity increased. Similar observation has been reported by Mitchell 2021 [4] with pulses (part of legumes).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1172098" y="38169244"/>
            <a:ext cx="13382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 ± SE; pairwise comparisons with no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-values are not significantly different.</a:t>
            </a:r>
          </a:p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Waist and BMI, KCAL did not have a major effect to the ancova model, thus was not included.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1484336" y="32727372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4441617" y="32541896"/>
            <a:ext cx="5758289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 nuts/seeds/legume consumers perhaps included health-conscious population.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could be included in future studies (too few samples had data for this study).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 consumption of specific food groups instead of all foods may give novel insights.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DvGroups can further be analyzed using DietR</a:t>
            </a: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069619">
            <a:off x="18642346" y="24277188"/>
            <a:ext cx="1071025" cy="1071025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005103">
            <a:off x="19101886" y="23339944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42966"/>
              </p:ext>
            </p:extLst>
          </p:nvPr>
        </p:nvGraphicFramePr>
        <p:xfrm>
          <a:off x="7751094" y="32684470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0357494" y="34262618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1367547" y="33752757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2152457" y="32978279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0775171" y="33212224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1558097" y="31865074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9571601" y="34404439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D603F-87EB-CA89-16E6-E0ED2EC3A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282644" y="23978663"/>
            <a:ext cx="819863" cy="81986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5EAA6B5-AF94-9269-1236-D8F0432591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470829" y="22435763"/>
            <a:ext cx="815045" cy="8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3080</TotalTime>
  <Words>813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108</cp:revision>
  <cp:lastPrinted>2019-05-09T17:37:57Z</cp:lastPrinted>
  <dcterms:created xsi:type="dcterms:W3CDTF">2017-10-21T13:09:05Z</dcterms:created>
  <dcterms:modified xsi:type="dcterms:W3CDTF">2023-04-28T08:28:53Z</dcterms:modified>
</cp:coreProperties>
</file>