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1" r:id="rId2"/>
    <p:sldId id="315" r:id="rId3"/>
    <p:sldId id="328" r:id="rId4"/>
    <p:sldId id="33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1585"/>
    <a:srgbClr val="66CDAA"/>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72" autoAdjust="0"/>
    <p:restoredTop sz="94660"/>
  </p:normalViewPr>
  <p:slideViewPr>
    <p:cSldViewPr snapToGrid="0">
      <p:cViewPr varScale="1">
        <p:scale>
          <a:sx n="76" d="100"/>
          <a:sy n="76" d="100"/>
        </p:scale>
        <p:origin x="102" y="534"/>
      </p:cViewPr>
      <p:guideLst/>
    </p:cSldViewPr>
  </p:slideViewPr>
  <p:notesTextViewPr>
    <p:cViewPr>
      <p:scale>
        <a:sx n="1" d="1"/>
        <a:sy n="1" d="1"/>
      </p:scale>
      <p:origin x="0" y="0"/>
    </p:cViewPr>
  </p:notesTextViewPr>
  <p:sorterViewPr>
    <p:cViewPr>
      <p:scale>
        <a:sx n="100" d="100"/>
        <a:sy n="100" d="100"/>
      </p:scale>
      <p:origin x="0" y="-394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DF38-1837-82AC-619E-95DA00512D7B}"/>
              </a:ext>
            </a:extLst>
          </p:cNvPr>
          <p:cNvSpPr>
            <a:spLocks noGrp="1"/>
          </p:cNvSpPr>
          <p:nvPr>
            <p:ph type="ctrTitle"/>
          </p:nvPr>
        </p:nvSpPr>
        <p:spPr>
          <a:xfrm>
            <a:off x="1524000" y="1122363"/>
            <a:ext cx="9144000" cy="2387600"/>
          </a:xfrm>
        </p:spPr>
        <p:txBody>
          <a:bodyPr anchor="b">
            <a:normAutofit/>
          </a:bodyPr>
          <a:lstStyle>
            <a:lvl1pPr algn="ctr">
              <a:defRPr sz="5000">
                <a:latin typeface="Amasis MT Pro Black" panose="02040A04050005020304" pitchFamily="18" charset="0"/>
                <a:cs typeface="Aharoni" panose="02010803020104030203" pitchFamily="2" charset="-79"/>
              </a:defRPr>
            </a:lvl1pPr>
          </a:lstStyle>
          <a:p>
            <a:r>
              <a:rPr lang="en-US"/>
              <a:t>Click to edit Master title style</a:t>
            </a:r>
          </a:p>
        </p:txBody>
      </p:sp>
      <p:sp>
        <p:nvSpPr>
          <p:cNvPr id="3" name="Subtitle 2">
            <a:extLst>
              <a:ext uri="{FF2B5EF4-FFF2-40B4-BE49-F238E27FC236}">
                <a16:creationId xmlns:a16="http://schemas.microsoft.com/office/drawing/2014/main" id="{DD94A95C-E467-D25B-C9C3-E6EFA5B12356}"/>
              </a:ext>
            </a:extLst>
          </p:cNvPr>
          <p:cNvSpPr>
            <a:spLocks noGrp="1"/>
          </p:cNvSpPr>
          <p:nvPr>
            <p:ph type="subTitle" idx="1"/>
          </p:nvPr>
        </p:nvSpPr>
        <p:spPr>
          <a:xfrm>
            <a:off x="1524000" y="3602038"/>
            <a:ext cx="9144000" cy="1655762"/>
          </a:xfrm>
        </p:spPr>
        <p:txBody>
          <a:bodyPr/>
          <a:lstStyle>
            <a:lvl1pPr marL="0" indent="0" algn="ctr">
              <a:buNone/>
              <a:defRPr sz="2400">
                <a:latin typeface="Abadi" panose="020B06040201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5D9A47-C44E-5618-A194-599D9FBB8D14}"/>
              </a:ext>
            </a:extLst>
          </p:cNvPr>
          <p:cNvSpPr>
            <a:spLocks noGrp="1"/>
          </p:cNvSpPr>
          <p:nvPr>
            <p:ph type="dt" sz="half" idx="10"/>
          </p:nvPr>
        </p:nvSpPr>
        <p:spPr/>
        <p:txBody>
          <a:bodyPr/>
          <a:lstStyle>
            <a:lvl1pPr>
              <a:defRPr>
                <a:latin typeface="Abadi" panose="020B0604020104020204" pitchFamily="34" charset="0"/>
              </a:defRPr>
            </a:lvl1pPr>
          </a:lstStyle>
          <a:p>
            <a:fld id="{D37C2CC6-8D09-460E-A36A-8BF1F4A55F79}" type="datetimeFigureOut">
              <a:rPr lang="en-US" smtClean="0"/>
              <a:pPr/>
              <a:t>11/18/2022</a:t>
            </a:fld>
            <a:endParaRPr lang="en-US" dirty="0"/>
          </a:p>
        </p:txBody>
      </p:sp>
      <p:sp>
        <p:nvSpPr>
          <p:cNvPr id="5" name="Footer Placeholder 4">
            <a:extLst>
              <a:ext uri="{FF2B5EF4-FFF2-40B4-BE49-F238E27FC236}">
                <a16:creationId xmlns:a16="http://schemas.microsoft.com/office/drawing/2014/main" id="{1FCCA90F-38AE-6174-640C-229A5E8C10C3}"/>
              </a:ext>
            </a:extLst>
          </p:cNvPr>
          <p:cNvSpPr>
            <a:spLocks noGrp="1"/>
          </p:cNvSpPr>
          <p:nvPr>
            <p:ph type="ftr" sz="quarter" idx="11"/>
          </p:nvPr>
        </p:nvSpPr>
        <p:spPr/>
        <p:txBody>
          <a:bodyPr/>
          <a:lstStyle>
            <a:lvl1pPr>
              <a:defRPr>
                <a:latin typeface="Abadi" panose="020B0604020104020204" pitchFamily="34" charset="0"/>
              </a:defRPr>
            </a:lvl1pPr>
          </a:lstStyle>
          <a:p>
            <a:endParaRPr lang="en-US" dirty="0"/>
          </a:p>
        </p:txBody>
      </p:sp>
      <p:sp>
        <p:nvSpPr>
          <p:cNvPr id="6" name="Slide Number Placeholder 5">
            <a:extLst>
              <a:ext uri="{FF2B5EF4-FFF2-40B4-BE49-F238E27FC236}">
                <a16:creationId xmlns:a16="http://schemas.microsoft.com/office/drawing/2014/main" id="{77D0A4FB-794F-5776-8EED-579C07EF3BA4}"/>
              </a:ext>
            </a:extLst>
          </p:cNvPr>
          <p:cNvSpPr>
            <a:spLocks noGrp="1"/>
          </p:cNvSpPr>
          <p:nvPr>
            <p:ph type="sldNum" sz="quarter" idx="12"/>
          </p:nvPr>
        </p:nvSpPr>
        <p:spPr/>
        <p:txBody>
          <a:bodyPr/>
          <a:lstStyle>
            <a:lvl1pPr>
              <a:defRPr>
                <a:latin typeface="Abadi" panose="020B0604020104020204" pitchFamily="34" charset="0"/>
              </a:defRPr>
            </a:lvl1pPr>
          </a:lstStyle>
          <a:p>
            <a:fld id="{76EA74F9-FD14-4293-9E29-B117371A6FCF}" type="slidenum">
              <a:rPr lang="en-US" smtClean="0"/>
              <a:pPr/>
              <a:t>‹#›</a:t>
            </a:fld>
            <a:endParaRPr lang="en-US" dirty="0"/>
          </a:p>
        </p:txBody>
      </p:sp>
    </p:spTree>
    <p:extLst>
      <p:ext uri="{BB962C8B-B14F-4D97-AF65-F5344CB8AC3E}">
        <p14:creationId xmlns:p14="http://schemas.microsoft.com/office/powerpoint/2010/main" val="999520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7EE3B-8A99-A183-1E7D-5F7F5A074D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FF8E3C-D1CB-5938-0C15-77E4FC79E3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348768-389B-BF83-A6C2-E9D204933728}"/>
              </a:ext>
            </a:extLst>
          </p:cNvPr>
          <p:cNvSpPr>
            <a:spLocks noGrp="1"/>
          </p:cNvSpPr>
          <p:nvPr>
            <p:ph type="dt" sz="half" idx="10"/>
          </p:nvPr>
        </p:nvSpPr>
        <p:spPr/>
        <p:txBody>
          <a:bodyPr/>
          <a:lstStyle/>
          <a:p>
            <a:fld id="{D37C2CC6-8D09-460E-A36A-8BF1F4A55F79}" type="datetimeFigureOut">
              <a:rPr lang="en-US" smtClean="0"/>
              <a:t>11/18/2022</a:t>
            </a:fld>
            <a:endParaRPr lang="en-US" dirty="0"/>
          </a:p>
        </p:txBody>
      </p:sp>
      <p:sp>
        <p:nvSpPr>
          <p:cNvPr id="5" name="Footer Placeholder 4">
            <a:extLst>
              <a:ext uri="{FF2B5EF4-FFF2-40B4-BE49-F238E27FC236}">
                <a16:creationId xmlns:a16="http://schemas.microsoft.com/office/drawing/2014/main" id="{ECC721B3-CEC4-AE87-3285-FAA1F14C8A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28CCE72-4F9E-2D82-1B40-C105289ADBBC}"/>
              </a:ext>
            </a:extLst>
          </p:cNvPr>
          <p:cNvSpPr>
            <a:spLocks noGrp="1"/>
          </p:cNvSpPr>
          <p:nvPr>
            <p:ph type="sldNum" sz="quarter" idx="12"/>
          </p:nvPr>
        </p:nvSpPr>
        <p:spPr/>
        <p:txBody>
          <a:bodyPr/>
          <a:lstStyle/>
          <a:p>
            <a:fld id="{76EA74F9-FD14-4293-9E29-B117371A6FCF}" type="slidenum">
              <a:rPr lang="en-US" smtClean="0"/>
              <a:t>‹#›</a:t>
            </a:fld>
            <a:endParaRPr lang="en-US" dirty="0"/>
          </a:p>
        </p:txBody>
      </p:sp>
    </p:spTree>
    <p:extLst>
      <p:ext uri="{BB962C8B-B14F-4D97-AF65-F5344CB8AC3E}">
        <p14:creationId xmlns:p14="http://schemas.microsoft.com/office/powerpoint/2010/main" val="239652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27F899-FE6A-6C82-7D65-C2FA264A6F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2E7A26-801F-2DF5-EACA-59682DF238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E51F20-59FD-EF88-D975-1B827FF6C8B6}"/>
              </a:ext>
            </a:extLst>
          </p:cNvPr>
          <p:cNvSpPr>
            <a:spLocks noGrp="1"/>
          </p:cNvSpPr>
          <p:nvPr>
            <p:ph type="dt" sz="half" idx="10"/>
          </p:nvPr>
        </p:nvSpPr>
        <p:spPr/>
        <p:txBody>
          <a:bodyPr/>
          <a:lstStyle/>
          <a:p>
            <a:fld id="{D37C2CC6-8D09-460E-A36A-8BF1F4A55F79}" type="datetimeFigureOut">
              <a:rPr lang="en-US" smtClean="0"/>
              <a:t>11/18/2022</a:t>
            </a:fld>
            <a:endParaRPr lang="en-US" dirty="0"/>
          </a:p>
        </p:txBody>
      </p:sp>
      <p:sp>
        <p:nvSpPr>
          <p:cNvPr id="5" name="Footer Placeholder 4">
            <a:extLst>
              <a:ext uri="{FF2B5EF4-FFF2-40B4-BE49-F238E27FC236}">
                <a16:creationId xmlns:a16="http://schemas.microsoft.com/office/drawing/2014/main" id="{05644CF6-BD4F-5D80-7EF8-D47070B111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3612DA5-9BDA-2A78-9C44-F4BDED9E32CD}"/>
              </a:ext>
            </a:extLst>
          </p:cNvPr>
          <p:cNvSpPr>
            <a:spLocks noGrp="1"/>
          </p:cNvSpPr>
          <p:nvPr>
            <p:ph type="sldNum" sz="quarter" idx="12"/>
          </p:nvPr>
        </p:nvSpPr>
        <p:spPr/>
        <p:txBody>
          <a:bodyPr/>
          <a:lstStyle/>
          <a:p>
            <a:fld id="{76EA74F9-FD14-4293-9E29-B117371A6FCF}" type="slidenum">
              <a:rPr lang="en-US" smtClean="0"/>
              <a:t>‹#›</a:t>
            </a:fld>
            <a:endParaRPr lang="en-US" dirty="0"/>
          </a:p>
        </p:txBody>
      </p:sp>
    </p:spTree>
    <p:extLst>
      <p:ext uri="{BB962C8B-B14F-4D97-AF65-F5344CB8AC3E}">
        <p14:creationId xmlns:p14="http://schemas.microsoft.com/office/powerpoint/2010/main" val="2314599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5E56A-A5F2-ED29-A5CE-2B6DEE034827}"/>
              </a:ext>
            </a:extLst>
          </p:cNvPr>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883FABBB-98F3-A536-DD1E-D4261317950C}"/>
              </a:ext>
            </a:extLst>
          </p:cNvPr>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682A24-7A8A-80AD-6D8F-9FEB759B4301}"/>
              </a:ext>
            </a:extLst>
          </p:cNvPr>
          <p:cNvSpPr>
            <a:spLocks noGrp="1"/>
          </p:cNvSpPr>
          <p:nvPr>
            <p:ph type="dt" sz="half" idx="10"/>
          </p:nvPr>
        </p:nvSpPr>
        <p:spPr/>
        <p:txBody>
          <a:bodyPr/>
          <a:lstStyle>
            <a:lvl1pPr>
              <a:defRPr>
                <a:latin typeface="Abadi" panose="020B0604020104020204" pitchFamily="34" charset="0"/>
              </a:defRPr>
            </a:lvl1pPr>
          </a:lstStyle>
          <a:p>
            <a:fld id="{D37C2CC6-8D09-460E-A36A-8BF1F4A55F79}" type="datetimeFigureOut">
              <a:rPr lang="en-US" smtClean="0"/>
              <a:pPr/>
              <a:t>11/18/2022</a:t>
            </a:fld>
            <a:endParaRPr lang="en-US" dirty="0"/>
          </a:p>
        </p:txBody>
      </p:sp>
      <p:sp>
        <p:nvSpPr>
          <p:cNvPr id="5" name="Footer Placeholder 4">
            <a:extLst>
              <a:ext uri="{FF2B5EF4-FFF2-40B4-BE49-F238E27FC236}">
                <a16:creationId xmlns:a16="http://schemas.microsoft.com/office/drawing/2014/main" id="{25C2E7B8-09D2-9A77-1855-B19ED1CF854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724863-9A7D-17D5-5AEC-B1E347B966E0}"/>
              </a:ext>
            </a:extLst>
          </p:cNvPr>
          <p:cNvSpPr>
            <a:spLocks noGrp="1"/>
          </p:cNvSpPr>
          <p:nvPr>
            <p:ph type="sldNum" sz="quarter" idx="12"/>
          </p:nvPr>
        </p:nvSpPr>
        <p:spPr/>
        <p:txBody>
          <a:bodyPr/>
          <a:lstStyle>
            <a:lvl1pPr>
              <a:defRPr>
                <a:latin typeface="Abadi" panose="020B0604020104020204" pitchFamily="34" charset="0"/>
              </a:defRPr>
            </a:lvl1pPr>
          </a:lstStyle>
          <a:p>
            <a:fld id="{76EA74F9-FD14-4293-9E29-B117371A6FCF}" type="slidenum">
              <a:rPr lang="en-US" smtClean="0"/>
              <a:pPr/>
              <a:t>‹#›</a:t>
            </a:fld>
            <a:endParaRPr lang="en-US" dirty="0"/>
          </a:p>
        </p:txBody>
      </p:sp>
    </p:spTree>
    <p:extLst>
      <p:ext uri="{BB962C8B-B14F-4D97-AF65-F5344CB8AC3E}">
        <p14:creationId xmlns:p14="http://schemas.microsoft.com/office/powerpoint/2010/main" val="2039499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F603E-ADFF-0C5E-F8F8-2220A41099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FCC2DD-8482-C8AC-20A7-9740FBA4F5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8190DC-D8F9-8CCD-273A-7B0EE6E26242}"/>
              </a:ext>
            </a:extLst>
          </p:cNvPr>
          <p:cNvSpPr>
            <a:spLocks noGrp="1"/>
          </p:cNvSpPr>
          <p:nvPr>
            <p:ph type="dt" sz="half" idx="10"/>
          </p:nvPr>
        </p:nvSpPr>
        <p:spPr/>
        <p:txBody>
          <a:bodyPr/>
          <a:lstStyle/>
          <a:p>
            <a:fld id="{D37C2CC6-8D09-460E-A36A-8BF1F4A55F79}" type="datetimeFigureOut">
              <a:rPr lang="en-US" smtClean="0"/>
              <a:t>11/18/2022</a:t>
            </a:fld>
            <a:endParaRPr lang="en-US" dirty="0"/>
          </a:p>
        </p:txBody>
      </p:sp>
      <p:sp>
        <p:nvSpPr>
          <p:cNvPr id="5" name="Footer Placeholder 4">
            <a:extLst>
              <a:ext uri="{FF2B5EF4-FFF2-40B4-BE49-F238E27FC236}">
                <a16:creationId xmlns:a16="http://schemas.microsoft.com/office/drawing/2014/main" id="{6E7B9436-91F3-705A-E74E-9821ACDE9D1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486E070-50C1-71CF-6B1C-0F0F0FC2674C}"/>
              </a:ext>
            </a:extLst>
          </p:cNvPr>
          <p:cNvSpPr>
            <a:spLocks noGrp="1"/>
          </p:cNvSpPr>
          <p:nvPr>
            <p:ph type="sldNum" sz="quarter" idx="12"/>
          </p:nvPr>
        </p:nvSpPr>
        <p:spPr/>
        <p:txBody>
          <a:bodyPr/>
          <a:lstStyle/>
          <a:p>
            <a:fld id="{76EA74F9-FD14-4293-9E29-B117371A6FCF}" type="slidenum">
              <a:rPr lang="en-US" smtClean="0"/>
              <a:t>‹#›</a:t>
            </a:fld>
            <a:endParaRPr lang="en-US" dirty="0"/>
          </a:p>
        </p:txBody>
      </p:sp>
    </p:spTree>
    <p:extLst>
      <p:ext uri="{BB962C8B-B14F-4D97-AF65-F5344CB8AC3E}">
        <p14:creationId xmlns:p14="http://schemas.microsoft.com/office/powerpoint/2010/main" val="145461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8C730-D8A4-416C-DE55-48F1B83D4C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74A7CC-6319-6EA6-C87D-C5150B02B0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353898-4E69-564E-8041-FD8383B329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206950-4C69-7930-B7AE-BE066046C4F4}"/>
              </a:ext>
            </a:extLst>
          </p:cNvPr>
          <p:cNvSpPr>
            <a:spLocks noGrp="1"/>
          </p:cNvSpPr>
          <p:nvPr>
            <p:ph type="dt" sz="half" idx="10"/>
          </p:nvPr>
        </p:nvSpPr>
        <p:spPr/>
        <p:txBody>
          <a:bodyPr/>
          <a:lstStyle/>
          <a:p>
            <a:fld id="{D37C2CC6-8D09-460E-A36A-8BF1F4A55F79}" type="datetimeFigureOut">
              <a:rPr lang="en-US" smtClean="0"/>
              <a:t>11/18/2022</a:t>
            </a:fld>
            <a:endParaRPr lang="en-US" dirty="0"/>
          </a:p>
        </p:txBody>
      </p:sp>
      <p:sp>
        <p:nvSpPr>
          <p:cNvPr id="6" name="Footer Placeholder 5">
            <a:extLst>
              <a:ext uri="{FF2B5EF4-FFF2-40B4-BE49-F238E27FC236}">
                <a16:creationId xmlns:a16="http://schemas.microsoft.com/office/drawing/2014/main" id="{4CE165C2-B804-BCD8-FA3F-FC811448538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EB711B-9C00-14D0-4A89-49BB7B5C55B4}"/>
              </a:ext>
            </a:extLst>
          </p:cNvPr>
          <p:cNvSpPr>
            <a:spLocks noGrp="1"/>
          </p:cNvSpPr>
          <p:nvPr>
            <p:ph type="sldNum" sz="quarter" idx="12"/>
          </p:nvPr>
        </p:nvSpPr>
        <p:spPr/>
        <p:txBody>
          <a:bodyPr/>
          <a:lstStyle/>
          <a:p>
            <a:fld id="{76EA74F9-FD14-4293-9E29-B117371A6FCF}" type="slidenum">
              <a:rPr lang="en-US" smtClean="0"/>
              <a:t>‹#›</a:t>
            </a:fld>
            <a:endParaRPr lang="en-US" dirty="0"/>
          </a:p>
        </p:txBody>
      </p:sp>
    </p:spTree>
    <p:extLst>
      <p:ext uri="{BB962C8B-B14F-4D97-AF65-F5344CB8AC3E}">
        <p14:creationId xmlns:p14="http://schemas.microsoft.com/office/powerpoint/2010/main" val="286137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5953C-1C6E-1810-680B-3501A4EE99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99A4B6-6BAB-F767-1AA0-97050F0204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7C2121-C3E8-DCFC-D8D5-759E40E6B5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901827-52AD-77C9-8330-D8701F159C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7ECE90-D501-764F-C103-B60C905493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B98A82-CEDD-A35A-7DB4-CB694A641EE1}"/>
              </a:ext>
            </a:extLst>
          </p:cNvPr>
          <p:cNvSpPr>
            <a:spLocks noGrp="1"/>
          </p:cNvSpPr>
          <p:nvPr>
            <p:ph type="dt" sz="half" idx="10"/>
          </p:nvPr>
        </p:nvSpPr>
        <p:spPr/>
        <p:txBody>
          <a:bodyPr/>
          <a:lstStyle/>
          <a:p>
            <a:fld id="{D37C2CC6-8D09-460E-A36A-8BF1F4A55F79}" type="datetimeFigureOut">
              <a:rPr lang="en-US" smtClean="0"/>
              <a:t>11/18/2022</a:t>
            </a:fld>
            <a:endParaRPr lang="en-US" dirty="0"/>
          </a:p>
        </p:txBody>
      </p:sp>
      <p:sp>
        <p:nvSpPr>
          <p:cNvPr id="8" name="Footer Placeholder 7">
            <a:extLst>
              <a:ext uri="{FF2B5EF4-FFF2-40B4-BE49-F238E27FC236}">
                <a16:creationId xmlns:a16="http://schemas.microsoft.com/office/drawing/2014/main" id="{89A58215-BC24-964D-52AA-34F5CE90685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7931C31-0140-CE25-2EFF-EA473C594BF9}"/>
              </a:ext>
            </a:extLst>
          </p:cNvPr>
          <p:cNvSpPr>
            <a:spLocks noGrp="1"/>
          </p:cNvSpPr>
          <p:nvPr>
            <p:ph type="sldNum" sz="quarter" idx="12"/>
          </p:nvPr>
        </p:nvSpPr>
        <p:spPr/>
        <p:txBody>
          <a:bodyPr/>
          <a:lstStyle/>
          <a:p>
            <a:fld id="{76EA74F9-FD14-4293-9E29-B117371A6FCF}" type="slidenum">
              <a:rPr lang="en-US" smtClean="0"/>
              <a:t>‹#›</a:t>
            </a:fld>
            <a:endParaRPr lang="en-US" dirty="0"/>
          </a:p>
        </p:txBody>
      </p:sp>
    </p:spTree>
    <p:extLst>
      <p:ext uri="{BB962C8B-B14F-4D97-AF65-F5344CB8AC3E}">
        <p14:creationId xmlns:p14="http://schemas.microsoft.com/office/powerpoint/2010/main" val="3891652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69BAA-4522-169B-F23D-DB06595A7F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9379D6-BEDD-A3A9-9D7B-73B6346FF5A4}"/>
              </a:ext>
            </a:extLst>
          </p:cNvPr>
          <p:cNvSpPr>
            <a:spLocks noGrp="1"/>
          </p:cNvSpPr>
          <p:nvPr>
            <p:ph type="dt" sz="half" idx="10"/>
          </p:nvPr>
        </p:nvSpPr>
        <p:spPr/>
        <p:txBody>
          <a:bodyPr/>
          <a:lstStyle/>
          <a:p>
            <a:fld id="{D37C2CC6-8D09-460E-A36A-8BF1F4A55F79}" type="datetimeFigureOut">
              <a:rPr lang="en-US" smtClean="0"/>
              <a:t>11/18/2022</a:t>
            </a:fld>
            <a:endParaRPr lang="en-US" dirty="0"/>
          </a:p>
        </p:txBody>
      </p:sp>
      <p:sp>
        <p:nvSpPr>
          <p:cNvPr id="4" name="Footer Placeholder 3">
            <a:extLst>
              <a:ext uri="{FF2B5EF4-FFF2-40B4-BE49-F238E27FC236}">
                <a16:creationId xmlns:a16="http://schemas.microsoft.com/office/drawing/2014/main" id="{F8E47811-A38F-C2F5-2E16-5549799C71F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AD73DD2-5DFA-163E-7EA9-FE59920387EA}"/>
              </a:ext>
            </a:extLst>
          </p:cNvPr>
          <p:cNvSpPr>
            <a:spLocks noGrp="1"/>
          </p:cNvSpPr>
          <p:nvPr>
            <p:ph type="sldNum" sz="quarter" idx="12"/>
          </p:nvPr>
        </p:nvSpPr>
        <p:spPr/>
        <p:txBody>
          <a:bodyPr/>
          <a:lstStyle/>
          <a:p>
            <a:fld id="{76EA74F9-FD14-4293-9E29-B117371A6FCF}" type="slidenum">
              <a:rPr lang="en-US" smtClean="0"/>
              <a:t>‹#›</a:t>
            </a:fld>
            <a:endParaRPr lang="en-US" dirty="0"/>
          </a:p>
        </p:txBody>
      </p:sp>
    </p:spTree>
    <p:extLst>
      <p:ext uri="{BB962C8B-B14F-4D97-AF65-F5344CB8AC3E}">
        <p14:creationId xmlns:p14="http://schemas.microsoft.com/office/powerpoint/2010/main" val="704845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DB49C7-F175-7FF3-593F-8B5762CA6FF5}"/>
              </a:ext>
            </a:extLst>
          </p:cNvPr>
          <p:cNvSpPr>
            <a:spLocks noGrp="1"/>
          </p:cNvSpPr>
          <p:nvPr>
            <p:ph type="dt" sz="half" idx="10"/>
          </p:nvPr>
        </p:nvSpPr>
        <p:spPr/>
        <p:txBody>
          <a:bodyPr/>
          <a:lstStyle/>
          <a:p>
            <a:fld id="{D37C2CC6-8D09-460E-A36A-8BF1F4A55F79}" type="datetimeFigureOut">
              <a:rPr lang="en-US" smtClean="0"/>
              <a:t>11/18/2022</a:t>
            </a:fld>
            <a:endParaRPr lang="en-US" dirty="0"/>
          </a:p>
        </p:txBody>
      </p:sp>
      <p:sp>
        <p:nvSpPr>
          <p:cNvPr id="3" name="Footer Placeholder 2">
            <a:extLst>
              <a:ext uri="{FF2B5EF4-FFF2-40B4-BE49-F238E27FC236}">
                <a16:creationId xmlns:a16="http://schemas.microsoft.com/office/drawing/2014/main" id="{6145B838-A72E-D16D-E8CA-B8BB1877807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1572272-8197-E6BC-EF28-130C89FAC0A2}"/>
              </a:ext>
            </a:extLst>
          </p:cNvPr>
          <p:cNvSpPr>
            <a:spLocks noGrp="1"/>
          </p:cNvSpPr>
          <p:nvPr>
            <p:ph type="sldNum" sz="quarter" idx="12"/>
          </p:nvPr>
        </p:nvSpPr>
        <p:spPr/>
        <p:txBody>
          <a:bodyPr/>
          <a:lstStyle/>
          <a:p>
            <a:fld id="{76EA74F9-FD14-4293-9E29-B117371A6FCF}" type="slidenum">
              <a:rPr lang="en-US" smtClean="0"/>
              <a:t>‹#›</a:t>
            </a:fld>
            <a:endParaRPr lang="en-US" dirty="0"/>
          </a:p>
        </p:txBody>
      </p:sp>
    </p:spTree>
    <p:extLst>
      <p:ext uri="{BB962C8B-B14F-4D97-AF65-F5344CB8AC3E}">
        <p14:creationId xmlns:p14="http://schemas.microsoft.com/office/powerpoint/2010/main" val="2525466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A6F8-4E6A-7649-3E5C-EE90FC115D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C44D72-6826-1FE3-5CC3-964E77C72F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1FB242-BEB8-BB33-6CFF-4C17A597E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A6368A-CBEE-B734-3809-F3D5DEA4BD6B}"/>
              </a:ext>
            </a:extLst>
          </p:cNvPr>
          <p:cNvSpPr>
            <a:spLocks noGrp="1"/>
          </p:cNvSpPr>
          <p:nvPr>
            <p:ph type="dt" sz="half" idx="10"/>
          </p:nvPr>
        </p:nvSpPr>
        <p:spPr/>
        <p:txBody>
          <a:bodyPr/>
          <a:lstStyle/>
          <a:p>
            <a:fld id="{D37C2CC6-8D09-460E-A36A-8BF1F4A55F79}" type="datetimeFigureOut">
              <a:rPr lang="en-US" smtClean="0"/>
              <a:t>11/18/2022</a:t>
            </a:fld>
            <a:endParaRPr lang="en-US" dirty="0"/>
          </a:p>
        </p:txBody>
      </p:sp>
      <p:sp>
        <p:nvSpPr>
          <p:cNvPr id="6" name="Footer Placeholder 5">
            <a:extLst>
              <a:ext uri="{FF2B5EF4-FFF2-40B4-BE49-F238E27FC236}">
                <a16:creationId xmlns:a16="http://schemas.microsoft.com/office/drawing/2014/main" id="{F0516066-87BF-7A7B-9C7C-D7E25DA0095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533BCEE-3CBD-D9DD-1A93-8DDC795E9B32}"/>
              </a:ext>
            </a:extLst>
          </p:cNvPr>
          <p:cNvSpPr>
            <a:spLocks noGrp="1"/>
          </p:cNvSpPr>
          <p:nvPr>
            <p:ph type="sldNum" sz="quarter" idx="12"/>
          </p:nvPr>
        </p:nvSpPr>
        <p:spPr/>
        <p:txBody>
          <a:bodyPr/>
          <a:lstStyle/>
          <a:p>
            <a:fld id="{76EA74F9-FD14-4293-9E29-B117371A6FCF}" type="slidenum">
              <a:rPr lang="en-US" smtClean="0"/>
              <a:t>‹#›</a:t>
            </a:fld>
            <a:endParaRPr lang="en-US" dirty="0"/>
          </a:p>
        </p:txBody>
      </p:sp>
    </p:spTree>
    <p:extLst>
      <p:ext uri="{BB962C8B-B14F-4D97-AF65-F5344CB8AC3E}">
        <p14:creationId xmlns:p14="http://schemas.microsoft.com/office/powerpoint/2010/main" val="1621561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259C7-A55F-7473-6088-B3257C374B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9F554E-5BD6-484F-BBAC-6ACE0859EB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E77E4C07-8EE1-034A-2CA9-95B75DDA2A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621F16-C531-B4E2-9A70-00F987619300}"/>
              </a:ext>
            </a:extLst>
          </p:cNvPr>
          <p:cNvSpPr>
            <a:spLocks noGrp="1"/>
          </p:cNvSpPr>
          <p:nvPr>
            <p:ph type="dt" sz="half" idx="10"/>
          </p:nvPr>
        </p:nvSpPr>
        <p:spPr/>
        <p:txBody>
          <a:bodyPr/>
          <a:lstStyle/>
          <a:p>
            <a:fld id="{D37C2CC6-8D09-460E-A36A-8BF1F4A55F79}" type="datetimeFigureOut">
              <a:rPr lang="en-US" smtClean="0"/>
              <a:t>11/18/2022</a:t>
            </a:fld>
            <a:endParaRPr lang="en-US" dirty="0"/>
          </a:p>
        </p:txBody>
      </p:sp>
      <p:sp>
        <p:nvSpPr>
          <p:cNvPr id="6" name="Footer Placeholder 5">
            <a:extLst>
              <a:ext uri="{FF2B5EF4-FFF2-40B4-BE49-F238E27FC236}">
                <a16:creationId xmlns:a16="http://schemas.microsoft.com/office/drawing/2014/main" id="{ED28DB9F-AC5F-A625-4968-14A0A5E29A7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FA9F1EA-62D7-D293-8FB0-E8C2D7622244}"/>
              </a:ext>
            </a:extLst>
          </p:cNvPr>
          <p:cNvSpPr>
            <a:spLocks noGrp="1"/>
          </p:cNvSpPr>
          <p:nvPr>
            <p:ph type="sldNum" sz="quarter" idx="12"/>
          </p:nvPr>
        </p:nvSpPr>
        <p:spPr/>
        <p:txBody>
          <a:bodyPr/>
          <a:lstStyle/>
          <a:p>
            <a:fld id="{76EA74F9-FD14-4293-9E29-B117371A6FCF}" type="slidenum">
              <a:rPr lang="en-US" smtClean="0"/>
              <a:t>‹#›</a:t>
            </a:fld>
            <a:endParaRPr lang="en-US" dirty="0"/>
          </a:p>
        </p:txBody>
      </p:sp>
    </p:spTree>
    <p:extLst>
      <p:ext uri="{BB962C8B-B14F-4D97-AF65-F5344CB8AC3E}">
        <p14:creationId xmlns:p14="http://schemas.microsoft.com/office/powerpoint/2010/main" val="1666215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80A3DB-80AF-B002-FD40-42022F0CE9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E56848-C391-6F0A-9CED-8A303B68B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7D1DFB-654D-799F-99DF-306AEAE98D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7C2CC6-8D09-460E-A36A-8BF1F4A55F79}" type="datetimeFigureOut">
              <a:rPr lang="en-US" smtClean="0"/>
              <a:t>11/18/2022</a:t>
            </a:fld>
            <a:endParaRPr lang="en-US" dirty="0"/>
          </a:p>
        </p:txBody>
      </p:sp>
      <p:sp>
        <p:nvSpPr>
          <p:cNvPr id="5" name="Footer Placeholder 4">
            <a:extLst>
              <a:ext uri="{FF2B5EF4-FFF2-40B4-BE49-F238E27FC236}">
                <a16:creationId xmlns:a16="http://schemas.microsoft.com/office/drawing/2014/main" id="{38E5BF5E-11C8-974A-49E4-F3391A49C5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027B8CE-A894-C4E1-AA38-5ECA9BB6C8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EA74F9-FD14-4293-9E29-B117371A6FCF}" type="slidenum">
              <a:rPr lang="en-US" smtClean="0"/>
              <a:t>‹#›</a:t>
            </a:fld>
            <a:endParaRPr lang="en-US" dirty="0"/>
          </a:p>
        </p:txBody>
      </p:sp>
    </p:spTree>
    <p:extLst>
      <p:ext uri="{BB962C8B-B14F-4D97-AF65-F5344CB8AC3E}">
        <p14:creationId xmlns:p14="http://schemas.microsoft.com/office/powerpoint/2010/main" val="387043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E369B-91C8-BF84-3CDC-670D788BB74B}"/>
              </a:ext>
            </a:extLst>
          </p:cNvPr>
          <p:cNvSpPr>
            <a:spLocks noGrp="1"/>
          </p:cNvSpPr>
          <p:nvPr>
            <p:ph type="ctrTitle"/>
          </p:nvPr>
        </p:nvSpPr>
        <p:spPr>
          <a:xfrm>
            <a:off x="3957324" y="1181324"/>
            <a:ext cx="5907186" cy="2670299"/>
          </a:xfrm>
        </p:spPr>
        <p:txBody>
          <a:bodyPr>
            <a:normAutofit/>
          </a:bodyPr>
          <a:lstStyle/>
          <a:p>
            <a:r>
              <a:rPr lang="en-US" altLang="ja-JP" sz="4400"/>
              <a:t>Food tree level argument</a:t>
            </a:r>
            <a:endParaRPr lang="en-US" sz="6600" dirty="0"/>
          </a:p>
        </p:txBody>
      </p:sp>
      <p:sp>
        <p:nvSpPr>
          <p:cNvPr id="3" name="Subtitle 2">
            <a:extLst>
              <a:ext uri="{FF2B5EF4-FFF2-40B4-BE49-F238E27FC236}">
                <a16:creationId xmlns:a16="http://schemas.microsoft.com/office/drawing/2014/main" id="{CA1CE0CA-BEC4-432E-F301-3C632AB0C1AA}"/>
              </a:ext>
            </a:extLst>
          </p:cNvPr>
          <p:cNvSpPr>
            <a:spLocks noGrp="1"/>
          </p:cNvSpPr>
          <p:nvPr>
            <p:ph type="subTitle" idx="1"/>
          </p:nvPr>
        </p:nvSpPr>
        <p:spPr>
          <a:xfrm>
            <a:off x="4366381" y="4086474"/>
            <a:ext cx="5089071" cy="663402"/>
          </a:xfrm>
        </p:spPr>
        <p:txBody>
          <a:bodyPr>
            <a:normAutofit/>
          </a:bodyPr>
          <a:lstStyle/>
          <a:p>
            <a:r>
              <a:rPr lang="en-AU" sz="3200"/>
              <a:t>.</a:t>
            </a:r>
            <a:endParaRPr lang="en-US" sz="3200" dirty="0"/>
          </a:p>
        </p:txBody>
      </p:sp>
      <p:sp>
        <p:nvSpPr>
          <p:cNvPr id="4" name="Rectangle 3">
            <a:extLst>
              <a:ext uri="{FF2B5EF4-FFF2-40B4-BE49-F238E27FC236}">
                <a16:creationId xmlns:a16="http://schemas.microsoft.com/office/drawing/2014/main" id="{C53B4393-6FD8-F14F-3F03-5C2E22515D6F}"/>
              </a:ext>
            </a:extLst>
          </p:cNvPr>
          <p:cNvSpPr/>
          <p:nvPr/>
        </p:nvSpPr>
        <p:spPr>
          <a:xfrm>
            <a:off x="996697" y="5376671"/>
            <a:ext cx="11195304" cy="1082103"/>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B9AF850-49DC-22FE-E75A-9463091C4AEB}"/>
              </a:ext>
            </a:extLst>
          </p:cNvPr>
          <p:cNvSpPr/>
          <p:nvPr/>
        </p:nvSpPr>
        <p:spPr>
          <a:xfrm flipV="1">
            <a:off x="0" y="554528"/>
            <a:ext cx="2450592" cy="63034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15264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DFE2C-EC3C-618F-59D2-D97D34FA651B}"/>
              </a:ext>
            </a:extLst>
          </p:cNvPr>
          <p:cNvSpPr>
            <a:spLocks noGrp="1"/>
          </p:cNvSpPr>
          <p:nvPr>
            <p:ph type="title"/>
          </p:nvPr>
        </p:nvSpPr>
        <p:spPr>
          <a:xfrm>
            <a:off x="375138" y="262843"/>
            <a:ext cx="11334262" cy="1073588"/>
          </a:xfrm>
        </p:spPr>
        <p:txBody>
          <a:bodyPr>
            <a:noAutofit/>
          </a:bodyPr>
          <a:lstStyle/>
          <a:p>
            <a:r>
              <a:rPr lang="en-AU" sz="2800"/>
              <a:t>The level argument in food tree</a:t>
            </a:r>
            <a:endParaRPr lang="en-US" sz="2800" dirty="0"/>
          </a:p>
        </p:txBody>
      </p:sp>
      <p:sp>
        <p:nvSpPr>
          <p:cNvPr id="3" name="TextBox 2">
            <a:extLst>
              <a:ext uri="{FF2B5EF4-FFF2-40B4-BE49-F238E27FC236}">
                <a16:creationId xmlns:a16="http://schemas.microsoft.com/office/drawing/2014/main" id="{E29CD46D-6078-AC2F-CB5A-35C8DE794A2E}"/>
              </a:ext>
            </a:extLst>
          </p:cNvPr>
          <p:cNvSpPr txBox="1"/>
          <p:nvPr/>
        </p:nvSpPr>
        <p:spPr>
          <a:xfrm>
            <a:off x="375138" y="1559168"/>
            <a:ext cx="11143762" cy="923330"/>
          </a:xfrm>
          <a:prstGeom prst="rect">
            <a:avLst/>
          </a:prstGeom>
          <a:noFill/>
        </p:spPr>
        <p:txBody>
          <a:bodyPr wrap="square" rtlCol="0">
            <a:spAutoFit/>
          </a:bodyPr>
          <a:lstStyle/>
          <a:p>
            <a:r>
              <a:rPr lang="en-US">
                <a:solidFill>
                  <a:schemeClr val="tx1">
                    <a:lumMod val="85000"/>
                    <a:lumOff val="15000"/>
                  </a:schemeClr>
                </a:solidFill>
                <a:latin typeface="Arial" panose="020B0604020202020204" pitchFamily="34" charset="0"/>
                <a:cs typeface="Arial" panose="020B0604020202020204" pitchFamily="34" charset="0"/>
              </a:rPr>
              <a:t>1274 food items were reported by the subpopulation, males 60-79. </a:t>
            </a:r>
          </a:p>
          <a:p>
            <a:r>
              <a:rPr lang="en-US">
                <a:solidFill>
                  <a:schemeClr val="tx1">
                    <a:lumMod val="85000"/>
                    <a:lumOff val="15000"/>
                  </a:schemeClr>
                </a:solidFill>
                <a:latin typeface="Arial" panose="020B0604020202020204" pitchFamily="34" charset="0"/>
                <a:cs typeface="Arial" panose="020B0604020202020204" pitchFamily="34" charset="0"/>
              </a:rPr>
              <a:t>The level argument in make.food.tree is how much detailed classification (taxonomy info) you would like to have within your tree.</a:t>
            </a:r>
          </a:p>
        </p:txBody>
      </p:sp>
      <p:grpSp>
        <p:nvGrpSpPr>
          <p:cNvPr id="14" name="Group 13">
            <a:extLst>
              <a:ext uri="{FF2B5EF4-FFF2-40B4-BE49-F238E27FC236}">
                <a16:creationId xmlns:a16="http://schemas.microsoft.com/office/drawing/2014/main" id="{1778F057-9C65-6BCE-227B-8B38D33CD8CB}"/>
              </a:ext>
            </a:extLst>
          </p:cNvPr>
          <p:cNvGrpSpPr/>
          <p:nvPr/>
        </p:nvGrpSpPr>
        <p:grpSpPr>
          <a:xfrm>
            <a:off x="375138" y="2610028"/>
            <a:ext cx="3402663" cy="3552910"/>
            <a:chOff x="3953627" y="3137012"/>
            <a:chExt cx="3402663" cy="3552910"/>
          </a:xfrm>
        </p:grpSpPr>
        <p:pic>
          <p:nvPicPr>
            <p:cNvPr id="8" name="Picture 7">
              <a:extLst>
                <a:ext uri="{FF2B5EF4-FFF2-40B4-BE49-F238E27FC236}">
                  <a16:creationId xmlns:a16="http://schemas.microsoft.com/office/drawing/2014/main" id="{675460D0-91FD-4DBC-8570-A1781FCD8365}"/>
                </a:ext>
              </a:extLst>
            </p:cNvPr>
            <p:cNvPicPr>
              <a:picLocks noChangeAspect="1"/>
            </p:cNvPicPr>
            <p:nvPr/>
          </p:nvPicPr>
          <p:blipFill>
            <a:blip r:embed="rId2"/>
            <a:stretch>
              <a:fillRect/>
            </a:stretch>
          </p:blipFill>
          <p:spPr>
            <a:xfrm>
              <a:off x="3953627" y="3137012"/>
              <a:ext cx="3402663" cy="3183578"/>
            </a:xfrm>
            <a:prstGeom prst="rect">
              <a:avLst/>
            </a:prstGeom>
          </p:spPr>
        </p:pic>
        <p:sp>
          <p:nvSpPr>
            <p:cNvPr id="9" name="TextBox 8">
              <a:extLst>
                <a:ext uri="{FF2B5EF4-FFF2-40B4-BE49-F238E27FC236}">
                  <a16:creationId xmlns:a16="http://schemas.microsoft.com/office/drawing/2014/main" id="{21BA555B-36D6-A86A-A856-7109EEE7828C}"/>
                </a:ext>
              </a:extLst>
            </p:cNvPr>
            <p:cNvSpPr txBox="1"/>
            <p:nvPr/>
          </p:nvSpPr>
          <p:spPr>
            <a:xfrm>
              <a:off x="5372196" y="6320590"/>
              <a:ext cx="739788" cy="369332"/>
            </a:xfrm>
            <a:prstGeom prst="rect">
              <a:avLst/>
            </a:prstGeom>
            <a:noFill/>
          </p:spPr>
          <p:txBody>
            <a:bodyPr wrap="square" rtlCol="0">
              <a:spAutoFit/>
            </a:bodyPr>
            <a:lstStyle/>
            <a:p>
              <a:r>
                <a:rPr lang="en-US" b="1">
                  <a:solidFill>
                    <a:schemeClr val="tx1">
                      <a:lumMod val="85000"/>
                      <a:lumOff val="15000"/>
                    </a:schemeClr>
                  </a:solidFill>
                  <a:latin typeface="Arial" panose="020B0604020202020204" pitchFamily="34" charset="0"/>
                  <a:cs typeface="Arial" panose="020B0604020202020204" pitchFamily="34" charset="0"/>
                </a:rPr>
                <a:t>Lv 1</a:t>
              </a:r>
              <a:endParaRPr lang="en-US" b="1" dirty="0">
                <a:solidFill>
                  <a:schemeClr val="tx1">
                    <a:lumMod val="85000"/>
                    <a:lumOff val="15000"/>
                  </a:schemeClr>
                </a:solidFill>
                <a:latin typeface="Arial" panose="020B0604020202020204" pitchFamily="34" charset="0"/>
                <a:cs typeface="Arial" panose="020B0604020202020204" pitchFamily="34" charset="0"/>
              </a:endParaRPr>
            </a:p>
          </p:txBody>
        </p:sp>
      </p:grpSp>
      <p:grpSp>
        <p:nvGrpSpPr>
          <p:cNvPr id="15" name="Group 14">
            <a:extLst>
              <a:ext uri="{FF2B5EF4-FFF2-40B4-BE49-F238E27FC236}">
                <a16:creationId xmlns:a16="http://schemas.microsoft.com/office/drawing/2014/main" id="{DED4E97A-B46F-6376-0946-F032F6EE79DF}"/>
              </a:ext>
            </a:extLst>
          </p:cNvPr>
          <p:cNvGrpSpPr/>
          <p:nvPr/>
        </p:nvGrpSpPr>
        <p:grpSpPr>
          <a:xfrm>
            <a:off x="3953628" y="2588694"/>
            <a:ext cx="3446142" cy="3595578"/>
            <a:chOff x="7532117" y="3115678"/>
            <a:chExt cx="3446142" cy="3595578"/>
          </a:xfrm>
        </p:grpSpPr>
        <p:pic>
          <p:nvPicPr>
            <p:cNvPr id="11" name="Picture 10">
              <a:extLst>
                <a:ext uri="{FF2B5EF4-FFF2-40B4-BE49-F238E27FC236}">
                  <a16:creationId xmlns:a16="http://schemas.microsoft.com/office/drawing/2014/main" id="{D7DCA2C3-194B-357E-E32B-174AE336F148}"/>
                </a:ext>
              </a:extLst>
            </p:cNvPr>
            <p:cNvPicPr>
              <a:picLocks noChangeAspect="1"/>
            </p:cNvPicPr>
            <p:nvPr/>
          </p:nvPicPr>
          <p:blipFill>
            <a:blip r:embed="rId3"/>
            <a:stretch>
              <a:fillRect/>
            </a:stretch>
          </p:blipFill>
          <p:spPr>
            <a:xfrm>
              <a:off x="7532117" y="3115678"/>
              <a:ext cx="3446142" cy="3204912"/>
            </a:xfrm>
            <a:prstGeom prst="rect">
              <a:avLst/>
            </a:prstGeom>
          </p:spPr>
        </p:pic>
        <p:sp>
          <p:nvSpPr>
            <p:cNvPr id="12" name="TextBox 11">
              <a:extLst>
                <a:ext uri="{FF2B5EF4-FFF2-40B4-BE49-F238E27FC236}">
                  <a16:creationId xmlns:a16="http://schemas.microsoft.com/office/drawing/2014/main" id="{F0849F19-AB50-3175-1354-AC3378F77E08}"/>
                </a:ext>
              </a:extLst>
            </p:cNvPr>
            <p:cNvSpPr txBox="1"/>
            <p:nvPr/>
          </p:nvSpPr>
          <p:spPr>
            <a:xfrm>
              <a:off x="8897817" y="6341924"/>
              <a:ext cx="836153" cy="369332"/>
            </a:xfrm>
            <a:prstGeom prst="rect">
              <a:avLst/>
            </a:prstGeom>
            <a:noFill/>
          </p:spPr>
          <p:txBody>
            <a:bodyPr wrap="square" rtlCol="0">
              <a:spAutoFit/>
            </a:bodyPr>
            <a:lstStyle/>
            <a:p>
              <a:pPr algn="ctr"/>
              <a:r>
                <a:rPr lang="en-US" b="1">
                  <a:solidFill>
                    <a:schemeClr val="tx1">
                      <a:lumMod val="85000"/>
                      <a:lumOff val="15000"/>
                    </a:schemeClr>
                  </a:solidFill>
                  <a:latin typeface="Arial" panose="020B0604020202020204" pitchFamily="34" charset="0"/>
                  <a:cs typeface="Arial" panose="020B0604020202020204" pitchFamily="34" charset="0"/>
                </a:rPr>
                <a:t>Lv 2</a:t>
              </a:r>
              <a:endParaRPr lang="en-US" b="1" dirty="0">
                <a:solidFill>
                  <a:schemeClr val="tx1">
                    <a:lumMod val="85000"/>
                    <a:lumOff val="15000"/>
                  </a:schemeClr>
                </a:solidFill>
                <a:latin typeface="Arial" panose="020B0604020202020204" pitchFamily="34" charset="0"/>
                <a:cs typeface="Arial" panose="020B0604020202020204" pitchFamily="34" charset="0"/>
              </a:endParaRPr>
            </a:p>
          </p:txBody>
        </p:sp>
      </p:grpSp>
      <p:grpSp>
        <p:nvGrpSpPr>
          <p:cNvPr id="16" name="Group 15">
            <a:extLst>
              <a:ext uri="{FF2B5EF4-FFF2-40B4-BE49-F238E27FC236}">
                <a16:creationId xmlns:a16="http://schemas.microsoft.com/office/drawing/2014/main" id="{608AE558-7B25-7080-C60F-E5051C136EDD}"/>
              </a:ext>
            </a:extLst>
          </p:cNvPr>
          <p:cNvGrpSpPr/>
          <p:nvPr/>
        </p:nvGrpSpPr>
        <p:grpSpPr>
          <a:xfrm>
            <a:off x="7557975" y="2610028"/>
            <a:ext cx="3506468" cy="3574244"/>
            <a:chOff x="448069" y="3110386"/>
            <a:chExt cx="3506468" cy="3574244"/>
          </a:xfrm>
        </p:grpSpPr>
        <p:sp>
          <p:nvSpPr>
            <p:cNvPr id="17" name="TextBox 16">
              <a:extLst>
                <a:ext uri="{FF2B5EF4-FFF2-40B4-BE49-F238E27FC236}">
                  <a16:creationId xmlns:a16="http://schemas.microsoft.com/office/drawing/2014/main" id="{09760041-725D-1B19-DA6D-CE4F6466CD24}"/>
                </a:ext>
              </a:extLst>
            </p:cNvPr>
            <p:cNvSpPr txBox="1"/>
            <p:nvPr/>
          </p:nvSpPr>
          <p:spPr>
            <a:xfrm>
              <a:off x="1831409" y="6315298"/>
              <a:ext cx="739788" cy="369332"/>
            </a:xfrm>
            <a:prstGeom prst="rect">
              <a:avLst/>
            </a:prstGeom>
            <a:noFill/>
          </p:spPr>
          <p:txBody>
            <a:bodyPr wrap="square" rtlCol="0">
              <a:spAutoFit/>
            </a:bodyPr>
            <a:lstStyle/>
            <a:p>
              <a:pPr algn="ctr"/>
              <a:r>
                <a:rPr lang="en-US" b="1">
                  <a:solidFill>
                    <a:schemeClr val="tx1">
                      <a:lumMod val="85000"/>
                      <a:lumOff val="15000"/>
                    </a:schemeClr>
                  </a:solidFill>
                  <a:latin typeface="Arial" panose="020B0604020202020204" pitchFamily="34" charset="0"/>
                  <a:cs typeface="Arial" panose="020B0604020202020204" pitchFamily="34" charset="0"/>
                </a:rPr>
                <a:t>Lv 3</a:t>
              </a:r>
              <a:endParaRPr lang="en-US" b="1" dirty="0">
                <a:solidFill>
                  <a:schemeClr val="tx1">
                    <a:lumMod val="85000"/>
                    <a:lumOff val="15000"/>
                  </a:schemeClr>
                </a:solidFill>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93BF2ABC-00FC-9961-9D03-5536F40E282C}"/>
                </a:ext>
              </a:extLst>
            </p:cNvPr>
            <p:cNvPicPr>
              <a:picLocks noChangeAspect="1"/>
            </p:cNvPicPr>
            <p:nvPr/>
          </p:nvPicPr>
          <p:blipFill>
            <a:blip r:embed="rId4"/>
            <a:stretch>
              <a:fillRect/>
            </a:stretch>
          </p:blipFill>
          <p:spPr>
            <a:xfrm>
              <a:off x="448069" y="3110386"/>
              <a:ext cx="3506468" cy="3204912"/>
            </a:xfrm>
            <a:prstGeom prst="rect">
              <a:avLst/>
            </a:prstGeom>
          </p:spPr>
        </p:pic>
      </p:grpSp>
      <p:sp>
        <p:nvSpPr>
          <p:cNvPr id="4" name="TextBox 3">
            <a:extLst>
              <a:ext uri="{FF2B5EF4-FFF2-40B4-BE49-F238E27FC236}">
                <a16:creationId xmlns:a16="http://schemas.microsoft.com/office/drawing/2014/main" id="{21DAD46F-F2B6-6F0C-98F2-623D9E87AF14}"/>
              </a:ext>
            </a:extLst>
          </p:cNvPr>
          <p:cNvSpPr txBox="1"/>
          <p:nvPr/>
        </p:nvSpPr>
        <p:spPr>
          <a:xfrm>
            <a:off x="3397486" y="6258817"/>
            <a:ext cx="4679836" cy="369332"/>
          </a:xfrm>
          <a:prstGeom prst="rect">
            <a:avLst/>
          </a:prstGeom>
          <a:noFill/>
        </p:spPr>
        <p:txBody>
          <a:bodyPr wrap="square" rtlCol="0">
            <a:spAutoFit/>
          </a:bodyPr>
          <a:lstStyle/>
          <a:p>
            <a:r>
              <a:rPr lang="en-US">
                <a:solidFill>
                  <a:schemeClr val="tx1">
                    <a:lumMod val="85000"/>
                    <a:lumOff val="15000"/>
                  </a:schemeClr>
                </a:solidFill>
                <a:latin typeface="Arial" panose="020B0604020202020204" pitchFamily="34" charset="0"/>
                <a:cs typeface="Arial" panose="020B0604020202020204" pitchFamily="34" charset="0"/>
              </a:rPr>
              <a:t>A nice figure to add to our preprint (Abby)</a:t>
            </a:r>
          </a:p>
        </p:txBody>
      </p:sp>
    </p:spTree>
    <p:extLst>
      <p:ext uri="{BB962C8B-B14F-4D97-AF65-F5344CB8AC3E}">
        <p14:creationId xmlns:p14="http://schemas.microsoft.com/office/powerpoint/2010/main" val="2749248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DFE2C-EC3C-618F-59D2-D97D34FA651B}"/>
              </a:ext>
            </a:extLst>
          </p:cNvPr>
          <p:cNvSpPr>
            <a:spLocks noGrp="1"/>
          </p:cNvSpPr>
          <p:nvPr>
            <p:ph type="title"/>
          </p:nvPr>
        </p:nvSpPr>
        <p:spPr>
          <a:xfrm>
            <a:off x="375138" y="262843"/>
            <a:ext cx="11334262" cy="1073588"/>
          </a:xfrm>
        </p:spPr>
        <p:txBody>
          <a:bodyPr>
            <a:noAutofit/>
          </a:bodyPr>
          <a:lstStyle/>
          <a:p>
            <a:r>
              <a:rPr lang="en-AU" sz="2800"/>
              <a:t>taxonomy column in Food OUT table</a:t>
            </a:r>
            <a:endParaRPr lang="en-US" sz="2800" dirty="0"/>
          </a:p>
        </p:txBody>
      </p:sp>
      <p:sp>
        <p:nvSpPr>
          <p:cNvPr id="3" name="TextBox 2">
            <a:extLst>
              <a:ext uri="{FF2B5EF4-FFF2-40B4-BE49-F238E27FC236}">
                <a16:creationId xmlns:a16="http://schemas.microsoft.com/office/drawing/2014/main" id="{E29CD46D-6078-AC2F-CB5A-35C8DE794A2E}"/>
              </a:ext>
            </a:extLst>
          </p:cNvPr>
          <p:cNvSpPr txBox="1"/>
          <p:nvPr/>
        </p:nvSpPr>
        <p:spPr>
          <a:xfrm>
            <a:off x="375138" y="1151765"/>
            <a:ext cx="10864362" cy="369332"/>
          </a:xfrm>
          <a:prstGeom prst="rect">
            <a:avLst/>
          </a:prstGeom>
          <a:noFill/>
        </p:spPr>
        <p:txBody>
          <a:bodyPr wrap="square" rtlCol="0">
            <a:spAutoFit/>
          </a:bodyPr>
          <a:lstStyle/>
          <a:p>
            <a:r>
              <a:rPr lang="en-US">
                <a:solidFill>
                  <a:schemeClr val="tx1">
                    <a:lumMod val="85000"/>
                    <a:lumOff val="15000"/>
                  </a:schemeClr>
                </a:solidFill>
                <a:latin typeface="Arial" panose="020B0604020202020204" pitchFamily="34" charset="0"/>
                <a:cs typeface="Arial" panose="020B0604020202020204" pitchFamily="34" charset="0"/>
              </a:rPr>
              <a:t>males60to79_red_Lv1.dhydrt.otu.txt (1274 tips and 10 internal nodes)</a:t>
            </a:r>
          </a:p>
        </p:txBody>
      </p:sp>
      <p:pic>
        <p:nvPicPr>
          <p:cNvPr id="5" name="Picture 4">
            <a:extLst>
              <a:ext uri="{FF2B5EF4-FFF2-40B4-BE49-F238E27FC236}">
                <a16:creationId xmlns:a16="http://schemas.microsoft.com/office/drawing/2014/main" id="{B32F6955-FDEA-4C69-C393-62CA00678621}"/>
              </a:ext>
            </a:extLst>
          </p:cNvPr>
          <p:cNvPicPr>
            <a:picLocks noChangeAspect="1"/>
          </p:cNvPicPr>
          <p:nvPr/>
        </p:nvPicPr>
        <p:blipFill>
          <a:blip r:embed="rId2"/>
          <a:stretch>
            <a:fillRect/>
          </a:stretch>
        </p:blipFill>
        <p:spPr>
          <a:xfrm>
            <a:off x="375138" y="1521097"/>
            <a:ext cx="6648450" cy="971550"/>
          </a:xfrm>
          <a:prstGeom prst="rect">
            <a:avLst/>
          </a:prstGeom>
        </p:spPr>
      </p:pic>
      <p:sp>
        <p:nvSpPr>
          <p:cNvPr id="6" name="TextBox 5">
            <a:extLst>
              <a:ext uri="{FF2B5EF4-FFF2-40B4-BE49-F238E27FC236}">
                <a16:creationId xmlns:a16="http://schemas.microsoft.com/office/drawing/2014/main" id="{2C794FAA-4627-6458-642B-19A24139E8E8}"/>
              </a:ext>
            </a:extLst>
          </p:cNvPr>
          <p:cNvSpPr txBox="1"/>
          <p:nvPr/>
        </p:nvSpPr>
        <p:spPr>
          <a:xfrm>
            <a:off x="375137" y="2620407"/>
            <a:ext cx="10864361" cy="369332"/>
          </a:xfrm>
          <a:prstGeom prst="rect">
            <a:avLst/>
          </a:prstGeom>
          <a:noFill/>
        </p:spPr>
        <p:txBody>
          <a:bodyPr wrap="square" rtlCol="0">
            <a:spAutoFit/>
          </a:bodyPr>
          <a:lstStyle/>
          <a:p>
            <a:r>
              <a:rPr lang="en-US">
                <a:solidFill>
                  <a:schemeClr val="tx1">
                    <a:lumMod val="85000"/>
                    <a:lumOff val="15000"/>
                  </a:schemeClr>
                </a:solidFill>
                <a:latin typeface="Arial" panose="020B0604020202020204" pitchFamily="34" charset="0"/>
                <a:cs typeface="Arial" panose="020B0604020202020204" pitchFamily="34" charset="0"/>
              </a:rPr>
              <a:t>males60to79_red_Lv2.dhydrt.otu.txt (1274 tips and 54 internal nodes)</a:t>
            </a:r>
          </a:p>
        </p:txBody>
      </p:sp>
      <p:pic>
        <p:nvPicPr>
          <p:cNvPr id="8" name="Picture 7">
            <a:extLst>
              <a:ext uri="{FF2B5EF4-FFF2-40B4-BE49-F238E27FC236}">
                <a16:creationId xmlns:a16="http://schemas.microsoft.com/office/drawing/2014/main" id="{016EF9B9-4D95-B4F9-3A83-59C26BF3C0FC}"/>
              </a:ext>
            </a:extLst>
          </p:cNvPr>
          <p:cNvPicPr>
            <a:picLocks noChangeAspect="1"/>
          </p:cNvPicPr>
          <p:nvPr/>
        </p:nvPicPr>
        <p:blipFill>
          <a:blip r:embed="rId3"/>
          <a:stretch>
            <a:fillRect/>
          </a:stretch>
        </p:blipFill>
        <p:spPr>
          <a:xfrm>
            <a:off x="375138" y="2989739"/>
            <a:ext cx="8420100" cy="962025"/>
          </a:xfrm>
          <a:prstGeom prst="rect">
            <a:avLst/>
          </a:prstGeom>
        </p:spPr>
      </p:pic>
      <p:sp>
        <p:nvSpPr>
          <p:cNvPr id="9" name="TextBox 8">
            <a:extLst>
              <a:ext uri="{FF2B5EF4-FFF2-40B4-BE49-F238E27FC236}">
                <a16:creationId xmlns:a16="http://schemas.microsoft.com/office/drawing/2014/main" id="{E4607CFA-4C0F-5286-E91C-A0B4C3D95470}"/>
              </a:ext>
            </a:extLst>
          </p:cNvPr>
          <p:cNvSpPr txBox="1"/>
          <p:nvPr/>
        </p:nvSpPr>
        <p:spPr>
          <a:xfrm>
            <a:off x="375138" y="4074013"/>
            <a:ext cx="10864360" cy="369332"/>
          </a:xfrm>
          <a:prstGeom prst="rect">
            <a:avLst/>
          </a:prstGeom>
          <a:noFill/>
        </p:spPr>
        <p:txBody>
          <a:bodyPr wrap="square" rtlCol="0">
            <a:spAutoFit/>
          </a:bodyPr>
          <a:lstStyle/>
          <a:p>
            <a:r>
              <a:rPr lang="en-US">
                <a:solidFill>
                  <a:schemeClr val="tx1">
                    <a:lumMod val="85000"/>
                    <a:lumOff val="15000"/>
                  </a:schemeClr>
                </a:solidFill>
                <a:latin typeface="Arial" panose="020B0604020202020204" pitchFamily="34" charset="0"/>
                <a:cs typeface="Arial" panose="020B0604020202020204" pitchFamily="34" charset="0"/>
              </a:rPr>
              <a:t>males60to79_red_Lv3.dhydrt.otu.txt (1274 tips and 210 internal nodes)</a:t>
            </a:r>
          </a:p>
        </p:txBody>
      </p:sp>
      <p:pic>
        <p:nvPicPr>
          <p:cNvPr id="11" name="Picture 10">
            <a:extLst>
              <a:ext uri="{FF2B5EF4-FFF2-40B4-BE49-F238E27FC236}">
                <a16:creationId xmlns:a16="http://schemas.microsoft.com/office/drawing/2014/main" id="{03E62D8D-952D-4BB0-76CE-6226E74B23C4}"/>
              </a:ext>
            </a:extLst>
          </p:cNvPr>
          <p:cNvPicPr>
            <a:picLocks noChangeAspect="1"/>
          </p:cNvPicPr>
          <p:nvPr/>
        </p:nvPicPr>
        <p:blipFill>
          <a:blip r:embed="rId4"/>
          <a:stretch>
            <a:fillRect/>
          </a:stretch>
        </p:blipFill>
        <p:spPr>
          <a:xfrm>
            <a:off x="375138" y="4448856"/>
            <a:ext cx="9648825" cy="942975"/>
          </a:xfrm>
          <a:prstGeom prst="rect">
            <a:avLst/>
          </a:prstGeom>
        </p:spPr>
      </p:pic>
      <p:sp>
        <p:nvSpPr>
          <p:cNvPr id="12" name="Rectangle: Rounded Corners 11">
            <a:extLst>
              <a:ext uri="{FF2B5EF4-FFF2-40B4-BE49-F238E27FC236}">
                <a16:creationId xmlns:a16="http://schemas.microsoft.com/office/drawing/2014/main" id="{0618DACE-5EEB-A22C-B6D4-BFA6A4122F8D}"/>
              </a:ext>
            </a:extLst>
          </p:cNvPr>
          <p:cNvSpPr/>
          <p:nvPr/>
        </p:nvSpPr>
        <p:spPr>
          <a:xfrm>
            <a:off x="858605" y="5677014"/>
            <a:ext cx="11066695" cy="1029058"/>
          </a:xfrm>
          <a:prstGeom prst="roundRect">
            <a:avLst/>
          </a:prstGeom>
          <a:solidFill>
            <a:schemeClr val="bg1"/>
          </a:solidFill>
          <a:ln w="28575">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a:latin typeface="Arial" panose="020B0604020202020204" pitchFamily="34" charset="0"/>
                <a:cs typeface="Arial" panose="020B0604020202020204" pitchFamily="34" charset="0"/>
              </a:rPr>
              <a:t>Actually the number of leaves (food products) is the same across all levels. The number of branches inside the tree is different. The levels argument specifies how much detailed classification of each food items to include in your tree. </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6975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DFE2C-EC3C-618F-59D2-D97D34FA651B}"/>
              </a:ext>
            </a:extLst>
          </p:cNvPr>
          <p:cNvSpPr>
            <a:spLocks noGrp="1"/>
          </p:cNvSpPr>
          <p:nvPr>
            <p:ph type="title"/>
          </p:nvPr>
        </p:nvSpPr>
        <p:spPr>
          <a:xfrm>
            <a:off x="375138" y="262843"/>
            <a:ext cx="11334262" cy="1073588"/>
          </a:xfrm>
        </p:spPr>
        <p:txBody>
          <a:bodyPr>
            <a:noAutofit/>
          </a:bodyPr>
          <a:lstStyle/>
          <a:p>
            <a:r>
              <a:rPr lang="en-AU" sz="2800"/>
              <a:t>Count the number of food items at each level</a:t>
            </a:r>
            <a:endParaRPr lang="en-US" sz="2800" dirty="0"/>
          </a:p>
        </p:txBody>
      </p:sp>
      <p:graphicFrame>
        <p:nvGraphicFramePr>
          <p:cNvPr id="19" name="Table 19">
            <a:extLst>
              <a:ext uri="{FF2B5EF4-FFF2-40B4-BE49-F238E27FC236}">
                <a16:creationId xmlns:a16="http://schemas.microsoft.com/office/drawing/2014/main" id="{4EC38817-CD74-BAA7-33EA-074876242324}"/>
              </a:ext>
            </a:extLst>
          </p:cNvPr>
          <p:cNvGraphicFramePr>
            <a:graphicFrameLocks noGrp="1"/>
          </p:cNvGraphicFramePr>
          <p:nvPr>
            <p:extLst>
              <p:ext uri="{D42A27DB-BD31-4B8C-83A1-F6EECF244321}">
                <p14:modId xmlns:p14="http://schemas.microsoft.com/office/powerpoint/2010/main" val="53670811"/>
              </p:ext>
            </p:extLst>
          </p:nvPr>
        </p:nvGraphicFramePr>
        <p:xfrm>
          <a:off x="482600" y="1336431"/>
          <a:ext cx="3184144" cy="1849120"/>
        </p:xfrm>
        <a:graphic>
          <a:graphicData uri="http://schemas.openxmlformats.org/drawingml/2006/table">
            <a:tbl>
              <a:tblPr firstRow="1" bandRow="1">
                <a:tableStyleId>{5940675A-B579-460E-94D1-54222C63F5DA}</a:tableStyleId>
              </a:tblPr>
              <a:tblGrid>
                <a:gridCol w="1583944">
                  <a:extLst>
                    <a:ext uri="{9D8B030D-6E8A-4147-A177-3AD203B41FA5}">
                      <a16:colId xmlns:a16="http://schemas.microsoft.com/office/drawing/2014/main" val="1316069265"/>
                    </a:ext>
                  </a:extLst>
                </a:gridCol>
                <a:gridCol w="1600200">
                  <a:extLst>
                    <a:ext uri="{9D8B030D-6E8A-4147-A177-3AD203B41FA5}">
                      <a16:colId xmlns:a16="http://schemas.microsoft.com/office/drawing/2014/main" val="2063464879"/>
                    </a:ext>
                  </a:extLst>
                </a:gridCol>
              </a:tblGrid>
              <a:tr h="370840">
                <a:tc>
                  <a:txBody>
                    <a:bodyPr/>
                    <a:lstStyle/>
                    <a:p>
                      <a:r>
                        <a:rPr lang="en-AU"/>
                        <a:t>L1</a:t>
                      </a:r>
                      <a:endParaRPr lang="en-US"/>
                    </a:p>
                  </a:txBody>
                  <a:tcPr>
                    <a:solidFill>
                      <a:schemeClr val="bg1">
                        <a:lumMod val="85000"/>
                      </a:schemeClr>
                    </a:solidFill>
                  </a:tcPr>
                </a:tc>
                <a:tc>
                  <a:txBody>
                    <a:bodyPr/>
                    <a:lstStyle/>
                    <a:p>
                      <a:r>
                        <a:rPr lang="en-AU"/>
                        <a:t>L1 count</a:t>
                      </a:r>
                      <a:endParaRPr lang="en-US"/>
                    </a:p>
                  </a:txBody>
                  <a:tcPr>
                    <a:solidFill>
                      <a:schemeClr val="bg1">
                        <a:lumMod val="85000"/>
                      </a:schemeClr>
                    </a:solidFill>
                  </a:tcPr>
                </a:tc>
                <a:extLst>
                  <a:ext uri="{0D108BD9-81ED-4DB2-BD59-A6C34878D82A}">
                    <a16:rowId xmlns:a16="http://schemas.microsoft.com/office/drawing/2014/main" val="4041947164"/>
                  </a:ext>
                </a:extLst>
              </a:tr>
              <a:tr h="370840">
                <a:tc>
                  <a:txBody>
                    <a:bodyPr/>
                    <a:lstStyle/>
                    <a:p>
                      <a:r>
                        <a:rPr lang="en-AU"/>
                        <a:t>L1: Milk</a:t>
                      </a:r>
                      <a:endParaRPr lang="en-US"/>
                    </a:p>
                  </a:txBody>
                  <a:tcPr>
                    <a:solidFill>
                      <a:schemeClr val="bg1">
                        <a:lumMod val="95000"/>
                      </a:schemeClr>
                    </a:solidFill>
                  </a:tcPr>
                </a:tc>
                <a:tc>
                  <a:txBody>
                    <a:bodyPr/>
                    <a:lstStyle/>
                    <a:p>
                      <a:r>
                        <a:rPr lang="en-AU"/>
                        <a:t>74</a:t>
                      </a:r>
                      <a:endParaRPr lang="en-US"/>
                    </a:p>
                  </a:txBody>
                  <a:tcPr>
                    <a:solidFill>
                      <a:schemeClr val="bg1">
                        <a:lumMod val="95000"/>
                      </a:schemeClr>
                    </a:solidFill>
                  </a:tcPr>
                </a:tc>
                <a:extLst>
                  <a:ext uri="{0D108BD9-81ED-4DB2-BD59-A6C34878D82A}">
                    <a16:rowId xmlns:a16="http://schemas.microsoft.com/office/drawing/2014/main" val="1008925309"/>
                  </a:ext>
                </a:extLst>
              </a:tr>
              <a:tr h="370840">
                <a:tc>
                  <a:txBody>
                    <a:bodyPr/>
                    <a:lstStyle/>
                    <a:p>
                      <a:r>
                        <a:rPr lang="en-AU"/>
                        <a:t>L1: Vegetables</a:t>
                      </a:r>
                      <a:endParaRPr lang="en-US"/>
                    </a:p>
                  </a:txBody>
                  <a:tcPr>
                    <a:solidFill>
                      <a:schemeClr val="bg1">
                        <a:lumMod val="85000"/>
                      </a:schemeClr>
                    </a:solidFill>
                  </a:tcPr>
                </a:tc>
                <a:tc>
                  <a:txBody>
                    <a:bodyPr/>
                    <a:lstStyle/>
                    <a:p>
                      <a:r>
                        <a:rPr lang="en-AU"/>
                        <a:t>200</a:t>
                      </a:r>
                    </a:p>
                  </a:txBody>
                  <a:tcPr>
                    <a:solidFill>
                      <a:schemeClr val="bg1">
                        <a:lumMod val="85000"/>
                      </a:schemeClr>
                    </a:solidFill>
                  </a:tcPr>
                </a:tc>
                <a:extLst>
                  <a:ext uri="{0D108BD9-81ED-4DB2-BD59-A6C34878D82A}">
                    <a16:rowId xmlns:a16="http://schemas.microsoft.com/office/drawing/2014/main" val="1640811403"/>
                  </a:ext>
                </a:extLst>
              </a:tr>
              <a:tr h="370840">
                <a:tc>
                  <a:txBody>
                    <a:bodyPr/>
                    <a:lstStyle/>
                    <a:p>
                      <a:r>
                        <a:rPr lang="en-AU"/>
                        <a:t>L1: Carb</a:t>
                      </a:r>
                      <a:endParaRPr lang="en-US"/>
                    </a:p>
                  </a:txBody>
                  <a:tcPr>
                    <a:solidFill>
                      <a:schemeClr val="bg1">
                        <a:lumMod val="95000"/>
                      </a:schemeClr>
                    </a:solidFill>
                  </a:tcPr>
                </a:tc>
                <a:tc>
                  <a:txBody>
                    <a:bodyPr/>
                    <a:lstStyle/>
                    <a:p>
                      <a:r>
                        <a:rPr lang="en-AU"/>
                        <a:t>1000</a:t>
                      </a:r>
                      <a:endParaRPr lang="en-US"/>
                    </a:p>
                  </a:txBody>
                  <a:tcPr>
                    <a:solidFill>
                      <a:schemeClr val="bg1">
                        <a:lumMod val="95000"/>
                      </a:schemeClr>
                    </a:solidFill>
                  </a:tcPr>
                </a:tc>
                <a:extLst>
                  <a:ext uri="{0D108BD9-81ED-4DB2-BD59-A6C34878D82A}">
                    <a16:rowId xmlns:a16="http://schemas.microsoft.com/office/drawing/2014/main" val="262663747"/>
                  </a:ext>
                </a:extLst>
              </a:tr>
              <a:tr h="362321">
                <a:tc>
                  <a:txBody>
                    <a:bodyPr/>
                    <a:lstStyle/>
                    <a:p>
                      <a:r>
                        <a:rPr lang="en-AU"/>
                        <a:t>Total</a:t>
                      </a:r>
                      <a:endParaRPr lang="en-US"/>
                    </a:p>
                  </a:txBody>
                  <a:tcPr>
                    <a:solidFill>
                      <a:schemeClr val="bg1">
                        <a:lumMod val="85000"/>
                      </a:schemeClr>
                    </a:solidFill>
                  </a:tcPr>
                </a:tc>
                <a:tc>
                  <a:txBody>
                    <a:bodyPr/>
                    <a:lstStyle/>
                    <a:p>
                      <a:r>
                        <a:rPr lang="en-AU"/>
                        <a:t>1274</a:t>
                      </a:r>
                      <a:endParaRPr lang="en-US"/>
                    </a:p>
                  </a:txBody>
                  <a:tcPr>
                    <a:solidFill>
                      <a:schemeClr val="bg1">
                        <a:lumMod val="85000"/>
                      </a:schemeClr>
                    </a:solidFill>
                  </a:tcPr>
                </a:tc>
                <a:extLst>
                  <a:ext uri="{0D108BD9-81ED-4DB2-BD59-A6C34878D82A}">
                    <a16:rowId xmlns:a16="http://schemas.microsoft.com/office/drawing/2014/main" val="2468911935"/>
                  </a:ext>
                </a:extLst>
              </a:tr>
            </a:tbl>
          </a:graphicData>
        </a:graphic>
      </p:graphicFrame>
      <p:graphicFrame>
        <p:nvGraphicFramePr>
          <p:cNvPr id="20" name="Table 19">
            <a:extLst>
              <a:ext uri="{FF2B5EF4-FFF2-40B4-BE49-F238E27FC236}">
                <a16:creationId xmlns:a16="http://schemas.microsoft.com/office/drawing/2014/main" id="{D838C00D-CBA9-21D3-D257-F2A479AB9DF3}"/>
              </a:ext>
            </a:extLst>
          </p:cNvPr>
          <p:cNvGraphicFramePr>
            <a:graphicFrameLocks noGrp="1"/>
          </p:cNvGraphicFramePr>
          <p:nvPr>
            <p:extLst>
              <p:ext uri="{D42A27DB-BD31-4B8C-83A1-F6EECF244321}">
                <p14:modId xmlns:p14="http://schemas.microsoft.com/office/powerpoint/2010/main" val="3439001226"/>
              </p:ext>
            </p:extLst>
          </p:nvPr>
        </p:nvGraphicFramePr>
        <p:xfrm>
          <a:off x="482600" y="3527943"/>
          <a:ext cx="6366256" cy="2966720"/>
        </p:xfrm>
        <a:graphic>
          <a:graphicData uri="http://schemas.openxmlformats.org/drawingml/2006/table">
            <a:tbl>
              <a:tblPr firstRow="1" bandRow="1">
                <a:tableStyleId>{5940675A-B579-460E-94D1-54222C63F5DA}</a:tableStyleId>
              </a:tblPr>
              <a:tblGrid>
                <a:gridCol w="1591564">
                  <a:extLst>
                    <a:ext uri="{9D8B030D-6E8A-4147-A177-3AD203B41FA5}">
                      <a16:colId xmlns:a16="http://schemas.microsoft.com/office/drawing/2014/main" val="1316069265"/>
                    </a:ext>
                  </a:extLst>
                </a:gridCol>
                <a:gridCol w="1591564">
                  <a:extLst>
                    <a:ext uri="{9D8B030D-6E8A-4147-A177-3AD203B41FA5}">
                      <a16:colId xmlns:a16="http://schemas.microsoft.com/office/drawing/2014/main" val="2063464879"/>
                    </a:ext>
                  </a:extLst>
                </a:gridCol>
                <a:gridCol w="1591564">
                  <a:extLst>
                    <a:ext uri="{9D8B030D-6E8A-4147-A177-3AD203B41FA5}">
                      <a16:colId xmlns:a16="http://schemas.microsoft.com/office/drawing/2014/main" val="3138257650"/>
                    </a:ext>
                  </a:extLst>
                </a:gridCol>
                <a:gridCol w="1591564">
                  <a:extLst>
                    <a:ext uri="{9D8B030D-6E8A-4147-A177-3AD203B41FA5}">
                      <a16:colId xmlns:a16="http://schemas.microsoft.com/office/drawing/2014/main" val="4191095842"/>
                    </a:ext>
                  </a:extLst>
                </a:gridCol>
              </a:tblGrid>
              <a:tr h="370840">
                <a:tc>
                  <a:txBody>
                    <a:bodyPr/>
                    <a:lstStyle/>
                    <a:p>
                      <a:r>
                        <a:rPr lang="en-AU"/>
                        <a:t>L1</a:t>
                      </a:r>
                      <a:endParaRPr lang="en-US"/>
                    </a:p>
                  </a:txBody>
                  <a:tcPr>
                    <a:solidFill>
                      <a:schemeClr val="bg1">
                        <a:lumMod val="85000"/>
                      </a:schemeClr>
                    </a:solidFill>
                  </a:tcPr>
                </a:tc>
                <a:tc>
                  <a:txBody>
                    <a:bodyPr/>
                    <a:lstStyle/>
                    <a:p>
                      <a:r>
                        <a:rPr lang="en-AU"/>
                        <a:t>L1 count</a:t>
                      </a:r>
                      <a:endParaRPr lang="en-US"/>
                    </a:p>
                  </a:txBody>
                  <a:tcPr>
                    <a:solidFill>
                      <a:schemeClr val="bg1">
                        <a:lumMod val="85000"/>
                      </a:schemeClr>
                    </a:solidFill>
                  </a:tcPr>
                </a:tc>
                <a:tc>
                  <a:txBody>
                    <a:bodyPr/>
                    <a:lstStyle/>
                    <a:p>
                      <a:r>
                        <a:rPr lang="en-AU"/>
                        <a:t>L2</a:t>
                      </a:r>
                      <a:endParaRPr lang="en-US"/>
                    </a:p>
                  </a:txBody>
                  <a:tcPr>
                    <a:solidFill>
                      <a:schemeClr val="bg1">
                        <a:lumMod val="85000"/>
                      </a:schemeClr>
                    </a:solidFill>
                  </a:tcPr>
                </a:tc>
                <a:tc>
                  <a:txBody>
                    <a:bodyPr/>
                    <a:lstStyle/>
                    <a:p>
                      <a:r>
                        <a:rPr lang="en-AU"/>
                        <a:t>L2 count</a:t>
                      </a:r>
                      <a:endParaRPr lang="en-US"/>
                    </a:p>
                  </a:txBody>
                  <a:tcPr>
                    <a:solidFill>
                      <a:schemeClr val="bg1">
                        <a:lumMod val="85000"/>
                      </a:schemeClr>
                    </a:solidFill>
                  </a:tcPr>
                </a:tc>
                <a:extLst>
                  <a:ext uri="{0D108BD9-81ED-4DB2-BD59-A6C34878D82A}">
                    <a16:rowId xmlns:a16="http://schemas.microsoft.com/office/drawing/2014/main" val="4041947164"/>
                  </a:ext>
                </a:extLst>
              </a:tr>
              <a:tr h="370840">
                <a:tc>
                  <a:txBody>
                    <a:bodyPr/>
                    <a:lstStyle/>
                    <a:p>
                      <a:r>
                        <a:rPr lang="en-AU"/>
                        <a:t>L1: Milk</a:t>
                      </a:r>
                      <a:endParaRPr lang="en-US"/>
                    </a:p>
                  </a:txBody>
                  <a:tcPr/>
                </a:tc>
                <a:tc>
                  <a:txBody>
                    <a:bodyPr/>
                    <a:lstStyle/>
                    <a:p>
                      <a:r>
                        <a:rPr lang="en-AU"/>
                        <a:t>74</a:t>
                      </a:r>
                      <a:endParaRPr lang="en-US"/>
                    </a:p>
                  </a:txBody>
                  <a:tcPr/>
                </a:tc>
                <a:tc>
                  <a:txBody>
                    <a:bodyPr/>
                    <a:lstStyle/>
                    <a:p>
                      <a:r>
                        <a:rPr lang="en-AU"/>
                        <a:t>L2: Milk fluid</a:t>
                      </a:r>
                      <a:endParaRPr lang="en-US"/>
                    </a:p>
                  </a:txBody>
                  <a:tcPr/>
                </a:tc>
                <a:tc>
                  <a:txBody>
                    <a:bodyPr/>
                    <a:lstStyle/>
                    <a:p>
                      <a:r>
                        <a:rPr lang="en-AU"/>
                        <a:t>70</a:t>
                      </a:r>
                      <a:endParaRPr lang="en-US"/>
                    </a:p>
                  </a:txBody>
                  <a:tcPr/>
                </a:tc>
                <a:extLst>
                  <a:ext uri="{0D108BD9-81ED-4DB2-BD59-A6C34878D82A}">
                    <a16:rowId xmlns:a16="http://schemas.microsoft.com/office/drawing/2014/main" val="1008925309"/>
                  </a:ext>
                </a:extLst>
              </a:tr>
              <a:tr h="370840">
                <a:tc>
                  <a:txBody>
                    <a:bodyPr/>
                    <a:lstStyle/>
                    <a:p>
                      <a:endParaRPr lang="en-US"/>
                    </a:p>
                  </a:txBody>
                  <a:tcPr/>
                </a:tc>
                <a:tc>
                  <a:txBody>
                    <a:bodyPr/>
                    <a:lstStyle/>
                    <a:p>
                      <a:endParaRPr lang="en-US"/>
                    </a:p>
                  </a:txBody>
                  <a:tcPr/>
                </a:tc>
                <a:tc>
                  <a:txBody>
                    <a:bodyPr/>
                    <a:lstStyle/>
                    <a:p>
                      <a:r>
                        <a:rPr lang="en-AU"/>
                        <a:t>L2: Milk solid</a:t>
                      </a:r>
                      <a:endParaRPr lang="en-US"/>
                    </a:p>
                  </a:txBody>
                  <a:tcPr/>
                </a:tc>
                <a:tc>
                  <a:txBody>
                    <a:bodyPr/>
                    <a:lstStyle/>
                    <a:p>
                      <a:r>
                        <a:rPr lang="en-AU"/>
                        <a:t>4</a:t>
                      </a:r>
                      <a:endParaRPr lang="en-US"/>
                    </a:p>
                  </a:txBody>
                  <a:tcPr/>
                </a:tc>
                <a:extLst>
                  <a:ext uri="{0D108BD9-81ED-4DB2-BD59-A6C34878D82A}">
                    <a16:rowId xmlns:a16="http://schemas.microsoft.com/office/drawing/2014/main" val="4240900287"/>
                  </a:ext>
                </a:extLst>
              </a:tr>
              <a:tr h="370840">
                <a:tc>
                  <a:txBody>
                    <a:bodyPr/>
                    <a:lstStyle/>
                    <a:p>
                      <a:r>
                        <a:rPr lang="en-AU"/>
                        <a:t>L1: Vegetables</a:t>
                      </a:r>
                      <a:endParaRPr lang="en-US"/>
                    </a:p>
                  </a:txBody>
                  <a:tcPr>
                    <a:solidFill>
                      <a:schemeClr val="bg1">
                        <a:lumMod val="85000"/>
                      </a:schemeClr>
                    </a:solidFill>
                  </a:tcPr>
                </a:tc>
                <a:tc>
                  <a:txBody>
                    <a:bodyPr/>
                    <a:lstStyle/>
                    <a:p>
                      <a:r>
                        <a:rPr lang="en-AU"/>
                        <a:t>200</a:t>
                      </a:r>
                    </a:p>
                  </a:txBody>
                  <a:tcPr>
                    <a:solidFill>
                      <a:schemeClr val="bg1">
                        <a:lumMod val="85000"/>
                      </a:schemeClr>
                    </a:solidFill>
                  </a:tcPr>
                </a:tc>
                <a:tc>
                  <a:txBody>
                    <a:bodyPr/>
                    <a:lstStyle/>
                    <a:p>
                      <a:r>
                        <a:rPr lang="en-AU"/>
                        <a:t>L2: Green</a:t>
                      </a:r>
                      <a:endParaRPr lang="en-US"/>
                    </a:p>
                  </a:txBody>
                  <a:tcPr>
                    <a:solidFill>
                      <a:schemeClr val="bg1">
                        <a:lumMod val="85000"/>
                      </a:schemeClr>
                    </a:solidFill>
                  </a:tcPr>
                </a:tc>
                <a:tc>
                  <a:txBody>
                    <a:bodyPr/>
                    <a:lstStyle/>
                    <a:p>
                      <a:r>
                        <a:rPr lang="en-AU"/>
                        <a:t>100</a:t>
                      </a:r>
                      <a:endParaRPr lang="en-US"/>
                    </a:p>
                  </a:txBody>
                  <a:tcPr>
                    <a:solidFill>
                      <a:schemeClr val="bg1">
                        <a:lumMod val="85000"/>
                      </a:schemeClr>
                    </a:solidFill>
                  </a:tcPr>
                </a:tc>
                <a:extLst>
                  <a:ext uri="{0D108BD9-81ED-4DB2-BD59-A6C34878D82A}">
                    <a16:rowId xmlns:a16="http://schemas.microsoft.com/office/drawing/2014/main" val="1640811403"/>
                  </a:ext>
                </a:extLst>
              </a:tr>
              <a:tr h="370840">
                <a:tc>
                  <a:txBody>
                    <a:bodyPr/>
                    <a:lstStyle/>
                    <a:p>
                      <a:endParaRPr lang="en-US"/>
                    </a:p>
                  </a:txBody>
                  <a:tcPr>
                    <a:solidFill>
                      <a:schemeClr val="bg1">
                        <a:lumMod val="85000"/>
                      </a:schemeClr>
                    </a:solidFill>
                  </a:tcPr>
                </a:tc>
                <a:tc>
                  <a:txBody>
                    <a:bodyPr/>
                    <a:lstStyle/>
                    <a:p>
                      <a:endParaRPr lang="en-AU"/>
                    </a:p>
                  </a:txBody>
                  <a:tcPr>
                    <a:solidFill>
                      <a:schemeClr val="bg1">
                        <a:lumMod val="85000"/>
                      </a:schemeClr>
                    </a:solidFill>
                  </a:tcPr>
                </a:tc>
                <a:tc>
                  <a:txBody>
                    <a:bodyPr/>
                    <a:lstStyle/>
                    <a:p>
                      <a:r>
                        <a:rPr lang="en-AU"/>
                        <a:t>L2: Root</a:t>
                      </a:r>
                      <a:endParaRPr lang="en-US"/>
                    </a:p>
                  </a:txBody>
                  <a:tcPr>
                    <a:solidFill>
                      <a:schemeClr val="bg1">
                        <a:lumMod val="85000"/>
                      </a:schemeClr>
                    </a:solidFill>
                  </a:tcPr>
                </a:tc>
                <a:tc>
                  <a:txBody>
                    <a:bodyPr/>
                    <a:lstStyle/>
                    <a:p>
                      <a:r>
                        <a:rPr lang="en-AU"/>
                        <a:t>100</a:t>
                      </a:r>
                      <a:endParaRPr lang="en-US"/>
                    </a:p>
                  </a:txBody>
                  <a:tcPr>
                    <a:solidFill>
                      <a:schemeClr val="bg1">
                        <a:lumMod val="85000"/>
                      </a:schemeClr>
                    </a:solidFill>
                  </a:tcPr>
                </a:tc>
                <a:extLst>
                  <a:ext uri="{0D108BD9-81ED-4DB2-BD59-A6C34878D82A}">
                    <a16:rowId xmlns:a16="http://schemas.microsoft.com/office/drawing/2014/main" val="3191715284"/>
                  </a:ext>
                </a:extLst>
              </a:tr>
              <a:tr h="370840">
                <a:tc>
                  <a:txBody>
                    <a:bodyPr/>
                    <a:lstStyle/>
                    <a:p>
                      <a:r>
                        <a:rPr lang="en-AU"/>
                        <a:t>L1: Carb</a:t>
                      </a:r>
                      <a:endParaRPr lang="en-US"/>
                    </a:p>
                  </a:txBody>
                  <a:tcPr/>
                </a:tc>
                <a:tc>
                  <a:txBody>
                    <a:bodyPr/>
                    <a:lstStyle/>
                    <a:p>
                      <a:r>
                        <a:rPr lang="en-AU"/>
                        <a:t>1000</a:t>
                      </a:r>
                      <a:endParaRPr lang="en-US"/>
                    </a:p>
                  </a:txBody>
                  <a:tcPr/>
                </a:tc>
                <a:tc>
                  <a:txBody>
                    <a:bodyPr/>
                    <a:lstStyle/>
                    <a:p>
                      <a:r>
                        <a:rPr lang="en-AU"/>
                        <a:t>L2: Wheat</a:t>
                      </a:r>
                      <a:endParaRPr lang="en-US"/>
                    </a:p>
                  </a:txBody>
                  <a:tcPr/>
                </a:tc>
                <a:tc>
                  <a:txBody>
                    <a:bodyPr/>
                    <a:lstStyle/>
                    <a:p>
                      <a:r>
                        <a:rPr lang="en-AU"/>
                        <a:t>800</a:t>
                      </a:r>
                      <a:endParaRPr lang="en-US"/>
                    </a:p>
                  </a:txBody>
                  <a:tcPr/>
                </a:tc>
                <a:extLst>
                  <a:ext uri="{0D108BD9-81ED-4DB2-BD59-A6C34878D82A}">
                    <a16:rowId xmlns:a16="http://schemas.microsoft.com/office/drawing/2014/main" val="262663747"/>
                  </a:ext>
                </a:extLst>
              </a:tr>
              <a:tr h="370840">
                <a:tc>
                  <a:txBody>
                    <a:bodyPr/>
                    <a:lstStyle/>
                    <a:p>
                      <a:endParaRPr lang="en-US"/>
                    </a:p>
                  </a:txBody>
                  <a:tcPr/>
                </a:tc>
                <a:tc>
                  <a:txBody>
                    <a:bodyPr/>
                    <a:lstStyle/>
                    <a:p>
                      <a:endParaRPr lang="en-US"/>
                    </a:p>
                  </a:txBody>
                  <a:tcPr/>
                </a:tc>
                <a:tc>
                  <a:txBody>
                    <a:bodyPr/>
                    <a:lstStyle/>
                    <a:p>
                      <a:r>
                        <a:rPr lang="en-AU"/>
                        <a:t>L2: Rice</a:t>
                      </a:r>
                      <a:endParaRPr lang="en-US"/>
                    </a:p>
                  </a:txBody>
                  <a:tcPr/>
                </a:tc>
                <a:tc>
                  <a:txBody>
                    <a:bodyPr/>
                    <a:lstStyle/>
                    <a:p>
                      <a:r>
                        <a:rPr lang="en-AU"/>
                        <a:t>200</a:t>
                      </a:r>
                      <a:endParaRPr lang="en-US"/>
                    </a:p>
                  </a:txBody>
                  <a:tcPr/>
                </a:tc>
                <a:extLst>
                  <a:ext uri="{0D108BD9-81ED-4DB2-BD59-A6C34878D82A}">
                    <a16:rowId xmlns:a16="http://schemas.microsoft.com/office/drawing/2014/main" val="4274088198"/>
                  </a:ext>
                </a:extLst>
              </a:tr>
              <a:tr h="370840">
                <a:tc>
                  <a:txBody>
                    <a:bodyPr/>
                    <a:lstStyle/>
                    <a:p>
                      <a:r>
                        <a:rPr lang="en-AU"/>
                        <a:t>Total</a:t>
                      </a:r>
                      <a:endParaRPr lang="en-US"/>
                    </a:p>
                  </a:txBody>
                  <a:tcPr>
                    <a:solidFill>
                      <a:schemeClr val="bg1">
                        <a:lumMod val="85000"/>
                      </a:schemeClr>
                    </a:solidFill>
                  </a:tcPr>
                </a:tc>
                <a:tc>
                  <a:txBody>
                    <a:bodyPr/>
                    <a:lstStyle/>
                    <a:p>
                      <a:r>
                        <a:rPr lang="en-AU"/>
                        <a:t>1274</a:t>
                      </a:r>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r>
                        <a:rPr lang="en-AU"/>
                        <a:t>1274</a:t>
                      </a:r>
                      <a:endParaRPr lang="en-US"/>
                    </a:p>
                  </a:txBody>
                  <a:tcPr>
                    <a:solidFill>
                      <a:schemeClr val="bg1">
                        <a:lumMod val="85000"/>
                      </a:schemeClr>
                    </a:solidFill>
                  </a:tcPr>
                </a:tc>
                <a:extLst>
                  <a:ext uri="{0D108BD9-81ED-4DB2-BD59-A6C34878D82A}">
                    <a16:rowId xmlns:a16="http://schemas.microsoft.com/office/drawing/2014/main" val="2468911935"/>
                  </a:ext>
                </a:extLst>
              </a:tr>
            </a:tbl>
          </a:graphicData>
        </a:graphic>
      </p:graphicFrame>
      <p:sp>
        <p:nvSpPr>
          <p:cNvPr id="3" name="Rectangle: Rounded Corners 2">
            <a:extLst>
              <a:ext uri="{FF2B5EF4-FFF2-40B4-BE49-F238E27FC236}">
                <a16:creationId xmlns:a16="http://schemas.microsoft.com/office/drawing/2014/main" id="{23F6F6CF-0B21-0F80-C0E0-23F6E447CD79}"/>
              </a:ext>
            </a:extLst>
          </p:cNvPr>
          <p:cNvSpPr/>
          <p:nvPr/>
        </p:nvSpPr>
        <p:spPr>
          <a:xfrm>
            <a:off x="7317299" y="5803899"/>
            <a:ext cx="4504691" cy="690763"/>
          </a:xfrm>
          <a:prstGeom prst="roundRect">
            <a:avLst/>
          </a:prstGeom>
          <a:solidFill>
            <a:schemeClr val="bg1"/>
          </a:solidFill>
          <a:ln w="28575">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a:latin typeface="Arial" panose="020B0604020202020204" pitchFamily="34" charset="0"/>
                <a:cs typeface="Arial" panose="020B0604020202020204" pitchFamily="34" charset="0"/>
              </a:rPr>
              <a:t>Make a function to do this if I had extra time. </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4846138"/>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8064A2"/>
      </a:dk2>
      <a:lt2>
        <a:srgbClr val="48ACC6"/>
      </a:lt2>
      <a:accent1>
        <a:srgbClr val="6FDFAA"/>
      </a:accent1>
      <a:accent2>
        <a:srgbClr val="ED7D31"/>
      </a:accent2>
      <a:accent3>
        <a:srgbClr val="C0504D"/>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28575">
          <a:solidFill>
            <a:schemeClr val="bg1">
              <a:lumMod val="65000"/>
            </a:schemeClr>
          </a:solidFill>
        </a:ln>
      </a:spPr>
      <a:bodyPr rtlCol="0" anchor="ctr"/>
      <a:lstStyle>
        <a:defPPr algn="l">
          <a:defRPr sz="1600" i="0" u="none" strike="noStrike" smtClean="0">
            <a:solidFill>
              <a:srgbClr val="000000"/>
            </a:solidFill>
            <a:effectLst/>
            <a:latin typeface="Arial" panose="020B0604020202020204" pitchFamily="34" charset="0"/>
            <a:cs typeface="Arial" panose="020B0604020202020204" pitchFamily="34" charset="0"/>
          </a:defRPr>
        </a:defPPr>
      </a:lstStyle>
      <a:style>
        <a:lnRef idx="2">
          <a:schemeClr val="dk1"/>
        </a:lnRef>
        <a:fillRef idx="1">
          <a:schemeClr val="lt1"/>
        </a:fillRef>
        <a:effectRef idx="0">
          <a:schemeClr val="dk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6029</TotalTime>
  <Words>259</Words>
  <Application>Microsoft Office PowerPoint</Application>
  <PresentationFormat>Widescreen</PresentationFormat>
  <Paragraphs>51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Abadi</vt:lpstr>
      <vt:lpstr>Amasis MT Pro Black</vt:lpstr>
      <vt:lpstr>Arial</vt:lpstr>
      <vt:lpstr>Calibri</vt:lpstr>
      <vt:lpstr>Office Theme</vt:lpstr>
      <vt:lpstr>Food tree level argument</vt:lpstr>
      <vt:lpstr>The level argument in food tree</vt:lpstr>
      <vt:lpstr>taxonomy column in Food OUT table</vt:lpstr>
      <vt:lpstr>Count the number of food items at each level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Sadohara, Rie</dc:creator>
  <cp:lastModifiedBy>Sadohara, Rie</cp:lastModifiedBy>
  <cp:revision>79</cp:revision>
  <dcterms:created xsi:type="dcterms:W3CDTF">2022-10-08T11:32:53Z</dcterms:created>
  <dcterms:modified xsi:type="dcterms:W3CDTF">2022-11-18T02:33:16Z</dcterms:modified>
</cp:coreProperties>
</file>