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2BAA7-5833-AB7E-009F-AE1D724A3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BCE542-16BF-7968-C31B-494F6456E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61F752-A245-A24B-0F58-AA76BC62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198E-4839-4E92-BB58-F827CB89C8D0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202C7C-3F70-B55F-F5EF-98DC648D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F12ACF-A15F-F463-A008-7A1C4F76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FA8D-84BC-4658-A197-CDCB0FDD7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75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12BC7-A09D-5D23-9DC9-5D48467E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1011BF-EA05-1506-5408-C01C18592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070307-2756-4960-1CF6-DA4C6243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198E-4839-4E92-BB58-F827CB89C8D0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E30770-3B3C-74A1-AC90-8B3B0F06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C3043-A873-AB90-C0E1-EAA82807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FA8D-84BC-4658-A197-CDCB0FDD7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95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2ACE44-AEF4-B27C-DDBD-373B6A2C8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4A2497-DA2E-7CAF-670B-30076C06C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1ADEDC-2794-74ED-53CD-8FCFFE0E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198E-4839-4E92-BB58-F827CB89C8D0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475C7B-6CE1-AD66-04CB-2A1B6EB9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94903B-5E6B-A39C-6A2D-DDAC8908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FA8D-84BC-4658-A197-CDCB0FDD7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84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AFA46-C879-4866-0D07-747A05EA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D90434-7E93-79DD-3694-70A627863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5ED7DB-9CBC-6328-79B7-64F36FFC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198E-4839-4E92-BB58-F827CB89C8D0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A1EF90-55D7-4AAF-6B77-BA365446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01370B-C675-2038-76A4-9012B160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FA8D-84BC-4658-A197-CDCB0FDD7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18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F8B16-7B34-003D-82AA-4BDA9033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6C3377-3CBC-BFB3-89ED-1424254B9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AE7C73-F854-458D-CF9B-EC8AE8E5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198E-4839-4E92-BB58-F827CB89C8D0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47755-A6D3-EA6C-2DE3-AE45E2FC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77B487-CA91-F7D7-86FC-1076FB3A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FA8D-84BC-4658-A197-CDCB0FDD7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35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DCB6E2-3C57-1FAD-A739-3C38AD86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433E90-B7D9-C79C-D8A9-F541F67AB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B2D95E-41C8-E98F-47C6-7AA3DDE7C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CFDC2F-8D59-BC96-C2A4-24A1D7D8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198E-4839-4E92-BB58-F827CB89C8D0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DB5255-752D-B9FE-6074-A4D8F656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E9AF33-4CA2-CB15-5B5E-39A15925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FA8D-84BC-4658-A197-CDCB0FDD7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84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183D9A-A836-E2C2-A621-F80AFE0C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CBEF37-FEB1-A375-8500-9D7B5FEC4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FCD14B-E50A-3052-44B8-17EE66AB0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9DDB58-D38D-7005-0817-DAA3B39F0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3DB9D4-BAB2-343A-3804-8AE824074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D0D3AE-E765-5E37-D876-DE250775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198E-4839-4E92-BB58-F827CB89C8D0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0F2C9A-98C5-6467-01F6-52CA6A08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6F43E4-BBD7-E004-EF25-9F824A69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FA8D-84BC-4658-A197-CDCB0FDD7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7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4EB26-B4EC-C5AB-70ED-A82BA73C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F65893-B142-00ED-1EFF-E49917E4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198E-4839-4E92-BB58-F827CB89C8D0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EC8F7E-1943-89BF-14B2-1766E261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285D4D-B2CB-DDD8-5DC6-71A553E0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FA8D-84BC-4658-A197-CDCB0FDD7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11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A90E778-EC10-45A8-E3CD-4D9619C0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198E-4839-4E92-BB58-F827CB89C8D0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BC1C50-D568-D0B7-A997-16187F79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70DC68-3A27-9410-089A-547E415C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FA8D-84BC-4658-A197-CDCB0FDD7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65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00F98-6B22-E344-B58C-A1510C19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A65E3F-F65F-D438-A656-D4F969B6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D258AA-A9A4-4F7F-7060-C9BF1B092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F132B2-A581-868E-9A1A-F5EE4042E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198E-4839-4E92-BB58-F827CB89C8D0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F6BEC3-2E41-D381-A7F3-6AD2D68B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872F28-9FA8-769F-F8D2-A052989B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FA8D-84BC-4658-A197-CDCB0FDD7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61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FC6D65-743B-F154-935C-348958A0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0C33A3-9747-90AB-70DA-5D55E611C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E1276C-302E-9969-0E10-CCA3EA1A2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2FDEAB-C3B9-05BE-280E-8C70127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198E-4839-4E92-BB58-F827CB89C8D0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70F68C-3BF0-1B32-89A9-39116E7D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354D8D-CCEB-E5E0-C826-E3D3E862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FA8D-84BC-4658-A197-CDCB0FDD7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99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99E1AD-7A82-115B-FADF-1B6D90CA4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73BA6E-1460-ECF3-3A5B-E5C448573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919C7-2D62-11FA-7428-5D89F84BA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07198E-4839-4E92-BB58-F827CB89C8D0}" type="datetimeFigureOut">
              <a:rPr kumimoji="1" lang="ja-JP" altLang="en-US" smtClean="0"/>
              <a:t>2024/7/20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EA4B60-B7B4-90EC-8C61-31802DCCD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379C2D-B911-03B1-AFC4-ED62F4E40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22FA8D-84BC-4658-A197-CDCB0FDD7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38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BD29FE0-3D92-36F4-5B8F-46769F4B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3995737"/>
            <a:ext cx="5495925" cy="23622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82FEA44-2A72-D3B7-2676-D8FE5C25F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37" y="985837"/>
            <a:ext cx="5505450" cy="256222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ECBEB9-116E-3C57-6833-29B787A6CF85}"/>
              </a:ext>
            </a:extLst>
          </p:cNvPr>
          <p:cNvSpPr txBox="1"/>
          <p:nvPr/>
        </p:nvSpPr>
        <p:spPr>
          <a:xfrm>
            <a:off x="2334491" y="3650218"/>
            <a:ext cx="13508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不</a:t>
            </a:r>
            <a:r>
              <a:rPr kumimoji="1" lang="ja-JP" altLang="en-US" dirty="0"/>
              <a:t>完全越流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E4DFA8-05E1-CF4D-1DF7-DA7A99A3044F}"/>
              </a:ext>
            </a:extLst>
          </p:cNvPr>
          <p:cNvSpPr txBox="1"/>
          <p:nvPr/>
        </p:nvSpPr>
        <p:spPr>
          <a:xfrm>
            <a:off x="2333625" y="811768"/>
            <a:ext cx="11620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完全越流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718D3A2-216F-662E-657D-5256BA84977B}"/>
              </a:ext>
            </a:extLst>
          </p:cNvPr>
          <p:cNvCxnSpPr/>
          <p:nvPr/>
        </p:nvCxnSpPr>
        <p:spPr>
          <a:xfrm>
            <a:off x="4572000" y="1428749"/>
            <a:ext cx="0" cy="50400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0F484F6-653A-D73A-A0DF-C6FC70791FF9}"/>
              </a:ext>
            </a:extLst>
          </p:cNvPr>
          <p:cNvCxnSpPr/>
          <p:nvPr/>
        </p:nvCxnSpPr>
        <p:spPr>
          <a:xfrm>
            <a:off x="7353300" y="1390649"/>
            <a:ext cx="0" cy="50400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588CA2B-4C64-C7C0-E282-80BF0567BB39}"/>
              </a:ext>
            </a:extLst>
          </p:cNvPr>
          <p:cNvCxnSpPr>
            <a:cxnSpLocks/>
          </p:cNvCxnSpPr>
          <p:nvPr/>
        </p:nvCxnSpPr>
        <p:spPr>
          <a:xfrm>
            <a:off x="4572000" y="1571625"/>
            <a:ext cx="2781300" cy="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3F5F656-A7B7-3B1E-FBCF-A33995696AF0}"/>
              </a:ext>
            </a:extLst>
          </p:cNvPr>
          <p:cNvSpPr txBox="1"/>
          <p:nvPr/>
        </p:nvSpPr>
        <p:spPr>
          <a:xfrm>
            <a:off x="5210174" y="1383268"/>
            <a:ext cx="160972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計算が難しい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019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Ryota Nishiguchi(西口　亮太)</dc:creator>
  <cp:lastModifiedBy>Ryota Nishiguchi(西口　亮太)</cp:lastModifiedBy>
  <cp:revision>1</cp:revision>
  <dcterms:created xsi:type="dcterms:W3CDTF">2024-07-20T14:26:36Z</dcterms:created>
  <dcterms:modified xsi:type="dcterms:W3CDTF">2024-07-20T14:35:47Z</dcterms:modified>
</cp:coreProperties>
</file>