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B17D8-168C-099B-0CAF-E59F48A1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A79994-C334-2712-A45B-797E36DEB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B0D18-5C9A-7A94-B34A-CE4D451B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B623D5-7ED4-EA69-E5D3-36D7C764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6AC6C-2A46-8DAE-DD63-4B8CB7ED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9763A-0135-65E5-386F-A83B3C38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51342C-87C4-2DF4-C28B-5BA88416C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D4FF9-FF62-F73E-871F-41E022B0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86219-9371-E705-39A8-E71E8F0F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A3D5C6-C4A9-E79C-02A1-F245CEEA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1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B755B5-7C14-F96D-25CB-9719712E9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B051C9-B3B9-94BC-3419-F906FF50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FCD8D-38C5-9E5D-DEA4-CAAF977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5A7D23-A6CA-5ADC-4A89-9E7895BA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503FE-5598-318C-833D-21D27A5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1A427-0D83-733B-81EA-4C0D3B7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6B2AC-21DC-8201-B0A4-72A5593F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B0446-1106-414F-0402-4B26BE55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7299B-5005-95C9-A305-9FF1C988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B9A25-5884-2263-4C66-720E58C5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1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201B-F4DC-F7F1-F7A2-4849D43C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B8FCC6-6EB5-477E-7B05-B66C6860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C2350-F96D-49C6-DB1E-46FB2CCE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53872-E3A1-62A3-072C-36DDBB3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BE61C-6331-EB97-E9B5-1BF5B1DB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C9A1D-C292-8C6D-BDA8-6A7FD24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834BD-120A-CB91-30B9-3AF7A10C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E2273B-94F7-8B18-C80B-B3E799EA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9E2B3-6056-EF71-54DE-0EC9E214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BE1B5B-1C46-98A8-1EC0-8389C22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81B645-EB20-F1C0-530A-9C7F462F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1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5E6DE-BCD3-F3AB-87D7-3A567BF0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1F141-1764-0936-A493-38FBB1E6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1B62DE-0E65-7488-07FF-60063F9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1C95A5-349E-0C4A-44FD-9A095691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2C7942-A306-E44F-61EF-4FBBA103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7D74F7-F868-9615-6659-51787EE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82BBBA-29B5-99F8-9A26-8C7F0439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5CA9F0-D438-212B-962B-DF81191B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5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96624-F7A1-361E-BFF0-45BD6810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FEBAF0-00B5-BEBF-2332-8535598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8E7944-F9C7-2371-80A3-CC119AA6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B5D761-CE2F-33D0-A842-49B51506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83EE6B-92C2-2485-C24C-AAD9EFD2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E558B0-4F15-863D-EED9-AD6C485E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6D6A21-5302-C898-4C24-389F7766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09A6A-C2F4-9075-66F5-B1F99147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CBCF2-CEF7-6CB0-33CB-AA69E13F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2989AA-F2F9-9310-5946-8009BAF0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B67728-4204-5B45-4D48-83A7FA5F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5EE5E1-231D-0B5D-2447-3214CACD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611B9B-8406-E425-CACD-85149191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6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DAC90-C728-F672-25DE-62EF2FBE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A5CA1F-E684-138C-9BA2-19EC2F8CB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ED174-8936-4FC6-83D2-674F85AA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BAE59B-DEB2-4F9F-7394-FEB53A9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37B842-6BB0-7818-EF06-FA28B086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2C7B0-6C0B-3B16-9D65-F448456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C872E8-B629-4ECB-E83B-2C8E2190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D106A6-8757-B09C-5872-E65C96A7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BB7AF0-BCF3-7941-7031-DD502E267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BE03-DEC4-4B88-A7F6-63976234C15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70F15-F77E-DCB4-A078-5BC3EF9FE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AABE3-5A81-FF28-246E-4154AF859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9344-808E-4D35-8769-F6E4908E5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71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ラフィックス 4">
            <a:extLst>
              <a:ext uri="{FF2B5EF4-FFF2-40B4-BE49-F238E27FC236}">
                <a16:creationId xmlns:a16="http://schemas.microsoft.com/office/drawing/2014/main" id="{C910A330-BD09-8FC8-CF74-DD170F542E24}"/>
              </a:ext>
            </a:extLst>
          </p:cNvPr>
          <p:cNvGrpSpPr/>
          <p:nvPr/>
        </p:nvGrpSpPr>
        <p:grpSpPr>
          <a:xfrm>
            <a:off x="1220188" y="1105671"/>
            <a:ext cx="7994201" cy="4641515"/>
            <a:chOff x="1220188" y="1105671"/>
            <a:chExt cx="7994201" cy="4641515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FC35A17-D41A-C7DF-7F8A-4B111F13147F}"/>
                </a:ext>
              </a:extLst>
            </p:cNvPr>
            <p:cNvSpPr/>
            <p:nvPr/>
          </p:nvSpPr>
          <p:spPr>
            <a:xfrm>
              <a:off x="2020821" y="1105671"/>
              <a:ext cx="7089387" cy="4134077"/>
            </a:xfrm>
            <a:custGeom>
              <a:avLst/>
              <a:gdLst>
                <a:gd name="connsiteX0" fmla="*/ 0 w 7089387"/>
                <a:gd name="connsiteY0" fmla="*/ 4134078 h 4134077"/>
                <a:gd name="connsiteX1" fmla="*/ 7089387 w 7089387"/>
                <a:gd name="connsiteY1" fmla="*/ 4134078 h 4134077"/>
                <a:gd name="connsiteX2" fmla="*/ 7089387 w 7089387"/>
                <a:gd name="connsiteY2" fmla="*/ 0 h 4134077"/>
                <a:gd name="connsiteX3" fmla="*/ 0 w 7089387"/>
                <a:gd name="connsiteY3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9387" h="4134077">
                  <a:moveTo>
                    <a:pt x="0" y="4134078"/>
                  </a:moveTo>
                  <a:lnTo>
                    <a:pt x="7089387" y="4134078"/>
                  </a:lnTo>
                  <a:lnTo>
                    <a:pt x="7089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10" name="グラフィックス 4">
              <a:extLst>
                <a:ext uri="{FF2B5EF4-FFF2-40B4-BE49-F238E27FC236}">
                  <a16:creationId xmlns:a16="http://schemas.microsoft.com/office/drawing/2014/main" id="{63B3BD0C-EE99-E510-9E3D-E56E72A0E4F6}"/>
                </a:ext>
              </a:extLst>
            </p:cNvPr>
            <p:cNvGrpSpPr/>
            <p:nvPr/>
          </p:nvGrpSpPr>
          <p:grpSpPr>
            <a:xfrm>
              <a:off x="2020821" y="1105671"/>
              <a:ext cx="5857182" cy="4641515"/>
              <a:chOff x="2020821" y="1105671"/>
              <a:chExt cx="5857182" cy="4641515"/>
            </a:xfrm>
          </p:grpSpPr>
          <p:grpSp>
            <p:nvGrpSpPr>
              <p:cNvPr id="11" name="グラフィックス 4">
                <a:extLst>
                  <a:ext uri="{FF2B5EF4-FFF2-40B4-BE49-F238E27FC236}">
                    <a16:creationId xmlns:a16="http://schemas.microsoft.com/office/drawing/2014/main" id="{543F958E-2367-4987-8C00-EE594DB4E089}"/>
                  </a:ext>
                </a:extLst>
              </p:cNvPr>
              <p:cNvGrpSpPr/>
              <p:nvPr/>
            </p:nvGrpSpPr>
            <p:grpSpPr>
              <a:xfrm>
                <a:off x="2020821" y="1105671"/>
                <a:ext cx="0" cy="4178440"/>
                <a:chOff x="2020821" y="1105671"/>
                <a:chExt cx="0" cy="4178440"/>
              </a:xfrm>
            </p:grpSpPr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1F07F410-8E98-F591-964B-81CBF16873B4}"/>
                    </a:ext>
                  </a:extLst>
                </p:cNvPr>
                <p:cNvSpPr/>
                <p:nvPr/>
              </p:nvSpPr>
              <p:spPr>
                <a:xfrm>
                  <a:off x="202082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FE94A34B-D458-474D-B4D8-D3406928A62D}"/>
                    </a:ext>
                  </a:extLst>
                </p:cNvPr>
                <p:cNvSpPr/>
                <p:nvPr/>
              </p:nvSpPr>
              <p:spPr>
                <a:xfrm>
                  <a:off x="2020821" y="5239750"/>
                  <a:ext cx="12705" cy="44362"/>
                </a:xfrm>
                <a:custGeom>
                  <a:avLst/>
                  <a:gdLst>
                    <a:gd name="connsiteX0" fmla="*/ 70 w 12705"/>
                    <a:gd name="connsiteY0" fmla="*/ 333 h 44362"/>
                    <a:gd name="connsiteX1" fmla="*/ 70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70" y="333"/>
                      </a:moveTo>
                      <a:lnTo>
                        <a:pt x="70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4" name="グラフィックス 4">
                <a:extLst>
                  <a:ext uri="{FF2B5EF4-FFF2-40B4-BE49-F238E27FC236}">
                    <a16:creationId xmlns:a16="http://schemas.microsoft.com/office/drawing/2014/main" id="{BA824583-EB81-23AD-C36F-12D294F0752C}"/>
                  </a:ext>
                </a:extLst>
              </p:cNvPr>
              <p:cNvGrpSpPr/>
              <p:nvPr/>
            </p:nvGrpSpPr>
            <p:grpSpPr>
              <a:xfrm>
                <a:off x="3240528" y="1105671"/>
                <a:ext cx="382352" cy="4367242"/>
                <a:chOff x="3240528" y="1105671"/>
                <a:chExt cx="382352" cy="436724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8C288FCB-BD66-BB7D-0D93-D55A961C68A0}"/>
                    </a:ext>
                  </a:extLst>
                </p:cNvPr>
                <p:cNvSpPr/>
                <p:nvPr/>
              </p:nvSpPr>
              <p:spPr>
                <a:xfrm>
                  <a:off x="3438697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37B3D0-CDF1-BA67-A401-C0649FCC7639}"/>
                    </a:ext>
                  </a:extLst>
                </p:cNvPr>
                <p:cNvSpPr/>
                <p:nvPr/>
              </p:nvSpPr>
              <p:spPr>
                <a:xfrm>
                  <a:off x="3438696" y="5239750"/>
                  <a:ext cx="12705" cy="44362"/>
                </a:xfrm>
                <a:custGeom>
                  <a:avLst/>
                  <a:gdLst>
                    <a:gd name="connsiteX0" fmla="*/ 182 w 12705"/>
                    <a:gd name="connsiteY0" fmla="*/ 333 h 44362"/>
                    <a:gd name="connsiteX1" fmla="*/ 182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182" y="333"/>
                      </a:moveTo>
                      <a:lnTo>
                        <a:pt x="182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7" name="グラフィックス 4">
                  <a:extLst>
                    <a:ext uri="{FF2B5EF4-FFF2-40B4-BE49-F238E27FC236}">
                      <a16:creationId xmlns:a16="http://schemas.microsoft.com/office/drawing/2014/main" id="{D7D4241A-4D5B-3723-F7DC-5E6E55C99EE6}"/>
                    </a:ext>
                  </a:extLst>
                </p:cNvPr>
                <p:cNvGrpSpPr/>
                <p:nvPr/>
              </p:nvGrpSpPr>
              <p:grpSpPr>
                <a:xfrm>
                  <a:off x="3240528" y="5328449"/>
                  <a:ext cx="382352" cy="144465"/>
                  <a:chOff x="3240528" y="5328449"/>
                  <a:chExt cx="382352" cy="144465"/>
                </a:xfrm>
                <a:solidFill>
                  <a:srgbClr val="000000"/>
                </a:solidFill>
              </p:grpSpPr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72819445-74D4-3459-B9C8-35E8665FC2E6}"/>
                      </a:ext>
                    </a:extLst>
                  </p:cNvPr>
                  <p:cNvSpPr/>
                  <p:nvPr/>
                </p:nvSpPr>
                <p:spPr>
                  <a:xfrm flipV="1">
                    <a:off x="3240528" y="5328449"/>
                    <a:ext cx="45321" cy="144465"/>
                  </a:xfrm>
                  <a:custGeom>
                    <a:avLst/>
                    <a:gdLst>
                      <a:gd name="connsiteX0" fmla="*/ 28352 w 45321"/>
                      <a:gd name="connsiteY0" fmla="*/ 144773 h 144465"/>
                      <a:gd name="connsiteX1" fmla="*/ 45474 w 45321"/>
                      <a:gd name="connsiteY1" fmla="*/ 144773 h 144465"/>
                      <a:gd name="connsiteX2" fmla="*/ 41275 w 45321"/>
                      <a:gd name="connsiteY2" fmla="*/ 123117 h 144465"/>
                      <a:gd name="connsiteX3" fmla="*/ 24153 w 45321"/>
                      <a:gd name="connsiteY3" fmla="*/ 123117 h 144465"/>
                      <a:gd name="connsiteX4" fmla="*/ 20520 w 45321"/>
                      <a:gd name="connsiteY4" fmla="*/ 104283 h 144465"/>
                      <a:gd name="connsiteX5" fmla="*/ 37642 w 45321"/>
                      <a:gd name="connsiteY5" fmla="*/ 104283 h 144465"/>
                      <a:gd name="connsiteX6" fmla="*/ 17275 w 45321"/>
                      <a:gd name="connsiteY6" fmla="*/ 308 h 144465"/>
                      <a:gd name="connsiteX7" fmla="*/ 153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352" y="144773"/>
                        </a:moveTo>
                        <a:lnTo>
                          <a:pt x="45474" y="144773"/>
                        </a:lnTo>
                        <a:lnTo>
                          <a:pt x="41275" y="123117"/>
                        </a:lnTo>
                        <a:lnTo>
                          <a:pt x="24153" y="123117"/>
                        </a:lnTo>
                        <a:close/>
                        <a:moveTo>
                          <a:pt x="20520" y="104283"/>
                        </a:moveTo>
                        <a:lnTo>
                          <a:pt x="37642" y="104283"/>
                        </a:lnTo>
                        <a:lnTo>
                          <a:pt x="17275" y="308"/>
                        </a:lnTo>
                        <a:lnTo>
                          <a:pt x="153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DFB29579-608E-D582-9CE4-26909EDBECD0}"/>
                      </a:ext>
                    </a:extLst>
                  </p:cNvPr>
                  <p:cNvSpPr/>
                  <p:nvPr/>
                </p:nvSpPr>
                <p:spPr>
                  <a:xfrm flipV="1">
                    <a:off x="3344094" y="5405420"/>
                    <a:ext cx="119287" cy="15774"/>
                  </a:xfrm>
                  <a:custGeom>
                    <a:avLst/>
                    <a:gdLst>
                      <a:gd name="connsiteX0" fmla="*/ 137 w 119287"/>
                      <a:gd name="connsiteY0" fmla="*/ 16090 h 15774"/>
                      <a:gd name="connsiteX1" fmla="*/ 119425 w 119287"/>
                      <a:gd name="connsiteY1" fmla="*/ 16090 h 15774"/>
                      <a:gd name="connsiteX2" fmla="*/ 119425 w 119287"/>
                      <a:gd name="connsiteY2" fmla="*/ 316 h 15774"/>
                      <a:gd name="connsiteX3" fmla="*/ 137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137" y="16090"/>
                        </a:moveTo>
                        <a:lnTo>
                          <a:pt x="119425" y="16090"/>
                        </a:lnTo>
                        <a:lnTo>
                          <a:pt x="119425" y="316"/>
                        </a:lnTo>
                        <a:lnTo>
                          <a:pt x="137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527E260E-51A0-E417-4E99-D3B25B71194A}"/>
                      </a:ext>
                    </a:extLst>
                  </p:cNvPr>
                  <p:cNvSpPr/>
                  <p:nvPr/>
                </p:nvSpPr>
                <p:spPr>
                  <a:xfrm flipV="1">
                    <a:off x="3534680" y="5331806"/>
                    <a:ext cx="88200" cy="141108"/>
                  </a:xfrm>
                  <a:custGeom>
                    <a:avLst/>
                    <a:gdLst>
                      <a:gd name="connsiteX0" fmla="*/ 22763 w 88200"/>
                      <a:gd name="connsiteY0" fmla="*/ 16084 h 141108"/>
                      <a:gd name="connsiteX1" fmla="*/ 88363 w 88200"/>
                      <a:gd name="connsiteY1" fmla="*/ 16084 h 141108"/>
                      <a:gd name="connsiteX2" fmla="*/ 88363 w 88200"/>
                      <a:gd name="connsiteY2" fmla="*/ 309 h 141108"/>
                      <a:gd name="connsiteX3" fmla="*/ 162 w 88200"/>
                      <a:gd name="connsiteY3" fmla="*/ 309 h 141108"/>
                      <a:gd name="connsiteX4" fmla="*/ 162 w 88200"/>
                      <a:gd name="connsiteY4" fmla="*/ 16084 h 141108"/>
                      <a:gd name="connsiteX5" fmla="*/ 29314 w 88200"/>
                      <a:gd name="connsiteY5" fmla="*/ 45731 h 141108"/>
                      <a:gd name="connsiteX6" fmla="*/ 52541 w 88200"/>
                      <a:gd name="connsiteY6" fmla="*/ 69764 h 141108"/>
                      <a:gd name="connsiteX7" fmla="*/ 65137 w 88200"/>
                      <a:gd name="connsiteY7" fmla="*/ 86875 h 141108"/>
                      <a:gd name="connsiteX8" fmla="*/ 68740 w 88200"/>
                      <a:gd name="connsiteY8" fmla="*/ 100659 h 141108"/>
                      <a:gd name="connsiteX9" fmla="*/ 60968 w 88200"/>
                      <a:gd name="connsiteY9" fmla="*/ 118662 h 141108"/>
                      <a:gd name="connsiteX10" fmla="*/ 40719 w 88200"/>
                      <a:gd name="connsiteY10" fmla="*/ 125643 h 141108"/>
                      <a:gd name="connsiteX11" fmla="*/ 22049 w 88200"/>
                      <a:gd name="connsiteY11" fmla="*/ 122583 h 141108"/>
                      <a:gd name="connsiteX12" fmla="*/ 1085 w 88200"/>
                      <a:gd name="connsiteY12" fmla="*/ 113285 h 141108"/>
                      <a:gd name="connsiteX13" fmla="*/ 1085 w 88200"/>
                      <a:gd name="connsiteY13" fmla="*/ 132238 h 141108"/>
                      <a:gd name="connsiteX14" fmla="*/ 22287 w 88200"/>
                      <a:gd name="connsiteY14" fmla="*/ 139100 h 141108"/>
                      <a:gd name="connsiteX15" fmla="*/ 40362 w 88200"/>
                      <a:gd name="connsiteY15" fmla="*/ 141418 h 141108"/>
                      <a:gd name="connsiteX16" fmla="*/ 74784 w 88200"/>
                      <a:gd name="connsiteY16" fmla="*/ 130634 h 141108"/>
                      <a:gd name="connsiteX17" fmla="*/ 87619 w 88200"/>
                      <a:gd name="connsiteY17" fmla="*/ 101877 h 141108"/>
                      <a:gd name="connsiteX18" fmla="*/ 84402 w 88200"/>
                      <a:gd name="connsiteY18" fmla="*/ 85657 h 141108"/>
                      <a:gd name="connsiteX19" fmla="*/ 72730 w 88200"/>
                      <a:gd name="connsiteY19" fmla="*/ 67625 h 141108"/>
                      <a:gd name="connsiteX20" fmla="*/ 57930 w 88200"/>
                      <a:gd name="connsiteY20" fmla="*/ 52059 h 141108"/>
                      <a:gd name="connsiteX21" fmla="*/ 22763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2763" y="16084"/>
                        </a:moveTo>
                        <a:lnTo>
                          <a:pt x="88363" y="16084"/>
                        </a:lnTo>
                        <a:lnTo>
                          <a:pt x="88363" y="309"/>
                        </a:lnTo>
                        <a:lnTo>
                          <a:pt x="162" y="309"/>
                        </a:lnTo>
                        <a:lnTo>
                          <a:pt x="162" y="16084"/>
                        </a:lnTo>
                        <a:cubicBezTo>
                          <a:pt x="7289" y="23451"/>
                          <a:pt x="17006" y="33333"/>
                          <a:pt x="29314" y="45731"/>
                        </a:cubicBezTo>
                        <a:cubicBezTo>
                          <a:pt x="41642" y="58149"/>
                          <a:pt x="49384" y="66160"/>
                          <a:pt x="52541" y="69764"/>
                        </a:cubicBezTo>
                        <a:cubicBezTo>
                          <a:pt x="58556" y="76498"/>
                          <a:pt x="62754" y="82201"/>
                          <a:pt x="65137" y="86875"/>
                        </a:cubicBezTo>
                        <a:cubicBezTo>
                          <a:pt x="67539" y="91549"/>
                          <a:pt x="68740" y="96144"/>
                          <a:pt x="68740" y="100659"/>
                        </a:cubicBezTo>
                        <a:cubicBezTo>
                          <a:pt x="68740" y="108027"/>
                          <a:pt x="66149" y="114028"/>
                          <a:pt x="60968" y="118662"/>
                        </a:cubicBezTo>
                        <a:cubicBezTo>
                          <a:pt x="55786" y="123316"/>
                          <a:pt x="49037" y="125643"/>
                          <a:pt x="40719" y="125643"/>
                        </a:cubicBezTo>
                        <a:cubicBezTo>
                          <a:pt x="34823" y="125643"/>
                          <a:pt x="28600" y="124623"/>
                          <a:pt x="22049" y="122583"/>
                        </a:cubicBezTo>
                        <a:cubicBezTo>
                          <a:pt x="15518" y="120543"/>
                          <a:pt x="8530" y="117444"/>
                          <a:pt x="1085" y="113285"/>
                        </a:cubicBezTo>
                        <a:lnTo>
                          <a:pt x="1085" y="132238"/>
                        </a:lnTo>
                        <a:cubicBezTo>
                          <a:pt x="8649" y="135268"/>
                          <a:pt x="15716" y="137556"/>
                          <a:pt x="22287" y="139100"/>
                        </a:cubicBezTo>
                        <a:cubicBezTo>
                          <a:pt x="28878" y="140645"/>
                          <a:pt x="34903" y="141418"/>
                          <a:pt x="40362" y="141418"/>
                        </a:cubicBezTo>
                        <a:cubicBezTo>
                          <a:pt x="54754" y="141418"/>
                          <a:pt x="66228" y="137823"/>
                          <a:pt x="74784" y="130634"/>
                        </a:cubicBezTo>
                        <a:cubicBezTo>
                          <a:pt x="83341" y="123464"/>
                          <a:pt x="87619" y="113879"/>
                          <a:pt x="87619" y="101877"/>
                        </a:cubicBezTo>
                        <a:cubicBezTo>
                          <a:pt x="87619" y="96174"/>
                          <a:pt x="86546" y="90767"/>
                          <a:pt x="84402" y="85657"/>
                        </a:cubicBezTo>
                        <a:cubicBezTo>
                          <a:pt x="82278" y="80568"/>
                          <a:pt x="78387" y="74557"/>
                          <a:pt x="72730" y="67625"/>
                        </a:cubicBezTo>
                        <a:cubicBezTo>
                          <a:pt x="71181" y="65823"/>
                          <a:pt x="66248" y="60634"/>
                          <a:pt x="57930" y="52059"/>
                        </a:cubicBezTo>
                        <a:cubicBezTo>
                          <a:pt x="49633" y="43483"/>
                          <a:pt x="37910" y="31491"/>
                          <a:pt x="22763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1" name="グラフィックス 4">
                <a:extLst>
                  <a:ext uri="{FF2B5EF4-FFF2-40B4-BE49-F238E27FC236}">
                    <a16:creationId xmlns:a16="http://schemas.microsoft.com/office/drawing/2014/main" id="{EF713C7C-673F-2FFD-F94A-26B3E3EE89D1}"/>
                  </a:ext>
                </a:extLst>
              </p:cNvPr>
              <p:cNvGrpSpPr/>
              <p:nvPr/>
            </p:nvGrpSpPr>
            <p:grpSpPr>
              <a:xfrm>
                <a:off x="4658406" y="1105671"/>
                <a:ext cx="383840" cy="4367242"/>
                <a:chOff x="4658406" y="1105671"/>
                <a:chExt cx="383840" cy="4367242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DE01E83-7147-0407-AD1A-95F98A380046}"/>
                    </a:ext>
                  </a:extLst>
                </p:cNvPr>
                <p:cNvSpPr/>
                <p:nvPr/>
              </p:nvSpPr>
              <p:spPr>
                <a:xfrm>
                  <a:off x="4856574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8FE2DB68-24F2-FC3C-6D8F-2AB96E09A7BE}"/>
                    </a:ext>
                  </a:extLst>
                </p:cNvPr>
                <p:cNvSpPr/>
                <p:nvPr/>
              </p:nvSpPr>
              <p:spPr>
                <a:xfrm>
                  <a:off x="4856574" y="5239750"/>
                  <a:ext cx="12705" cy="44362"/>
                </a:xfrm>
                <a:custGeom>
                  <a:avLst/>
                  <a:gdLst>
                    <a:gd name="connsiteX0" fmla="*/ 293 w 12705"/>
                    <a:gd name="connsiteY0" fmla="*/ 333 h 44362"/>
                    <a:gd name="connsiteX1" fmla="*/ 293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293" y="333"/>
                      </a:moveTo>
                      <a:lnTo>
                        <a:pt x="293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24" name="グラフィックス 4">
                  <a:extLst>
                    <a:ext uri="{FF2B5EF4-FFF2-40B4-BE49-F238E27FC236}">
                      <a16:creationId xmlns:a16="http://schemas.microsoft.com/office/drawing/2014/main" id="{3A3A251F-E1AB-3CB2-0689-C9BC2EA2E047}"/>
                    </a:ext>
                  </a:extLst>
                </p:cNvPr>
                <p:cNvGrpSpPr/>
                <p:nvPr/>
              </p:nvGrpSpPr>
              <p:grpSpPr>
                <a:xfrm>
                  <a:off x="4658406" y="5328449"/>
                  <a:ext cx="383840" cy="144465"/>
                  <a:chOff x="4658406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25" name="フリーフォーム: 図形 24">
                    <a:extLst>
                      <a:ext uri="{FF2B5EF4-FFF2-40B4-BE49-F238E27FC236}">
                        <a16:creationId xmlns:a16="http://schemas.microsoft.com/office/drawing/2014/main" id="{BCB88E05-E440-292A-F538-DD8215E6DDB5}"/>
                      </a:ext>
                    </a:extLst>
                  </p:cNvPr>
                  <p:cNvSpPr/>
                  <p:nvPr/>
                </p:nvSpPr>
                <p:spPr>
                  <a:xfrm flipV="1">
                    <a:off x="4658406" y="5328449"/>
                    <a:ext cx="45321" cy="144465"/>
                  </a:xfrm>
                  <a:custGeom>
                    <a:avLst/>
                    <a:gdLst>
                      <a:gd name="connsiteX0" fmla="*/ 28463 w 45321"/>
                      <a:gd name="connsiteY0" fmla="*/ 144773 h 144465"/>
                      <a:gd name="connsiteX1" fmla="*/ 45585 w 45321"/>
                      <a:gd name="connsiteY1" fmla="*/ 144773 h 144465"/>
                      <a:gd name="connsiteX2" fmla="*/ 41387 w 45321"/>
                      <a:gd name="connsiteY2" fmla="*/ 123117 h 144465"/>
                      <a:gd name="connsiteX3" fmla="*/ 24265 w 45321"/>
                      <a:gd name="connsiteY3" fmla="*/ 123117 h 144465"/>
                      <a:gd name="connsiteX4" fmla="*/ 20632 w 45321"/>
                      <a:gd name="connsiteY4" fmla="*/ 104283 h 144465"/>
                      <a:gd name="connsiteX5" fmla="*/ 37754 w 45321"/>
                      <a:gd name="connsiteY5" fmla="*/ 104283 h 144465"/>
                      <a:gd name="connsiteX6" fmla="*/ 17386 w 45321"/>
                      <a:gd name="connsiteY6" fmla="*/ 308 h 144465"/>
                      <a:gd name="connsiteX7" fmla="*/ 264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463" y="144773"/>
                        </a:moveTo>
                        <a:lnTo>
                          <a:pt x="45585" y="144773"/>
                        </a:lnTo>
                        <a:lnTo>
                          <a:pt x="41387" y="123117"/>
                        </a:lnTo>
                        <a:lnTo>
                          <a:pt x="24265" y="123117"/>
                        </a:lnTo>
                        <a:close/>
                        <a:moveTo>
                          <a:pt x="20632" y="104283"/>
                        </a:moveTo>
                        <a:lnTo>
                          <a:pt x="37754" y="104283"/>
                        </a:lnTo>
                        <a:lnTo>
                          <a:pt x="17386" y="308"/>
                        </a:lnTo>
                        <a:lnTo>
                          <a:pt x="264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6" name="フリーフォーム: 図形 25">
                    <a:extLst>
                      <a:ext uri="{FF2B5EF4-FFF2-40B4-BE49-F238E27FC236}">
                        <a16:creationId xmlns:a16="http://schemas.microsoft.com/office/drawing/2014/main" id="{EEF09C78-4D74-4F60-DC04-151292EA645B}"/>
                      </a:ext>
                    </a:extLst>
                  </p:cNvPr>
                  <p:cNvSpPr/>
                  <p:nvPr/>
                </p:nvSpPr>
                <p:spPr>
                  <a:xfrm flipV="1">
                    <a:off x="4761972" y="5405420"/>
                    <a:ext cx="119287" cy="15774"/>
                  </a:xfrm>
                  <a:custGeom>
                    <a:avLst/>
                    <a:gdLst>
                      <a:gd name="connsiteX0" fmla="*/ 249 w 119287"/>
                      <a:gd name="connsiteY0" fmla="*/ 16090 h 15774"/>
                      <a:gd name="connsiteX1" fmla="*/ 119537 w 119287"/>
                      <a:gd name="connsiteY1" fmla="*/ 16090 h 15774"/>
                      <a:gd name="connsiteX2" fmla="*/ 119537 w 119287"/>
                      <a:gd name="connsiteY2" fmla="*/ 316 h 15774"/>
                      <a:gd name="connsiteX3" fmla="*/ 249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249" y="16090"/>
                        </a:moveTo>
                        <a:lnTo>
                          <a:pt x="119537" y="16090"/>
                        </a:lnTo>
                        <a:lnTo>
                          <a:pt x="119537" y="316"/>
                        </a:lnTo>
                        <a:lnTo>
                          <a:pt x="249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7" name="フリーフォーム: 図形 26">
                    <a:extLst>
                      <a:ext uri="{FF2B5EF4-FFF2-40B4-BE49-F238E27FC236}">
                        <a16:creationId xmlns:a16="http://schemas.microsoft.com/office/drawing/2014/main" id="{5CFE3C87-9536-51EA-42C9-6F189386B651}"/>
                      </a:ext>
                    </a:extLst>
                  </p:cNvPr>
                  <p:cNvSpPr/>
                  <p:nvPr/>
                </p:nvSpPr>
                <p:spPr>
                  <a:xfrm flipV="1">
                    <a:off x="4959526" y="5334302"/>
                    <a:ext cx="82721" cy="138612"/>
                  </a:xfrm>
                  <a:custGeom>
                    <a:avLst/>
                    <a:gdLst>
                      <a:gd name="connsiteX0" fmla="*/ 2982 w 82721"/>
                      <a:gd name="connsiteY0" fmla="*/ 16084 h 138612"/>
                      <a:gd name="connsiteX1" fmla="*/ 33682 w 82721"/>
                      <a:gd name="connsiteY1" fmla="*/ 16084 h 138612"/>
                      <a:gd name="connsiteX2" fmla="*/ 33682 w 82721"/>
                      <a:gd name="connsiteY2" fmla="*/ 121841 h 138612"/>
                      <a:gd name="connsiteX3" fmla="*/ 272 w 82721"/>
                      <a:gd name="connsiteY3" fmla="*/ 115157 h 138612"/>
                      <a:gd name="connsiteX4" fmla="*/ 272 w 82721"/>
                      <a:gd name="connsiteY4" fmla="*/ 132239 h 138612"/>
                      <a:gd name="connsiteX5" fmla="*/ 33504 w 82721"/>
                      <a:gd name="connsiteY5" fmla="*/ 138923 h 138612"/>
                      <a:gd name="connsiteX6" fmla="*/ 52293 w 82721"/>
                      <a:gd name="connsiteY6" fmla="*/ 138923 h 138612"/>
                      <a:gd name="connsiteX7" fmla="*/ 52293 w 82721"/>
                      <a:gd name="connsiteY7" fmla="*/ 16084 h 138612"/>
                      <a:gd name="connsiteX8" fmla="*/ 82993 w 82721"/>
                      <a:gd name="connsiteY8" fmla="*/ 16084 h 138612"/>
                      <a:gd name="connsiteX9" fmla="*/ 82993 w 82721"/>
                      <a:gd name="connsiteY9" fmla="*/ 310 h 138612"/>
                      <a:gd name="connsiteX10" fmla="*/ 2982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982" y="16084"/>
                        </a:moveTo>
                        <a:lnTo>
                          <a:pt x="33682" y="16084"/>
                        </a:lnTo>
                        <a:lnTo>
                          <a:pt x="33682" y="121841"/>
                        </a:lnTo>
                        <a:lnTo>
                          <a:pt x="272" y="115157"/>
                        </a:lnTo>
                        <a:lnTo>
                          <a:pt x="272" y="132239"/>
                        </a:lnTo>
                        <a:lnTo>
                          <a:pt x="33504" y="138923"/>
                        </a:lnTo>
                        <a:lnTo>
                          <a:pt x="52293" y="138923"/>
                        </a:lnTo>
                        <a:lnTo>
                          <a:pt x="52293" y="16084"/>
                        </a:lnTo>
                        <a:lnTo>
                          <a:pt x="82993" y="16084"/>
                        </a:lnTo>
                        <a:lnTo>
                          <a:pt x="82993" y="310"/>
                        </a:lnTo>
                        <a:lnTo>
                          <a:pt x="2982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8" name="グラフィックス 4">
                <a:extLst>
                  <a:ext uri="{FF2B5EF4-FFF2-40B4-BE49-F238E27FC236}">
                    <a16:creationId xmlns:a16="http://schemas.microsoft.com/office/drawing/2014/main" id="{D2781823-AEE7-66B8-B060-FDB1B9E120CD}"/>
                  </a:ext>
                </a:extLst>
              </p:cNvPr>
              <p:cNvGrpSpPr/>
              <p:nvPr/>
            </p:nvGrpSpPr>
            <p:grpSpPr>
              <a:xfrm>
                <a:off x="6254472" y="1105671"/>
                <a:ext cx="45321" cy="4367242"/>
                <a:chOff x="6254472" y="1105671"/>
                <a:chExt cx="45321" cy="4367242"/>
              </a:xfrm>
            </p:grpSpPr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0FFBF4FB-77D0-C85C-F942-2A3D0A4107BF}"/>
                    </a:ext>
                  </a:extLst>
                </p:cNvPr>
                <p:cNvSpPr/>
                <p:nvPr/>
              </p:nvSpPr>
              <p:spPr>
                <a:xfrm>
                  <a:off x="6274452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0" name="フリーフォーム: 図形 29">
                  <a:extLst>
                    <a:ext uri="{FF2B5EF4-FFF2-40B4-BE49-F238E27FC236}">
                      <a16:creationId xmlns:a16="http://schemas.microsoft.com/office/drawing/2014/main" id="{C7F25DDB-A5E0-DBB1-C053-EDA205CC9411}"/>
                    </a:ext>
                  </a:extLst>
                </p:cNvPr>
                <p:cNvSpPr/>
                <p:nvPr/>
              </p:nvSpPr>
              <p:spPr>
                <a:xfrm>
                  <a:off x="6274452" y="5239750"/>
                  <a:ext cx="12705" cy="44362"/>
                </a:xfrm>
                <a:custGeom>
                  <a:avLst/>
                  <a:gdLst>
                    <a:gd name="connsiteX0" fmla="*/ 405 w 12705"/>
                    <a:gd name="connsiteY0" fmla="*/ 333 h 44362"/>
                    <a:gd name="connsiteX1" fmla="*/ 405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405" y="333"/>
                      </a:moveTo>
                      <a:lnTo>
                        <a:pt x="405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5633AAC5-0F57-FD10-1CDE-631D6F77511A}"/>
                    </a:ext>
                  </a:extLst>
                </p:cNvPr>
                <p:cNvSpPr/>
                <p:nvPr/>
              </p:nvSpPr>
              <p:spPr>
                <a:xfrm flipV="1">
                  <a:off x="6254472" y="5328449"/>
                  <a:ext cx="45321" cy="144465"/>
                </a:xfrm>
                <a:custGeom>
                  <a:avLst/>
                  <a:gdLst>
                    <a:gd name="connsiteX0" fmla="*/ 28589 w 45321"/>
                    <a:gd name="connsiteY0" fmla="*/ 144773 h 144465"/>
                    <a:gd name="connsiteX1" fmla="*/ 45711 w 45321"/>
                    <a:gd name="connsiteY1" fmla="*/ 144773 h 144465"/>
                    <a:gd name="connsiteX2" fmla="*/ 41512 w 45321"/>
                    <a:gd name="connsiteY2" fmla="*/ 123117 h 144465"/>
                    <a:gd name="connsiteX3" fmla="*/ 24390 w 45321"/>
                    <a:gd name="connsiteY3" fmla="*/ 123117 h 144465"/>
                    <a:gd name="connsiteX4" fmla="*/ 20757 w 45321"/>
                    <a:gd name="connsiteY4" fmla="*/ 104283 h 144465"/>
                    <a:gd name="connsiteX5" fmla="*/ 37880 w 45321"/>
                    <a:gd name="connsiteY5" fmla="*/ 104283 h 144465"/>
                    <a:gd name="connsiteX6" fmla="*/ 17512 w 45321"/>
                    <a:gd name="connsiteY6" fmla="*/ 308 h 144465"/>
                    <a:gd name="connsiteX7" fmla="*/ 390 w 45321"/>
                    <a:gd name="connsiteY7" fmla="*/ 308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321" h="144465">
                      <a:moveTo>
                        <a:pt x="28589" y="144773"/>
                      </a:moveTo>
                      <a:lnTo>
                        <a:pt x="45711" y="144773"/>
                      </a:lnTo>
                      <a:lnTo>
                        <a:pt x="41512" y="123117"/>
                      </a:lnTo>
                      <a:lnTo>
                        <a:pt x="24390" y="123117"/>
                      </a:lnTo>
                      <a:close/>
                      <a:moveTo>
                        <a:pt x="20757" y="104283"/>
                      </a:moveTo>
                      <a:lnTo>
                        <a:pt x="37880" y="104283"/>
                      </a:lnTo>
                      <a:lnTo>
                        <a:pt x="17512" y="308"/>
                      </a:lnTo>
                      <a:lnTo>
                        <a:pt x="390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32" name="グラフィックス 4">
                <a:extLst>
                  <a:ext uri="{FF2B5EF4-FFF2-40B4-BE49-F238E27FC236}">
                    <a16:creationId xmlns:a16="http://schemas.microsoft.com/office/drawing/2014/main" id="{0707BD85-CA0A-E932-3B34-27F88E1E3978}"/>
                  </a:ext>
                </a:extLst>
              </p:cNvPr>
              <p:cNvGrpSpPr/>
              <p:nvPr/>
            </p:nvGrpSpPr>
            <p:grpSpPr>
              <a:xfrm>
                <a:off x="7494162" y="1105671"/>
                <a:ext cx="383840" cy="4367242"/>
                <a:chOff x="7494162" y="1105671"/>
                <a:chExt cx="383840" cy="4367242"/>
              </a:xfrm>
            </p:grpSpPr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BD7F2192-74D5-C610-0BD6-F9DDAA38EDC1}"/>
                    </a:ext>
                  </a:extLst>
                </p:cNvPr>
                <p:cNvSpPr/>
                <p:nvPr/>
              </p:nvSpPr>
              <p:spPr>
                <a:xfrm>
                  <a:off x="769233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4" name="フリーフォーム: 図形 33">
                  <a:extLst>
                    <a:ext uri="{FF2B5EF4-FFF2-40B4-BE49-F238E27FC236}">
                      <a16:creationId xmlns:a16="http://schemas.microsoft.com/office/drawing/2014/main" id="{91F90FB3-B507-87E5-C428-5577BB9F3B7D}"/>
                    </a:ext>
                  </a:extLst>
                </p:cNvPr>
                <p:cNvSpPr/>
                <p:nvPr/>
              </p:nvSpPr>
              <p:spPr>
                <a:xfrm>
                  <a:off x="7692330" y="5239750"/>
                  <a:ext cx="12705" cy="44362"/>
                </a:xfrm>
                <a:custGeom>
                  <a:avLst/>
                  <a:gdLst>
                    <a:gd name="connsiteX0" fmla="*/ 517 w 12705"/>
                    <a:gd name="connsiteY0" fmla="*/ 333 h 44362"/>
                    <a:gd name="connsiteX1" fmla="*/ 517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517" y="333"/>
                      </a:moveTo>
                      <a:lnTo>
                        <a:pt x="517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35" name="グラフィックス 4">
                  <a:extLst>
                    <a:ext uri="{FF2B5EF4-FFF2-40B4-BE49-F238E27FC236}">
                      <a16:creationId xmlns:a16="http://schemas.microsoft.com/office/drawing/2014/main" id="{02397E1F-2E24-DFF4-2279-18A9AF53EE7B}"/>
                    </a:ext>
                  </a:extLst>
                </p:cNvPr>
                <p:cNvGrpSpPr/>
                <p:nvPr/>
              </p:nvGrpSpPr>
              <p:grpSpPr>
                <a:xfrm>
                  <a:off x="7494162" y="5328449"/>
                  <a:ext cx="383840" cy="144465"/>
                  <a:chOff x="7494162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36" name="フリーフォーム: 図形 35">
                    <a:extLst>
                      <a:ext uri="{FF2B5EF4-FFF2-40B4-BE49-F238E27FC236}">
                        <a16:creationId xmlns:a16="http://schemas.microsoft.com/office/drawing/2014/main" id="{B35F147F-AF80-FEBB-41DF-5E989A257B6D}"/>
                      </a:ext>
                    </a:extLst>
                  </p:cNvPr>
                  <p:cNvSpPr/>
                  <p:nvPr/>
                </p:nvSpPr>
                <p:spPr>
                  <a:xfrm flipV="1">
                    <a:off x="7494162" y="5328449"/>
                    <a:ext cx="45321" cy="144465"/>
                  </a:xfrm>
                  <a:custGeom>
                    <a:avLst/>
                    <a:gdLst>
                      <a:gd name="connsiteX0" fmla="*/ 28687 w 45321"/>
                      <a:gd name="connsiteY0" fmla="*/ 144773 h 144465"/>
                      <a:gd name="connsiteX1" fmla="*/ 45809 w 45321"/>
                      <a:gd name="connsiteY1" fmla="*/ 144773 h 144465"/>
                      <a:gd name="connsiteX2" fmla="*/ 41610 w 45321"/>
                      <a:gd name="connsiteY2" fmla="*/ 123117 h 144465"/>
                      <a:gd name="connsiteX3" fmla="*/ 24488 w 45321"/>
                      <a:gd name="connsiteY3" fmla="*/ 123117 h 144465"/>
                      <a:gd name="connsiteX4" fmla="*/ 20855 w 45321"/>
                      <a:gd name="connsiteY4" fmla="*/ 104283 h 144465"/>
                      <a:gd name="connsiteX5" fmla="*/ 37977 w 45321"/>
                      <a:gd name="connsiteY5" fmla="*/ 104283 h 144465"/>
                      <a:gd name="connsiteX6" fmla="*/ 17609 w 45321"/>
                      <a:gd name="connsiteY6" fmla="*/ 308 h 144465"/>
                      <a:gd name="connsiteX7" fmla="*/ 487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687" y="144773"/>
                        </a:moveTo>
                        <a:lnTo>
                          <a:pt x="45809" y="144773"/>
                        </a:lnTo>
                        <a:lnTo>
                          <a:pt x="41610" y="123117"/>
                        </a:lnTo>
                        <a:lnTo>
                          <a:pt x="24488" y="123117"/>
                        </a:lnTo>
                        <a:close/>
                        <a:moveTo>
                          <a:pt x="20855" y="104283"/>
                        </a:moveTo>
                        <a:lnTo>
                          <a:pt x="37977" y="104283"/>
                        </a:lnTo>
                        <a:lnTo>
                          <a:pt x="17609" y="308"/>
                        </a:lnTo>
                        <a:lnTo>
                          <a:pt x="48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3AEB376D-A8C0-A691-5CDA-757044CB9FA6}"/>
                      </a:ext>
                    </a:extLst>
                  </p:cNvPr>
                  <p:cNvSpPr/>
                  <p:nvPr/>
                </p:nvSpPr>
                <p:spPr>
                  <a:xfrm flipV="1">
                    <a:off x="7597728" y="5353700"/>
                    <a:ext cx="119287" cy="119214"/>
                  </a:xfrm>
                  <a:custGeom>
                    <a:avLst/>
                    <a:gdLst>
                      <a:gd name="connsiteX0" fmla="*/ 67947 w 119287"/>
                      <a:gd name="connsiteY0" fmla="*/ 119530 h 119214"/>
                      <a:gd name="connsiteX1" fmla="*/ 67947 w 119287"/>
                      <a:gd name="connsiteY1" fmla="*/ 67810 h 119214"/>
                      <a:gd name="connsiteX2" fmla="*/ 119760 w 119287"/>
                      <a:gd name="connsiteY2" fmla="*/ 67810 h 119214"/>
                      <a:gd name="connsiteX3" fmla="*/ 119760 w 119287"/>
                      <a:gd name="connsiteY3" fmla="*/ 52036 h 119214"/>
                      <a:gd name="connsiteX4" fmla="*/ 67947 w 119287"/>
                      <a:gd name="connsiteY4" fmla="*/ 52036 h 119214"/>
                      <a:gd name="connsiteX5" fmla="*/ 67947 w 119287"/>
                      <a:gd name="connsiteY5" fmla="*/ 316 h 119214"/>
                      <a:gd name="connsiteX6" fmla="*/ 52314 w 119287"/>
                      <a:gd name="connsiteY6" fmla="*/ 316 h 119214"/>
                      <a:gd name="connsiteX7" fmla="*/ 52314 w 119287"/>
                      <a:gd name="connsiteY7" fmla="*/ 52036 h 119214"/>
                      <a:gd name="connsiteX8" fmla="*/ 472 w 119287"/>
                      <a:gd name="connsiteY8" fmla="*/ 52036 h 119214"/>
                      <a:gd name="connsiteX9" fmla="*/ 472 w 119287"/>
                      <a:gd name="connsiteY9" fmla="*/ 67810 h 119214"/>
                      <a:gd name="connsiteX10" fmla="*/ 52314 w 119287"/>
                      <a:gd name="connsiteY10" fmla="*/ 67810 h 119214"/>
                      <a:gd name="connsiteX11" fmla="*/ 52314 w 119287"/>
                      <a:gd name="connsiteY11" fmla="*/ 11953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947" y="119530"/>
                        </a:moveTo>
                        <a:lnTo>
                          <a:pt x="67947" y="67810"/>
                        </a:lnTo>
                        <a:lnTo>
                          <a:pt x="119760" y="67810"/>
                        </a:lnTo>
                        <a:lnTo>
                          <a:pt x="119760" y="52036"/>
                        </a:lnTo>
                        <a:lnTo>
                          <a:pt x="67947" y="52036"/>
                        </a:lnTo>
                        <a:lnTo>
                          <a:pt x="67947" y="316"/>
                        </a:lnTo>
                        <a:lnTo>
                          <a:pt x="52314" y="316"/>
                        </a:lnTo>
                        <a:lnTo>
                          <a:pt x="52314" y="52036"/>
                        </a:lnTo>
                        <a:lnTo>
                          <a:pt x="472" y="52036"/>
                        </a:lnTo>
                        <a:lnTo>
                          <a:pt x="472" y="67810"/>
                        </a:lnTo>
                        <a:lnTo>
                          <a:pt x="52314" y="67810"/>
                        </a:lnTo>
                        <a:lnTo>
                          <a:pt x="52314" y="119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8" name="フリーフォーム: 図形 37">
                    <a:extLst>
                      <a:ext uri="{FF2B5EF4-FFF2-40B4-BE49-F238E27FC236}">
                        <a16:creationId xmlns:a16="http://schemas.microsoft.com/office/drawing/2014/main" id="{AAB16F4A-050B-BF6F-2A93-22082EBA23E9}"/>
                      </a:ext>
                    </a:extLst>
                  </p:cNvPr>
                  <p:cNvSpPr/>
                  <p:nvPr/>
                </p:nvSpPr>
                <p:spPr>
                  <a:xfrm flipV="1">
                    <a:off x="7795282" y="5334302"/>
                    <a:ext cx="82721" cy="138612"/>
                  </a:xfrm>
                  <a:custGeom>
                    <a:avLst/>
                    <a:gdLst>
                      <a:gd name="connsiteX0" fmla="*/ 3205 w 82721"/>
                      <a:gd name="connsiteY0" fmla="*/ 16084 h 138612"/>
                      <a:gd name="connsiteX1" fmla="*/ 33905 w 82721"/>
                      <a:gd name="connsiteY1" fmla="*/ 16084 h 138612"/>
                      <a:gd name="connsiteX2" fmla="*/ 33905 w 82721"/>
                      <a:gd name="connsiteY2" fmla="*/ 121841 h 138612"/>
                      <a:gd name="connsiteX3" fmla="*/ 495 w 82721"/>
                      <a:gd name="connsiteY3" fmla="*/ 115157 h 138612"/>
                      <a:gd name="connsiteX4" fmla="*/ 495 w 82721"/>
                      <a:gd name="connsiteY4" fmla="*/ 132239 h 138612"/>
                      <a:gd name="connsiteX5" fmla="*/ 33727 w 82721"/>
                      <a:gd name="connsiteY5" fmla="*/ 138923 h 138612"/>
                      <a:gd name="connsiteX6" fmla="*/ 52516 w 82721"/>
                      <a:gd name="connsiteY6" fmla="*/ 138923 h 138612"/>
                      <a:gd name="connsiteX7" fmla="*/ 52516 w 82721"/>
                      <a:gd name="connsiteY7" fmla="*/ 16084 h 138612"/>
                      <a:gd name="connsiteX8" fmla="*/ 83217 w 82721"/>
                      <a:gd name="connsiteY8" fmla="*/ 16084 h 138612"/>
                      <a:gd name="connsiteX9" fmla="*/ 83217 w 82721"/>
                      <a:gd name="connsiteY9" fmla="*/ 310 h 138612"/>
                      <a:gd name="connsiteX10" fmla="*/ 3205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205" y="16084"/>
                        </a:moveTo>
                        <a:lnTo>
                          <a:pt x="33905" y="16084"/>
                        </a:lnTo>
                        <a:lnTo>
                          <a:pt x="33905" y="121841"/>
                        </a:lnTo>
                        <a:lnTo>
                          <a:pt x="495" y="115157"/>
                        </a:lnTo>
                        <a:lnTo>
                          <a:pt x="495" y="132239"/>
                        </a:lnTo>
                        <a:lnTo>
                          <a:pt x="33727" y="138923"/>
                        </a:lnTo>
                        <a:lnTo>
                          <a:pt x="52516" y="138923"/>
                        </a:lnTo>
                        <a:lnTo>
                          <a:pt x="52516" y="16084"/>
                        </a:lnTo>
                        <a:lnTo>
                          <a:pt x="83217" y="16084"/>
                        </a:lnTo>
                        <a:lnTo>
                          <a:pt x="83217" y="310"/>
                        </a:lnTo>
                        <a:lnTo>
                          <a:pt x="3205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39" name="グラフィックス 4">
                <a:extLst>
                  <a:ext uri="{FF2B5EF4-FFF2-40B4-BE49-F238E27FC236}">
                    <a16:creationId xmlns:a16="http://schemas.microsoft.com/office/drawing/2014/main" id="{451BF490-BC21-18BE-6D7A-B9976B9CA9A7}"/>
                  </a:ext>
                </a:extLst>
              </p:cNvPr>
              <p:cNvGrpSpPr/>
              <p:nvPr/>
            </p:nvGrpSpPr>
            <p:grpSpPr>
              <a:xfrm>
                <a:off x="5296298" y="5601177"/>
                <a:ext cx="538597" cy="146010"/>
                <a:chOff x="5296298" y="5601177"/>
                <a:chExt cx="538597" cy="146010"/>
              </a:xfrm>
              <a:solidFill>
                <a:srgbClr val="000000"/>
              </a:solidFill>
            </p:grpSpPr>
            <p:sp>
              <p:nvSpPr>
                <p:cNvPr id="40" name="フリーフォーム: 図形 39">
                  <a:extLst>
                    <a:ext uri="{FF2B5EF4-FFF2-40B4-BE49-F238E27FC236}">
                      <a16:creationId xmlns:a16="http://schemas.microsoft.com/office/drawing/2014/main" id="{EC54A467-48B9-A0E4-FF2F-C4CB2870FFC6}"/>
                    </a:ext>
                  </a:extLst>
                </p:cNvPr>
                <p:cNvSpPr/>
                <p:nvPr/>
              </p:nvSpPr>
              <p:spPr>
                <a:xfrm flipV="1">
                  <a:off x="5296298" y="5601177"/>
                  <a:ext cx="79654" cy="109173"/>
                </a:xfrm>
                <a:custGeom>
                  <a:avLst/>
                  <a:gdLst>
                    <a:gd name="connsiteX0" fmla="*/ 74361 w 79654"/>
                    <a:gd name="connsiteY0" fmla="*/ 103957 h 109173"/>
                    <a:gd name="connsiteX1" fmla="*/ 74361 w 79654"/>
                    <a:gd name="connsiteY1" fmla="*/ 87796 h 109173"/>
                    <a:gd name="connsiteX2" fmla="*/ 59294 w 79654"/>
                    <a:gd name="connsiteY2" fmla="*/ 93352 h 109173"/>
                    <a:gd name="connsiteX3" fmla="*/ 43095 w 79654"/>
                    <a:gd name="connsiteY3" fmla="*/ 95223 h 109173"/>
                    <a:gd name="connsiteX4" fmla="*/ 23978 w 79654"/>
                    <a:gd name="connsiteY4" fmla="*/ 91332 h 109173"/>
                    <a:gd name="connsiteX5" fmla="*/ 17605 w 79654"/>
                    <a:gd name="connsiteY5" fmla="*/ 79627 h 109173"/>
                    <a:gd name="connsiteX6" fmla="*/ 22161 w 79654"/>
                    <a:gd name="connsiteY6" fmla="*/ 70299 h 109173"/>
                    <a:gd name="connsiteX7" fmla="*/ 40504 w 79654"/>
                    <a:gd name="connsiteY7" fmla="*/ 63853 h 109173"/>
                    <a:gd name="connsiteX8" fmla="*/ 46370 w 79654"/>
                    <a:gd name="connsiteY8" fmla="*/ 62545 h 109173"/>
                    <a:gd name="connsiteX9" fmla="*/ 72277 w 79654"/>
                    <a:gd name="connsiteY9" fmla="*/ 51554 h 109173"/>
                    <a:gd name="connsiteX10" fmla="*/ 79959 w 79654"/>
                    <a:gd name="connsiteY10" fmla="*/ 31739 h 109173"/>
                    <a:gd name="connsiteX11" fmla="*/ 68465 w 79654"/>
                    <a:gd name="connsiteY11" fmla="*/ 8776 h 109173"/>
                    <a:gd name="connsiteX12" fmla="*/ 36871 w 79654"/>
                    <a:gd name="connsiteY12" fmla="*/ 339 h 109173"/>
                    <a:gd name="connsiteX13" fmla="*/ 19422 w 79654"/>
                    <a:gd name="connsiteY13" fmla="*/ 1973 h 109173"/>
                    <a:gd name="connsiteX14" fmla="*/ 305 w 79654"/>
                    <a:gd name="connsiteY14" fmla="*/ 6845 h 109173"/>
                    <a:gd name="connsiteX15" fmla="*/ 305 w 79654"/>
                    <a:gd name="connsiteY15" fmla="*/ 24491 h 109173"/>
                    <a:gd name="connsiteX16" fmla="*/ 19005 w 79654"/>
                    <a:gd name="connsiteY16" fmla="*/ 17094 h 109173"/>
                    <a:gd name="connsiteX17" fmla="*/ 37259 w 79654"/>
                    <a:gd name="connsiteY17" fmla="*/ 14658 h 109173"/>
                    <a:gd name="connsiteX18" fmla="*/ 55840 w 79654"/>
                    <a:gd name="connsiteY18" fmla="*/ 18787 h 109173"/>
                    <a:gd name="connsiteX19" fmla="*/ 62361 w 79654"/>
                    <a:gd name="connsiteY19" fmla="*/ 30432 h 109173"/>
                    <a:gd name="connsiteX20" fmla="*/ 57656 w 79654"/>
                    <a:gd name="connsiteY20" fmla="*/ 41097 h 109173"/>
                    <a:gd name="connsiteX21" fmla="*/ 37050 w 79654"/>
                    <a:gd name="connsiteY21" fmla="*/ 48256 h 109173"/>
                    <a:gd name="connsiteX22" fmla="*/ 31095 w 79654"/>
                    <a:gd name="connsiteY22" fmla="*/ 49653 h 109173"/>
                    <a:gd name="connsiteX23" fmla="*/ 8106 w 79654"/>
                    <a:gd name="connsiteY23" fmla="*/ 59901 h 109173"/>
                    <a:gd name="connsiteX24" fmla="*/ 1049 w 79654"/>
                    <a:gd name="connsiteY24" fmla="*/ 78884 h 109173"/>
                    <a:gd name="connsiteX25" fmla="*/ 11471 w 79654"/>
                    <a:gd name="connsiteY25" fmla="*/ 101521 h 109173"/>
                    <a:gd name="connsiteX26" fmla="*/ 41070 w 79654"/>
                    <a:gd name="connsiteY26" fmla="*/ 109512 h 109173"/>
                    <a:gd name="connsiteX27" fmla="*/ 58907 w 79654"/>
                    <a:gd name="connsiteY27" fmla="*/ 108116 h 109173"/>
                    <a:gd name="connsiteX28" fmla="*/ 74361 w 79654"/>
                    <a:gd name="connsiteY28" fmla="*/ 10395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9654" h="109173">
                      <a:moveTo>
                        <a:pt x="74361" y="103957"/>
                      </a:moveTo>
                      <a:lnTo>
                        <a:pt x="74361" y="87796"/>
                      </a:lnTo>
                      <a:cubicBezTo>
                        <a:pt x="69537" y="90272"/>
                        <a:pt x="64515" y="92124"/>
                        <a:pt x="59294" y="93352"/>
                      </a:cubicBezTo>
                      <a:cubicBezTo>
                        <a:pt x="54093" y="94599"/>
                        <a:pt x="48693" y="95223"/>
                        <a:pt x="43095" y="95223"/>
                      </a:cubicBezTo>
                      <a:cubicBezTo>
                        <a:pt x="34598" y="95223"/>
                        <a:pt x="28226" y="93926"/>
                        <a:pt x="23978" y="91332"/>
                      </a:cubicBezTo>
                      <a:cubicBezTo>
                        <a:pt x="19730" y="88737"/>
                        <a:pt x="17605" y="84836"/>
                        <a:pt x="17605" y="79627"/>
                      </a:cubicBezTo>
                      <a:cubicBezTo>
                        <a:pt x="17605" y="75666"/>
                        <a:pt x="19124" y="72557"/>
                        <a:pt x="22161" y="70299"/>
                      </a:cubicBezTo>
                      <a:cubicBezTo>
                        <a:pt x="25199" y="68041"/>
                        <a:pt x="31313" y="65892"/>
                        <a:pt x="40504" y="63853"/>
                      </a:cubicBezTo>
                      <a:lnTo>
                        <a:pt x="46370" y="62545"/>
                      </a:lnTo>
                      <a:cubicBezTo>
                        <a:pt x="58520" y="59951"/>
                        <a:pt x="67155" y="56287"/>
                        <a:pt x="72277" y="51554"/>
                      </a:cubicBezTo>
                      <a:cubicBezTo>
                        <a:pt x="77398" y="46820"/>
                        <a:pt x="79959" y="40216"/>
                        <a:pt x="79959" y="31739"/>
                      </a:cubicBezTo>
                      <a:cubicBezTo>
                        <a:pt x="79959" y="22075"/>
                        <a:pt x="76128" y="14420"/>
                        <a:pt x="68465" y="8776"/>
                      </a:cubicBezTo>
                      <a:cubicBezTo>
                        <a:pt x="60803" y="3151"/>
                        <a:pt x="50271" y="339"/>
                        <a:pt x="36871" y="339"/>
                      </a:cubicBezTo>
                      <a:cubicBezTo>
                        <a:pt x="31293" y="339"/>
                        <a:pt x="25477" y="884"/>
                        <a:pt x="19422" y="1973"/>
                      </a:cubicBezTo>
                      <a:cubicBezTo>
                        <a:pt x="13367" y="3062"/>
                        <a:pt x="6995" y="4686"/>
                        <a:pt x="305" y="6845"/>
                      </a:cubicBezTo>
                      <a:lnTo>
                        <a:pt x="305" y="24491"/>
                      </a:lnTo>
                      <a:cubicBezTo>
                        <a:pt x="6637" y="21203"/>
                        <a:pt x="12871" y="18737"/>
                        <a:pt x="19005" y="17094"/>
                      </a:cubicBezTo>
                      <a:cubicBezTo>
                        <a:pt x="25139" y="15470"/>
                        <a:pt x="31224" y="14658"/>
                        <a:pt x="37259" y="14658"/>
                      </a:cubicBezTo>
                      <a:cubicBezTo>
                        <a:pt x="45318" y="14658"/>
                        <a:pt x="51512" y="16034"/>
                        <a:pt x="55840" y="18787"/>
                      </a:cubicBezTo>
                      <a:cubicBezTo>
                        <a:pt x="60187" y="21540"/>
                        <a:pt x="62361" y="25421"/>
                        <a:pt x="62361" y="30432"/>
                      </a:cubicBezTo>
                      <a:cubicBezTo>
                        <a:pt x="62361" y="35067"/>
                        <a:pt x="60793" y="38621"/>
                        <a:pt x="57656" y="41097"/>
                      </a:cubicBezTo>
                      <a:cubicBezTo>
                        <a:pt x="54539" y="43573"/>
                        <a:pt x="47671" y="45959"/>
                        <a:pt x="37050" y="48256"/>
                      </a:cubicBezTo>
                      <a:lnTo>
                        <a:pt x="31095" y="49653"/>
                      </a:lnTo>
                      <a:cubicBezTo>
                        <a:pt x="20494" y="51871"/>
                        <a:pt x="12831" y="55287"/>
                        <a:pt x="8106" y="59901"/>
                      </a:cubicBezTo>
                      <a:cubicBezTo>
                        <a:pt x="3402" y="64516"/>
                        <a:pt x="1049" y="70844"/>
                        <a:pt x="1049" y="78884"/>
                      </a:cubicBezTo>
                      <a:cubicBezTo>
                        <a:pt x="1049" y="88668"/>
                        <a:pt x="4523" y="96213"/>
                        <a:pt x="11471" y="101521"/>
                      </a:cubicBezTo>
                      <a:cubicBezTo>
                        <a:pt x="18419" y="106849"/>
                        <a:pt x="28286" y="109512"/>
                        <a:pt x="41070" y="109512"/>
                      </a:cubicBezTo>
                      <a:cubicBezTo>
                        <a:pt x="47383" y="109512"/>
                        <a:pt x="53328" y="109047"/>
                        <a:pt x="58907" y="108116"/>
                      </a:cubicBezTo>
                      <a:cubicBezTo>
                        <a:pt x="64505" y="107205"/>
                        <a:pt x="69656" y="105819"/>
                        <a:pt x="74361" y="1039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9DE6EFDA-9694-D217-FD05-FB53A2810C49}"/>
                    </a:ext>
                  </a:extLst>
                </p:cNvPr>
                <p:cNvSpPr/>
                <p:nvPr/>
              </p:nvSpPr>
              <p:spPr>
                <a:xfrm flipV="1">
                  <a:off x="5402555" y="5601177"/>
                  <a:ext cx="93262" cy="146010"/>
                </a:xfrm>
                <a:custGeom>
                  <a:avLst/>
                  <a:gdLst>
                    <a:gd name="connsiteX0" fmla="*/ 17518 w 93262"/>
                    <a:gd name="connsiteY0" fmla="*/ 55486 h 146010"/>
                    <a:gd name="connsiteX1" fmla="*/ 17518 w 93262"/>
                    <a:gd name="connsiteY1" fmla="*/ 350 h 146010"/>
                    <a:gd name="connsiteX2" fmla="*/ 307 w 93262"/>
                    <a:gd name="connsiteY2" fmla="*/ 350 h 146010"/>
                    <a:gd name="connsiteX3" fmla="*/ 307 w 93262"/>
                    <a:gd name="connsiteY3" fmla="*/ 143865 h 146010"/>
                    <a:gd name="connsiteX4" fmla="*/ 17518 w 93262"/>
                    <a:gd name="connsiteY4" fmla="*/ 143865 h 146010"/>
                    <a:gd name="connsiteX5" fmla="*/ 17518 w 93262"/>
                    <a:gd name="connsiteY5" fmla="*/ 128090 h 146010"/>
                    <a:gd name="connsiteX6" fmla="*/ 31156 w 93262"/>
                    <a:gd name="connsiteY6" fmla="*/ 141845 h 146010"/>
                    <a:gd name="connsiteX7" fmla="*/ 50839 w 93262"/>
                    <a:gd name="connsiteY7" fmla="*/ 146360 h 146010"/>
                    <a:gd name="connsiteX8" fmla="*/ 81688 w 93262"/>
                    <a:gd name="connsiteY8" fmla="*/ 131328 h 146010"/>
                    <a:gd name="connsiteX9" fmla="*/ 93569 w 93262"/>
                    <a:gd name="connsiteY9" fmla="*/ 91788 h 146010"/>
                    <a:gd name="connsiteX10" fmla="*/ 81688 w 93262"/>
                    <a:gd name="connsiteY10" fmla="*/ 52219 h 146010"/>
                    <a:gd name="connsiteX11" fmla="*/ 50839 w 93262"/>
                    <a:gd name="connsiteY11" fmla="*/ 37187 h 146010"/>
                    <a:gd name="connsiteX12" fmla="*/ 31156 w 93262"/>
                    <a:gd name="connsiteY12" fmla="*/ 41702 h 146010"/>
                    <a:gd name="connsiteX13" fmla="*/ 17518 w 93262"/>
                    <a:gd name="connsiteY13" fmla="*/ 55486 h 146010"/>
                    <a:gd name="connsiteX14" fmla="*/ 75792 w 93262"/>
                    <a:gd name="connsiteY14" fmla="*/ 91788 h 146010"/>
                    <a:gd name="connsiteX15" fmla="*/ 68020 w 93262"/>
                    <a:gd name="connsiteY15" fmla="*/ 121347 h 146010"/>
                    <a:gd name="connsiteX16" fmla="*/ 46670 w 93262"/>
                    <a:gd name="connsiteY16" fmla="*/ 132071 h 146010"/>
                    <a:gd name="connsiteX17" fmla="*/ 25290 w 93262"/>
                    <a:gd name="connsiteY17" fmla="*/ 121347 h 146010"/>
                    <a:gd name="connsiteX18" fmla="*/ 17518 w 93262"/>
                    <a:gd name="connsiteY18" fmla="*/ 91788 h 146010"/>
                    <a:gd name="connsiteX19" fmla="*/ 25290 w 93262"/>
                    <a:gd name="connsiteY19" fmla="*/ 62230 h 146010"/>
                    <a:gd name="connsiteX20" fmla="*/ 46670 w 93262"/>
                    <a:gd name="connsiteY20" fmla="*/ 51506 h 146010"/>
                    <a:gd name="connsiteX21" fmla="*/ 68020 w 93262"/>
                    <a:gd name="connsiteY21" fmla="*/ 62230 h 146010"/>
                    <a:gd name="connsiteX22" fmla="*/ 75792 w 93262"/>
                    <a:gd name="connsiteY22" fmla="*/ 91788 h 146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3262" h="146010">
                      <a:moveTo>
                        <a:pt x="17518" y="55486"/>
                      </a:moveTo>
                      <a:lnTo>
                        <a:pt x="17518" y="350"/>
                      </a:lnTo>
                      <a:lnTo>
                        <a:pt x="307" y="350"/>
                      </a:lnTo>
                      <a:lnTo>
                        <a:pt x="307" y="143865"/>
                      </a:lnTo>
                      <a:lnTo>
                        <a:pt x="17518" y="143865"/>
                      </a:lnTo>
                      <a:lnTo>
                        <a:pt x="17518" y="128090"/>
                      </a:lnTo>
                      <a:cubicBezTo>
                        <a:pt x="21131" y="134269"/>
                        <a:pt x="25677" y="138854"/>
                        <a:pt x="31156" y="141845"/>
                      </a:cubicBezTo>
                      <a:cubicBezTo>
                        <a:pt x="36655" y="144855"/>
                        <a:pt x="43216" y="146360"/>
                        <a:pt x="50839" y="146360"/>
                      </a:cubicBezTo>
                      <a:cubicBezTo>
                        <a:pt x="63504" y="146360"/>
                        <a:pt x="73787" y="141350"/>
                        <a:pt x="81688" y="131328"/>
                      </a:cubicBezTo>
                      <a:cubicBezTo>
                        <a:pt x="89609" y="121307"/>
                        <a:pt x="93569" y="108127"/>
                        <a:pt x="93569" y="91788"/>
                      </a:cubicBezTo>
                      <a:cubicBezTo>
                        <a:pt x="93569" y="75449"/>
                        <a:pt x="89609" y="62259"/>
                        <a:pt x="81688" y="52219"/>
                      </a:cubicBezTo>
                      <a:cubicBezTo>
                        <a:pt x="73787" y="42197"/>
                        <a:pt x="63504" y="37187"/>
                        <a:pt x="50839" y="37187"/>
                      </a:cubicBezTo>
                      <a:cubicBezTo>
                        <a:pt x="43216" y="37187"/>
                        <a:pt x="36655" y="38692"/>
                        <a:pt x="31156" y="41702"/>
                      </a:cubicBezTo>
                      <a:cubicBezTo>
                        <a:pt x="25677" y="44713"/>
                        <a:pt x="21131" y="49307"/>
                        <a:pt x="17518" y="55486"/>
                      </a:cubicBezTo>
                      <a:close/>
                      <a:moveTo>
                        <a:pt x="75792" y="91788"/>
                      </a:moveTo>
                      <a:cubicBezTo>
                        <a:pt x="75792" y="104344"/>
                        <a:pt x="73201" y="114197"/>
                        <a:pt x="68020" y="121347"/>
                      </a:cubicBezTo>
                      <a:cubicBezTo>
                        <a:pt x="62839" y="128496"/>
                        <a:pt x="55722" y="132071"/>
                        <a:pt x="46670" y="132071"/>
                      </a:cubicBezTo>
                      <a:cubicBezTo>
                        <a:pt x="37598" y="132071"/>
                        <a:pt x="30471" y="128496"/>
                        <a:pt x="25290" y="121347"/>
                      </a:cubicBezTo>
                      <a:cubicBezTo>
                        <a:pt x="20109" y="114197"/>
                        <a:pt x="17518" y="104344"/>
                        <a:pt x="17518" y="91788"/>
                      </a:cubicBezTo>
                      <a:cubicBezTo>
                        <a:pt x="17518" y="79232"/>
                        <a:pt x="20109" y="69379"/>
                        <a:pt x="25290" y="62230"/>
                      </a:cubicBezTo>
                      <a:cubicBezTo>
                        <a:pt x="30471" y="55080"/>
                        <a:pt x="37598" y="51506"/>
                        <a:pt x="46670" y="51506"/>
                      </a:cubicBezTo>
                      <a:cubicBezTo>
                        <a:pt x="55722" y="51506"/>
                        <a:pt x="62839" y="55080"/>
                        <a:pt x="68020" y="62230"/>
                      </a:cubicBezTo>
                      <a:cubicBezTo>
                        <a:pt x="73201" y="69379"/>
                        <a:pt x="75792" y="79232"/>
                        <a:pt x="75792" y="91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8EFBB82C-CEE0-8480-A7C7-FC2D8F921F7B}"/>
                    </a:ext>
                  </a:extLst>
                </p:cNvPr>
                <p:cNvSpPr/>
                <p:nvPr/>
              </p:nvSpPr>
              <p:spPr>
                <a:xfrm flipV="1">
                  <a:off x="5517659" y="5601177"/>
                  <a:ext cx="88051" cy="109173"/>
                </a:xfrm>
                <a:custGeom>
                  <a:avLst/>
                  <a:gdLst>
                    <a:gd name="connsiteX0" fmla="*/ 54217 w 88051"/>
                    <a:gd name="connsiteY0" fmla="*/ 55297 h 109173"/>
                    <a:gd name="connsiteX1" fmla="*/ 25452 w 88051"/>
                    <a:gd name="connsiteY1" fmla="*/ 50573 h 109173"/>
                    <a:gd name="connsiteX2" fmla="*/ 17442 w 88051"/>
                    <a:gd name="connsiteY2" fmla="*/ 34413 h 109173"/>
                    <a:gd name="connsiteX3" fmla="*/ 23457 w 88051"/>
                    <a:gd name="connsiteY3" fmla="*/ 19975 h 109173"/>
                    <a:gd name="connsiteX4" fmla="*/ 39775 w 88051"/>
                    <a:gd name="connsiteY4" fmla="*/ 14658 h 109173"/>
                    <a:gd name="connsiteX5" fmla="*/ 62644 w 88051"/>
                    <a:gd name="connsiteY5" fmla="*/ 24728 h 109173"/>
                    <a:gd name="connsiteX6" fmla="*/ 71250 w 88051"/>
                    <a:gd name="connsiteY6" fmla="*/ 51494 h 109173"/>
                    <a:gd name="connsiteX7" fmla="*/ 71250 w 88051"/>
                    <a:gd name="connsiteY7" fmla="*/ 55297 h 109173"/>
                    <a:gd name="connsiteX8" fmla="*/ 88371 w 88051"/>
                    <a:gd name="connsiteY8" fmla="*/ 62367 h 109173"/>
                    <a:gd name="connsiteX9" fmla="*/ 88371 w 88051"/>
                    <a:gd name="connsiteY9" fmla="*/ 3042 h 109173"/>
                    <a:gd name="connsiteX10" fmla="*/ 71250 w 88051"/>
                    <a:gd name="connsiteY10" fmla="*/ 3042 h 109173"/>
                    <a:gd name="connsiteX11" fmla="*/ 71250 w 88051"/>
                    <a:gd name="connsiteY11" fmla="*/ 18817 h 109173"/>
                    <a:gd name="connsiteX12" fmla="*/ 56629 w 88051"/>
                    <a:gd name="connsiteY12" fmla="*/ 4854 h 109173"/>
                    <a:gd name="connsiteX13" fmla="*/ 35219 w 88051"/>
                    <a:gd name="connsiteY13" fmla="*/ 339 h 109173"/>
                    <a:gd name="connsiteX14" fmla="*/ 9759 w 88051"/>
                    <a:gd name="connsiteY14" fmla="*/ 9310 h 109173"/>
                    <a:gd name="connsiteX15" fmla="*/ 320 w 88051"/>
                    <a:gd name="connsiteY15" fmla="*/ 33314 h 109173"/>
                    <a:gd name="connsiteX16" fmla="*/ 12082 w 88051"/>
                    <a:gd name="connsiteY16" fmla="*/ 59753 h 109173"/>
                    <a:gd name="connsiteX17" fmla="*/ 47219 w 88051"/>
                    <a:gd name="connsiteY17" fmla="*/ 68665 h 109173"/>
                    <a:gd name="connsiteX18" fmla="*/ 71250 w 88051"/>
                    <a:gd name="connsiteY18" fmla="*/ 68665 h 109173"/>
                    <a:gd name="connsiteX19" fmla="*/ 71250 w 88051"/>
                    <a:gd name="connsiteY19" fmla="*/ 70358 h 109173"/>
                    <a:gd name="connsiteX20" fmla="*/ 63478 w 88051"/>
                    <a:gd name="connsiteY20" fmla="*/ 88598 h 109173"/>
                    <a:gd name="connsiteX21" fmla="*/ 41651 w 88051"/>
                    <a:gd name="connsiteY21" fmla="*/ 95045 h 109173"/>
                    <a:gd name="connsiteX22" fmla="*/ 24231 w 88051"/>
                    <a:gd name="connsiteY22" fmla="*/ 92906 h 109173"/>
                    <a:gd name="connsiteX23" fmla="*/ 7973 w 88051"/>
                    <a:gd name="connsiteY23" fmla="*/ 86489 h 109173"/>
                    <a:gd name="connsiteX24" fmla="*/ 7973 w 88051"/>
                    <a:gd name="connsiteY24" fmla="*/ 102293 h 109173"/>
                    <a:gd name="connsiteX25" fmla="*/ 26196 w 88051"/>
                    <a:gd name="connsiteY25" fmla="*/ 107700 h 109173"/>
                    <a:gd name="connsiteX26" fmla="*/ 43408 w 88051"/>
                    <a:gd name="connsiteY26" fmla="*/ 109512 h 109173"/>
                    <a:gd name="connsiteX27" fmla="*/ 77205 w 88051"/>
                    <a:gd name="connsiteY27" fmla="*/ 97808 h 109173"/>
                    <a:gd name="connsiteX28" fmla="*/ 88371 w 88051"/>
                    <a:gd name="connsiteY28" fmla="*/ 6236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8051" h="109173">
                      <a:moveTo>
                        <a:pt x="54217" y="55297"/>
                      </a:moveTo>
                      <a:cubicBezTo>
                        <a:pt x="40380" y="55297"/>
                        <a:pt x="30792" y="53722"/>
                        <a:pt x="25452" y="50573"/>
                      </a:cubicBezTo>
                      <a:cubicBezTo>
                        <a:pt x="20112" y="47425"/>
                        <a:pt x="17442" y="42038"/>
                        <a:pt x="17442" y="34413"/>
                      </a:cubicBezTo>
                      <a:cubicBezTo>
                        <a:pt x="17442" y="28353"/>
                        <a:pt x="19447" y="23540"/>
                        <a:pt x="23457" y="19975"/>
                      </a:cubicBezTo>
                      <a:cubicBezTo>
                        <a:pt x="27467" y="16430"/>
                        <a:pt x="32906" y="14658"/>
                        <a:pt x="39775" y="14658"/>
                      </a:cubicBezTo>
                      <a:cubicBezTo>
                        <a:pt x="49284" y="14658"/>
                        <a:pt x="56907" y="18015"/>
                        <a:pt x="62644" y="24728"/>
                      </a:cubicBezTo>
                      <a:cubicBezTo>
                        <a:pt x="68381" y="31442"/>
                        <a:pt x="71250" y="40364"/>
                        <a:pt x="71250" y="51494"/>
                      </a:cubicBezTo>
                      <a:lnTo>
                        <a:pt x="71250" y="55297"/>
                      </a:lnTo>
                      <a:close/>
                      <a:moveTo>
                        <a:pt x="88371" y="62367"/>
                      </a:moveTo>
                      <a:lnTo>
                        <a:pt x="88371" y="3042"/>
                      </a:lnTo>
                      <a:lnTo>
                        <a:pt x="71250" y="3042"/>
                      </a:lnTo>
                      <a:lnTo>
                        <a:pt x="71250" y="18817"/>
                      </a:lnTo>
                      <a:cubicBezTo>
                        <a:pt x="67339" y="12519"/>
                        <a:pt x="62465" y="7865"/>
                        <a:pt x="56629" y="4854"/>
                      </a:cubicBezTo>
                      <a:cubicBezTo>
                        <a:pt x="50792" y="1844"/>
                        <a:pt x="43656" y="339"/>
                        <a:pt x="35219" y="339"/>
                      </a:cubicBezTo>
                      <a:cubicBezTo>
                        <a:pt x="24559" y="339"/>
                        <a:pt x="16072" y="3329"/>
                        <a:pt x="9759" y="9310"/>
                      </a:cubicBezTo>
                      <a:cubicBezTo>
                        <a:pt x="3466" y="15291"/>
                        <a:pt x="320" y="23292"/>
                        <a:pt x="320" y="33314"/>
                      </a:cubicBezTo>
                      <a:cubicBezTo>
                        <a:pt x="320" y="44998"/>
                        <a:pt x="4240" y="53812"/>
                        <a:pt x="12082" y="59753"/>
                      </a:cubicBezTo>
                      <a:cubicBezTo>
                        <a:pt x="19943" y="65694"/>
                        <a:pt x="31655" y="68665"/>
                        <a:pt x="47219" y="68665"/>
                      </a:cubicBezTo>
                      <a:lnTo>
                        <a:pt x="71250" y="68665"/>
                      </a:lnTo>
                      <a:lnTo>
                        <a:pt x="71250" y="70358"/>
                      </a:lnTo>
                      <a:cubicBezTo>
                        <a:pt x="71250" y="78221"/>
                        <a:pt x="68659" y="84301"/>
                        <a:pt x="63478" y="88598"/>
                      </a:cubicBezTo>
                      <a:cubicBezTo>
                        <a:pt x="58296" y="92896"/>
                        <a:pt x="51021" y="95045"/>
                        <a:pt x="41651" y="95045"/>
                      </a:cubicBezTo>
                      <a:cubicBezTo>
                        <a:pt x="35695" y="95045"/>
                        <a:pt x="29889" y="94332"/>
                        <a:pt x="24231" y="92906"/>
                      </a:cubicBezTo>
                      <a:cubicBezTo>
                        <a:pt x="18593" y="91480"/>
                        <a:pt x="13174" y="89341"/>
                        <a:pt x="7973" y="86489"/>
                      </a:cubicBezTo>
                      <a:lnTo>
                        <a:pt x="7973" y="102293"/>
                      </a:lnTo>
                      <a:cubicBezTo>
                        <a:pt x="14226" y="104710"/>
                        <a:pt x="20300" y="106512"/>
                        <a:pt x="26196" y="107700"/>
                      </a:cubicBezTo>
                      <a:cubicBezTo>
                        <a:pt x="32092" y="108908"/>
                        <a:pt x="37829" y="109512"/>
                        <a:pt x="43408" y="109512"/>
                      </a:cubicBezTo>
                      <a:cubicBezTo>
                        <a:pt x="58495" y="109512"/>
                        <a:pt x="69761" y="105611"/>
                        <a:pt x="77205" y="97808"/>
                      </a:cubicBezTo>
                      <a:cubicBezTo>
                        <a:pt x="84649" y="90024"/>
                        <a:pt x="88371" y="78211"/>
                        <a:pt x="88371" y="623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9C31980F-8A78-2F7B-671F-0FBD064834F6}"/>
                    </a:ext>
                  </a:extLst>
                </p:cNvPr>
                <p:cNvSpPr/>
                <p:nvPr/>
              </p:nvSpPr>
              <p:spPr>
                <a:xfrm flipV="1">
                  <a:off x="5633518" y="5601177"/>
                  <a:ext cx="82453" cy="109173"/>
                </a:xfrm>
                <a:custGeom>
                  <a:avLst/>
                  <a:gdLst>
                    <a:gd name="connsiteX0" fmla="*/ 82784 w 82453"/>
                    <a:gd name="connsiteY0" fmla="*/ 103036 h 109173"/>
                    <a:gd name="connsiteX1" fmla="*/ 82784 w 82453"/>
                    <a:gd name="connsiteY1" fmla="*/ 87054 h 109173"/>
                    <a:gd name="connsiteX2" fmla="*/ 68223 w 82453"/>
                    <a:gd name="connsiteY2" fmla="*/ 93055 h 109173"/>
                    <a:gd name="connsiteX3" fmla="*/ 53483 w 82453"/>
                    <a:gd name="connsiteY3" fmla="*/ 95045 h 109173"/>
                    <a:gd name="connsiteX4" fmla="*/ 27577 w 82453"/>
                    <a:gd name="connsiteY4" fmla="*/ 84499 h 109173"/>
                    <a:gd name="connsiteX5" fmla="*/ 18376 w 82453"/>
                    <a:gd name="connsiteY5" fmla="*/ 54940 h 109173"/>
                    <a:gd name="connsiteX6" fmla="*/ 27577 w 82453"/>
                    <a:gd name="connsiteY6" fmla="*/ 25352 h 109173"/>
                    <a:gd name="connsiteX7" fmla="*/ 53483 w 82453"/>
                    <a:gd name="connsiteY7" fmla="*/ 14836 h 109173"/>
                    <a:gd name="connsiteX8" fmla="*/ 68223 w 82453"/>
                    <a:gd name="connsiteY8" fmla="*/ 16826 h 109173"/>
                    <a:gd name="connsiteX9" fmla="*/ 82784 w 82453"/>
                    <a:gd name="connsiteY9" fmla="*/ 22827 h 109173"/>
                    <a:gd name="connsiteX10" fmla="*/ 82784 w 82453"/>
                    <a:gd name="connsiteY10" fmla="*/ 7023 h 109173"/>
                    <a:gd name="connsiteX11" fmla="*/ 67925 w 82453"/>
                    <a:gd name="connsiteY11" fmla="*/ 2032 h 109173"/>
                    <a:gd name="connsiteX12" fmla="*/ 51607 w 82453"/>
                    <a:gd name="connsiteY12" fmla="*/ 339 h 109173"/>
                    <a:gd name="connsiteX13" fmla="*/ 14177 w 82453"/>
                    <a:gd name="connsiteY13" fmla="*/ 15103 h 109173"/>
                    <a:gd name="connsiteX14" fmla="*/ 331 w 82453"/>
                    <a:gd name="connsiteY14" fmla="*/ 54940 h 109173"/>
                    <a:gd name="connsiteX15" fmla="*/ 14326 w 82453"/>
                    <a:gd name="connsiteY15" fmla="*/ 94926 h 109173"/>
                    <a:gd name="connsiteX16" fmla="*/ 52739 w 82453"/>
                    <a:gd name="connsiteY16" fmla="*/ 109512 h 109173"/>
                    <a:gd name="connsiteX17" fmla="*/ 68164 w 82453"/>
                    <a:gd name="connsiteY17" fmla="*/ 107878 h 109173"/>
                    <a:gd name="connsiteX18" fmla="*/ 82784 w 82453"/>
                    <a:gd name="connsiteY18" fmla="*/ 103036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2453" h="109173">
                      <a:moveTo>
                        <a:pt x="82784" y="103036"/>
                      </a:moveTo>
                      <a:lnTo>
                        <a:pt x="82784" y="87054"/>
                      </a:lnTo>
                      <a:cubicBezTo>
                        <a:pt x="77940" y="89727"/>
                        <a:pt x="73087" y="91728"/>
                        <a:pt x="68223" y="93055"/>
                      </a:cubicBezTo>
                      <a:cubicBezTo>
                        <a:pt x="63359" y="94382"/>
                        <a:pt x="58446" y="95045"/>
                        <a:pt x="53483" y="95045"/>
                      </a:cubicBezTo>
                      <a:cubicBezTo>
                        <a:pt x="42366" y="95045"/>
                        <a:pt x="33731" y="91530"/>
                        <a:pt x="27577" y="84499"/>
                      </a:cubicBezTo>
                      <a:cubicBezTo>
                        <a:pt x="21443" y="77488"/>
                        <a:pt x="18376" y="67635"/>
                        <a:pt x="18376" y="54940"/>
                      </a:cubicBezTo>
                      <a:cubicBezTo>
                        <a:pt x="18376" y="42246"/>
                        <a:pt x="21443" y="32383"/>
                        <a:pt x="27577" y="25352"/>
                      </a:cubicBezTo>
                      <a:cubicBezTo>
                        <a:pt x="33731" y="18341"/>
                        <a:pt x="42366" y="14836"/>
                        <a:pt x="53483" y="14836"/>
                      </a:cubicBezTo>
                      <a:cubicBezTo>
                        <a:pt x="58446" y="14836"/>
                        <a:pt x="63359" y="15499"/>
                        <a:pt x="68223" y="16826"/>
                      </a:cubicBezTo>
                      <a:cubicBezTo>
                        <a:pt x="73087" y="18153"/>
                        <a:pt x="77940" y="20153"/>
                        <a:pt x="82784" y="22827"/>
                      </a:cubicBezTo>
                      <a:lnTo>
                        <a:pt x="82784" y="7023"/>
                      </a:lnTo>
                      <a:cubicBezTo>
                        <a:pt x="78000" y="4805"/>
                        <a:pt x="73047" y="3141"/>
                        <a:pt x="67925" y="2032"/>
                      </a:cubicBezTo>
                      <a:cubicBezTo>
                        <a:pt x="62823" y="903"/>
                        <a:pt x="57384" y="339"/>
                        <a:pt x="51607" y="339"/>
                      </a:cubicBezTo>
                      <a:cubicBezTo>
                        <a:pt x="35905" y="339"/>
                        <a:pt x="23428" y="5260"/>
                        <a:pt x="14177" y="15103"/>
                      </a:cubicBezTo>
                      <a:cubicBezTo>
                        <a:pt x="4946" y="24946"/>
                        <a:pt x="331" y="38225"/>
                        <a:pt x="331" y="54940"/>
                      </a:cubicBezTo>
                      <a:cubicBezTo>
                        <a:pt x="331" y="71893"/>
                        <a:pt x="4996" y="85222"/>
                        <a:pt x="14326" y="94926"/>
                      </a:cubicBezTo>
                      <a:cubicBezTo>
                        <a:pt x="23676" y="104650"/>
                        <a:pt x="36480" y="109512"/>
                        <a:pt x="52739" y="109512"/>
                      </a:cubicBezTo>
                      <a:cubicBezTo>
                        <a:pt x="57999" y="109512"/>
                        <a:pt x="63141" y="108968"/>
                        <a:pt x="68164" y="107878"/>
                      </a:cubicBezTo>
                      <a:cubicBezTo>
                        <a:pt x="73186" y="106809"/>
                        <a:pt x="78060" y="105195"/>
                        <a:pt x="82784" y="1030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4" name="フリーフォーム: 図形 43">
                  <a:extLst>
                    <a:ext uri="{FF2B5EF4-FFF2-40B4-BE49-F238E27FC236}">
                      <a16:creationId xmlns:a16="http://schemas.microsoft.com/office/drawing/2014/main" id="{5E4C76A9-5B0E-60E4-FA37-E68B15B37624}"/>
                    </a:ext>
                  </a:extLst>
                </p:cNvPr>
                <p:cNvSpPr/>
                <p:nvPr/>
              </p:nvSpPr>
              <p:spPr>
                <a:xfrm flipV="1">
                  <a:off x="5738298" y="5601177"/>
                  <a:ext cx="96597" cy="109173"/>
                </a:xfrm>
                <a:custGeom>
                  <a:avLst/>
                  <a:gdLst>
                    <a:gd name="connsiteX0" fmla="*/ 96933 w 96597"/>
                    <a:gd name="connsiteY0" fmla="*/ 59307 h 109173"/>
                    <a:gd name="connsiteX1" fmla="*/ 96933 w 96597"/>
                    <a:gd name="connsiteY1" fmla="*/ 50960 h 109173"/>
                    <a:gd name="connsiteX2" fmla="*/ 18202 w 96597"/>
                    <a:gd name="connsiteY2" fmla="*/ 50960 h 109173"/>
                    <a:gd name="connsiteX3" fmla="*/ 28863 w 96597"/>
                    <a:gd name="connsiteY3" fmla="*/ 24075 h 109173"/>
                    <a:gd name="connsiteX4" fmla="*/ 55424 w 96597"/>
                    <a:gd name="connsiteY4" fmla="*/ 14836 h 109173"/>
                    <a:gd name="connsiteX5" fmla="*/ 74541 w 96597"/>
                    <a:gd name="connsiteY5" fmla="*/ 17242 h 109173"/>
                    <a:gd name="connsiteX6" fmla="*/ 92943 w 96597"/>
                    <a:gd name="connsiteY6" fmla="*/ 24491 h 109173"/>
                    <a:gd name="connsiteX7" fmla="*/ 92943 w 96597"/>
                    <a:gd name="connsiteY7" fmla="*/ 8330 h 109173"/>
                    <a:gd name="connsiteX8" fmla="*/ 74035 w 96597"/>
                    <a:gd name="connsiteY8" fmla="*/ 2389 h 109173"/>
                    <a:gd name="connsiteX9" fmla="*/ 54411 w 96597"/>
                    <a:gd name="connsiteY9" fmla="*/ 339 h 109173"/>
                    <a:gd name="connsiteX10" fmla="*/ 14897 w 96597"/>
                    <a:gd name="connsiteY10" fmla="*/ 14806 h 109173"/>
                    <a:gd name="connsiteX11" fmla="*/ 336 w 96597"/>
                    <a:gd name="connsiteY11" fmla="*/ 54020 h 109173"/>
                    <a:gd name="connsiteX12" fmla="*/ 14152 w 96597"/>
                    <a:gd name="connsiteY12" fmla="*/ 94510 h 109173"/>
                    <a:gd name="connsiteX13" fmla="*/ 51434 w 96597"/>
                    <a:gd name="connsiteY13" fmla="*/ 109512 h 109173"/>
                    <a:gd name="connsiteX14" fmla="*/ 84695 w 96597"/>
                    <a:gd name="connsiteY14" fmla="*/ 95995 h 109173"/>
                    <a:gd name="connsiteX15" fmla="*/ 96933 w 96597"/>
                    <a:gd name="connsiteY15" fmla="*/ 59307 h 109173"/>
                    <a:gd name="connsiteX16" fmla="*/ 79812 w 96597"/>
                    <a:gd name="connsiteY16" fmla="*/ 64328 h 109173"/>
                    <a:gd name="connsiteX17" fmla="*/ 71950 w 96597"/>
                    <a:gd name="connsiteY17" fmla="*/ 86668 h 109173"/>
                    <a:gd name="connsiteX18" fmla="*/ 51612 w 96597"/>
                    <a:gd name="connsiteY18" fmla="*/ 95045 h 109173"/>
                    <a:gd name="connsiteX19" fmla="*/ 28684 w 96597"/>
                    <a:gd name="connsiteY19" fmla="*/ 86965 h 109173"/>
                    <a:gd name="connsiteX20" fmla="*/ 18768 w 96597"/>
                    <a:gd name="connsiteY20" fmla="*/ 64209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933" y="59307"/>
                      </a:moveTo>
                      <a:lnTo>
                        <a:pt x="96933" y="50960"/>
                      </a:lnTo>
                      <a:lnTo>
                        <a:pt x="18202" y="50960"/>
                      </a:lnTo>
                      <a:cubicBezTo>
                        <a:pt x="18957" y="39196"/>
                        <a:pt x="22510" y="30234"/>
                        <a:pt x="28863" y="24075"/>
                      </a:cubicBezTo>
                      <a:cubicBezTo>
                        <a:pt x="35215" y="17916"/>
                        <a:pt x="44069" y="14836"/>
                        <a:pt x="55424" y="14836"/>
                      </a:cubicBezTo>
                      <a:cubicBezTo>
                        <a:pt x="61995" y="14836"/>
                        <a:pt x="68367" y="15638"/>
                        <a:pt x="74541" y="17242"/>
                      </a:cubicBezTo>
                      <a:cubicBezTo>
                        <a:pt x="80715" y="18846"/>
                        <a:pt x="86849" y="21263"/>
                        <a:pt x="92943" y="24491"/>
                      </a:cubicBezTo>
                      <a:lnTo>
                        <a:pt x="92943" y="8330"/>
                      </a:lnTo>
                      <a:cubicBezTo>
                        <a:pt x="86789" y="5736"/>
                        <a:pt x="80486" y="3755"/>
                        <a:pt x="74035" y="2389"/>
                      </a:cubicBezTo>
                      <a:cubicBezTo>
                        <a:pt x="67583" y="1022"/>
                        <a:pt x="61042" y="339"/>
                        <a:pt x="54411" y="339"/>
                      </a:cubicBezTo>
                      <a:cubicBezTo>
                        <a:pt x="37776" y="339"/>
                        <a:pt x="24604" y="5161"/>
                        <a:pt x="14897" y="14806"/>
                      </a:cubicBezTo>
                      <a:cubicBezTo>
                        <a:pt x="5189" y="24471"/>
                        <a:pt x="336" y="37542"/>
                        <a:pt x="336" y="54020"/>
                      </a:cubicBezTo>
                      <a:cubicBezTo>
                        <a:pt x="336" y="71032"/>
                        <a:pt x="4941" y="84529"/>
                        <a:pt x="14152" y="94510"/>
                      </a:cubicBezTo>
                      <a:cubicBezTo>
                        <a:pt x="23364" y="104512"/>
                        <a:pt x="35791" y="109512"/>
                        <a:pt x="51434" y="109512"/>
                      </a:cubicBezTo>
                      <a:cubicBezTo>
                        <a:pt x="65449" y="109512"/>
                        <a:pt x="76536" y="105007"/>
                        <a:pt x="84695" y="95995"/>
                      </a:cubicBezTo>
                      <a:cubicBezTo>
                        <a:pt x="92854" y="87004"/>
                        <a:pt x="96933" y="74775"/>
                        <a:pt x="96933" y="59307"/>
                      </a:cubicBezTo>
                      <a:close/>
                      <a:moveTo>
                        <a:pt x="79812" y="64328"/>
                      </a:moveTo>
                      <a:cubicBezTo>
                        <a:pt x="79692" y="73656"/>
                        <a:pt x="77072" y="81102"/>
                        <a:pt x="71950" y="86668"/>
                      </a:cubicBezTo>
                      <a:cubicBezTo>
                        <a:pt x="66828" y="92253"/>
                        <a:pt x="60049" y="95045"/>
                        <a:pt x="51612" y="95045"/>
                      </a:cubicBezTo>
                      <a:cubicBezTo>
                        <a:pt x="42064" y="95045"/>
                        <a:pt x="34421" y="92352"/>
                        <a:pt x="28684" y="86965"/>
                      </a:cubicBezTo>
                      <a:cubicBezTo>
                        <a:pt x="22947" y="81578"/>
                        <a:pt x="19641" y="73993"/>
                        <a:pt x="18768" y="642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45" name="グラフィックス 4">
              <a:extLst>
                <a:ext uri="{FF2B5EF4-FFF2-40B4-BE49-F238E27FC236}">
                  <a16:creationId xmlns:a16="http://schemas.microsoft.com/office/drawing/2014/main" id="{8EE0C905-2C3C-37B9-E1BA-53F08DC07D89}"/>
                </a:ext>
              </a:extLst>
            </p:cNvPr>
            <p:cNvGrpSpPr/>
            <p:nvPr/>
          </p:nvGrpSpPr>
          <p:grpSpPr>
            <a:xfrm>
              <a:off x="1220188" y="2417141"/>
              <a:ext cx="7890020" cy="2894664"/>
              <a:chOff x="1220188" y="2417141"/>
              <a:chExt cx="7890020" cy="2894664"/>
            </a:xfrm>
          </p:grpSpPr>
          <p:grpSp>
            <p:nvGrpSpPr>
              <p:cNvPr id="46" name="グラフィックス 4">
                <a:extLst>
                  <a:ext uri="{FF2B5EF4-FFF2-40B4-BE49-F238E27FC236}">
                    <a16:creationId xmlns:a16="http://schemas.microsoft.com/office/drawing/2014/main" id="{FCBB6B50-8F04-153D-C5DE-4392D80BC910}"/>
                  </a:ext>
                </a:extLst>
              </p:cNvPr>
              <p:cNvGrpSpPr/>
              <p:nvPr/>
            </p:nvGrpSpPr>
            <p:grpSpPr>
              <a:xfrm>
                <a:off x="1462148" y="5173193"/>
                <a:ext cx="7648059" cy="138612"/>
                <a:chOff x="1462148" y="5173193"/>
                <a:chExt cx="7648059" cy="138612"/>
              </a:xfrm>
            </p:grpSpPr>
            <p:sp>
              <p:nvSpPr>
                <p:cNvPr id="47" name="フリーフォーム: 図形 46">
                  <a:extLst>
                    <a:ext uri="{FF2B5EF4-FFF2-40B4-BE49-F238E27FC236}">
                      <a16:creationId xmlns:a16="http://schemas.microsoft.com/office/drawing/2014/main" id="{96679253-ED0E-F25D-2D80-110801A66ABA}"/>
                    </a:ext>
                  </a:extLst>
                </p:cNvPr>
                <p:cNvSpPr/>
                <p:nvPr/>
              </p:nvSpPr>
              <p:spPr>
                <a:xfrm>
                  <a:off x="2020821" y="5239749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8" name="フリーフォーム: 図形 47">
                  <a:extLst>
                    <a:ext uri="{FF2B5EF4-FFF2-40B4-BE49-F238E27FC236}">
                      <a16:creationId xmlns:a16="http://schemas.microsoft.com/office/drawing/2014/main" id="{1B9B40AC-CC5F-1019-C09C-F7857BD037F8}"/>
                    </a:ext>
                  </a:extLst>
                </p:cNvPr>
                <p:cNvSpPr/>
                <p:nvPr/>
              </p:nvSpPr>
              <p:spPr>
                <a:xfrm>
                  <a:off x="1976354" y="5239750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333 h 12675"/>
                    <a:gd name="connsiteX1" fmla="*/ 70 w 44467"/>
                    <a:gd name="connsiteY1" fmla="*/ 333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333"/>
                      </a:moveTo>
                      <a:lnTo>
                        <a:pt x="70" y="333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49" name="グラフィックス 4">
                  <a:extLst>
                    <a:ext uri="{FF2B5EF4-FFF2-40B4-BE49-F238E27FC236}">
                      <a16:creationId xmlns:a16="http://schemas.microsoft.com/office/drawing/2014/main" id="{BD73450A-A1F4-05E2-D20D-D576D564F687}"/>
                    </a:ext>
                  </a:extLst>
                </p:cNvPr>
                <p:cNvGrpSpPr/>
                <p:nvPr/>
              </p:nvGrpSpPr>
              <p:grpSpPr>
                <a:xfrm>
                  <a:off x="1462148" y="5173193"/>
                  <a:ext cx="451677" cy="138612"/>
                  <a:chOff x="1462148" y="5173193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50" name="フリーフォーム: 図形 49">
                    <a:extLst>
                      <a:ext uri="{FF2B5EF4-FFF2-40B4-BE49-F238E27FC236}">
                        <a16:creationId xmlns:a16="http://schemas.microsoft.com/office/drawing/2014/main" id="{27352FB3-EABC-C6EF-94F6-4424A2839626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5205336"/>
                    <a:ext cx="101153" cy="106469"/>
                  </a:xfrm>
                  <a:custGeom>
                    <a:avLst/>
                    <a:gdLst>
                      <a:gd name="connsiteX0" fmla="*/ 99486 w 101153"/>
                      <a:gd name="connsiteY0" fmla="*/ 63078 h 106469"/>
                      <a:gd name="connsiteX1" fmla="*/ 87278 w 101153"/>
                      <a:gd name="connsiteY1" fmla="*/ 307 h 106469"/>
                      <a:gd name="connsiteX2" fmla="*/ 70066 w 101153"/>
                      <a:gd name="connsiteY2" fmla="*/ 307 h 106469"/>
                      <a:gd name="connsiteX3" fmla="*/ 82275 w 101153"/>
                      <a:gd name="connsiteY3" fmla="*/ 62424 h 106469"/>
                      <a:gd name="connsiteX4" fmla="*/ 83555 w 101153"/>
                      <a:gd name="connsiteY4" fmla="*/ 70118 h 106469"/>
                      <a:gd name="connsiteX5" fmla="*/ 84032 w 101153"/>
                      <a:gd name="connsiteY5" fmla="*/ 75406 h 106469"/>
                      <a:gd name="connsiteX6" fmla="*/ 79089 w 101153"/>
                      <a:gd name="connsiteY6" fmla="*/ 87556 h 106469"/>
                      <a:gd name="connsiteX7" fmla="*/ 65332 w 101153"/>
                      <a:gd name="connsiteY7" fmla="*/ 91923 h 106469"/>
                      <a:gd name="connsiteX8" fmla="*/ 41599 w 101153"/>
                      <a:gd name="connsiteY8" fmla="*/ 82774 h 106469"/>
                      <a:gd name="connsiteX9" fmla="*/ 28557 w 101153"/>
                      <a:gd name="connsiteY9" fmla="*/ 57968 h 106469"/>
                      <a:gd name="connsiteX10" fmla="*/ 17122 w 101153"/>
                      <a:gd name="connsiteY10" fmla="*/ 307 h 106469"/>
                      <a:gd name="connsiteX11" fmla="*/ 0 w 101153"/>
                      <a:gd name="connsiteY11" fmla="*/ 307 h 106469"/>
                      <a:gd name="connsiteX12" fmla="*/ 20189 w 101153"/>
                      <a:gd name="connsiteY12" fmla="*/ 104281 h 106469"/>
                      <a:gd name="connsiteX13" fmla="*/ 37311 w 101153"/>
                      <a:gd name="connsiteY13" fmla="*/ 104281 h 106469"/>
                      <a:gd name="connsiteX14" fmla="*/ 33887 w 101153"/>
                      <a:gd name="connsiteY14" fmla="*/ 87943 h 106469"/>
                      <a:gd name="connsiteX15" fmla="*/ 51068 w 101153"/>
                      <a:gd name="connsiteY15" fmla="*/ 101845 h 106469"/>
                      <a:gd name="connsiteX16" fmla="*/ 72210 w 101153"/>
                      <a:gd name="connsiteY16" fmla="*/ 106777 h 106469"/>
                      <a:gd name="connsiteX17" fmla="*/ 93561 w 101153"/>
                      <a:gd name="connsiteY17" fmla="*/ 99350 h 106469"/>
                      <a:gd name="connsiteX18" fmla="*/ 101154 w 101153"/>
                      <a:gd name="connsiteY18" fmla="*/ 78466 h 106469"/>
                      <a:gd name="connsiteX19" fmla="*/ 100737 w 101153"/>
                      <a:gd name="connsiteY19" fmla="*/ 71336 h 106469"/>
                      <a:gd name="connsiteX20" fmla="*/ 99486 w 101153"/>
                      <a:gd name="connsiteY20" fmla="*/ 63078 h 106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69">
                        <a:moveTo>
                          <a:pt x="99486" y="63078"/>
                        </a:moveTo>
                        <a:lnTo>
                          <a:pt x="87278" y="307"/>
                        </a:lnTo>
                        <a:lnTo>
                          <a:pt x="70066" y="307"/>
                        </a:lnTo>
                        <a:lnTo>
                          <a:pt x="82275" y="62424"/>
                        </a:lnTo>
                        <a:cubicBezTo>
                          <a:pt x="82831" y="65335"/>
                          <a:pt x="83258" y="67900"/>
                          <a:pt x="83555" y="70118"/>
                        </a:cubicBezTo>
                        <a:cubicBezTo>
                          <a:pt x="83873" y="72356"/>
                          <a:pt x="84032" y="74119"/>
                          <a:pt x="84032" y="75406"/>
                        </a:cubicBezTo>
                        <a:cubicBezTo>
                          <a:pt x="84032" y="80615"/>
                          <a:pt x="82384" y="84665"/>
                          <a:pt x="79089" y="87556"/>
                        </a:cubicBezTo>
                        <a:cubicBezTo>
                          <a:pt x="75813" y="90468"/>
                          <a:pt x="71228" y="91923"/>
                          <a:pt x="65332" y="91923"/>
                        </a:cubicBezTo>
                        <a:cubicBezTo>
                          <a:pt x="56140" y="91923"/>
                          <a:pt x="48230" y="88873"/>
                          <a:pt x="41599" y="82774"/>
                        </a:cubicBezTo>
                        <a:cubicBezTo>
                          <a:pt x="34969" y="76694"/>
                          <a:pt x="30621" y="68425"/>
                          <a:pt x="28557" y="57968"/>
                        </a:cubicBezTo>
                        <a:lnTo>
                          <a:pt x="17122" y="307"/>
                        </a:lnTo>
                        <a:lnTo>
                          <a:pt x="0" y="307"/>
                        </a:lnTo>
                        <a:lnTo>
                          <a:pt x="20189" y="104281"/>
                        </a:lnTo>
                        <a:lnTo>
                          <a:pt x="37311" y="104281"/>
                        </a:lnTo>
                        <a:lnTo>
                          <a:pt x="33887" y="87943"/>
                        </a:lnTo>
                        <a:cubicBezTo>
                          <a:pt x="38651" y="93943"/>
                          <a:pt x="44378" y="98578"/>
                          <a:pt x="51068" y="101845"/>
                        </a:cubicBezTo>
                        <a:cubicBezTo>
                          <a:pt x="57778" y="105133"/>
                          <a:pt x="64825" y="106777"/>
                          <a:pt x="72210" y="106777"/>
                        </a:cubicBezTo>
                        <a:cubicBezTo>
                          <a:pt x="81402" y="106777"/>
                          <a:pt x="88518" y="104301"/>
                          <a:pt x="93561" y="99350"/>
                        </a:cubicBezTo>
                        <a:cubicBezTo>
                          <a:pt x="98623" y="94399"/>
                          <a:pt x="101154" y="87438"/>
                          <a:pt x="101154" y="78466"/>
                        </a:cubicBezTo>
                        <a:cubicBezTo>
                          <a:pt x="101154" y="76248"/>
                          <a:pt x="101015" y="73871"/>
                          <a:pt x="100737" y="71336"/>
                        </a:cubicBezTo>
                        <a:cubicBezTo>
                          <a:pt x="100459" y="68801"/>
                          <a:pt x="100042" y="66048"/>
                          <a:pt x="99486" y="630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1" name="フリーフォーム: 図形 50">
                    <a:extLst>
                      <a:ext uri="{FF2B5EF4-FFF2-40B4-BE49-F238E27FC236}">
                        <a16:creationId xmlns:a16="http://schemas.microsoft.com/office/drawing/2014/main" id="{80FBAC27-10A9-E0C2-C408-092DE16027CC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5244312"/>
                    <a:ext cx="119287" cy="15774"/>
                  </a:xfrm>
                  <a:custGeom>
                    <a:avLst/>
                    <a:gdLst>
                      <a:gd name="connsiteX0" fmla="*/ 3 w 119287"/>
                      <a:gd name="connsiteY0" fmla="*/ 16077 h 15774"/>
                      <a:gd name="connsiteX1" fmla="*/ 119290 w 119287"/>
                      <a:gd name="connsiteY1" fmla="*/ 16077 h 15774"/>
                      <a:gd name="connsiteX2" fmla="*/ 119290 w 119287"/>
                      <a:gd name="connsiteY2" fmla="*/ 303 h 15774"/>
                      <a:gd name="connsiteX3" fmla="*/ 3 w 119287"/>
                      <a:gd name="connsiteY3" fmla="*/ 303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3" y="16077"/>
                        </a:moveTo>
                        <a:lnTo>
                          <a:pt x="119290" y="16077"/>
                        </a:lnTo>
                        <a:lnTo>
                          <a:pt x="119290" y="303"/>
                        </a:lnTo>
                        <a:lnTo>
                          <a:pt x="3" y="3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2" name="フリーフォーム: 図形 51">
                    <a:extLst>
                      <a:ext uri="{FF2B5EF4-FFF2-40B4-BE49-F238E27FC236}">
                        <a16:creationId xmlns:a16="http://schemas.microsoft.com/office/drawing/2014/main" id="{9FB8873E-B9E2-C4D2-EAF3-498CE63819FE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5173193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6072 h 138612"/>
                      <a:gd name="connsiteX1" fmla="*/ 33436 w 82721"/>
                      <a:gd name="connsiteY1" fmla="*/ 16072 h 138612"/>
                      <a:gd name="connsiteX2" fmla="*/ 33436 w 82721"/>
                      <a:gd name="connsiteY2" fmla="*/ 121829 h 138612"/>
                      <a:gd name="connsiteX3" fmla="*/ 26 w 82721"/>
                      <a:gd name="connsiteY3" fmla="*/ 115144 h 138612"/>
                      <a:gd name="connsiteX4" fmla="*/ 26 w 82721"/>
                      <a:gd name="connsiteY4" fmla="*/ 132226 h 138612"/>
                      <a:gd name="connsiteX5" fmla="*/ 33257 w 82721"/>
                      <a:gd name="connsiteY5" fmla="*/ 138910 h 138612"/>
                      <a:gd name="connsiteX6" fmla="*/ 52047 w 82721"/>
                      <a:gd name="connsiteY6" fmla="*/ 138910 h 138612"/>
                      <a:gd name="connsiteX7" fmla="*/ 52047 w 82721"/>
                      <a:gd name="connsiteY7" fmla="*/ 16072 h 138612"/>
                      <a:gd name="connsiteX8" fmla="*/ 82747 w 82721"/>
                      <a:gd name="connsiteY8" fmla="*/ 16072 h 138612"/>
                      <a:gd name="connsiteX9" fmla="*/ 82747 w 82721"/>
                      <a:gd name="connsiteY9" fmla="*/ 297 h 138612"/>
                      <a:gd name="connsiteX10" fmla="*/ 2735 w 82721"/>
                      <a:gd name="connsiteY10" fmla="*/ 297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6072"/>
                        </a:moveTo>
                        <a:lnTo>
                          <a:pt x="33436" y="16072"/>
                        </a:lnTo>
                        <a:lnTo>
                          <a:pt x="33436" y="121829"/>
                        </a:lnTo>
                        <a:lnTo>
                          <a:pt x="26" y="115144"/>
                        </a:lnTo>
                        <a:lnTo>
                          <a:pt x="26" y="132226"/>
                        </a:lnTo>
                        <a:lnTo>
                          <a:pt x="33257" y="138910"/>
                        </a:lnTo>
                        <a:lnTo>
                          <a:pt x="52047" y="138910"/>
                        </a:lnTo>
                        <a:lnTo>
                          <a:pt x="52047" y="16072"/>
                        </a:lnTo>
                        <a:lnTo>
                          <a:pt x="82747" y="16072"/>
                        </a:lnTo>
                        <a:lnTo>
                          <a:pt x="82747" y="297"/>
                        </a:lnTo>
                        <a:lnTo>
                          <a:pt x="2735" y="2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53" name="グラフィックス 4">
                <a:extLst>
                  <a:ext uri="{FF2B5EF4-FFF2-40B4-BE49-F238E27FC236}">
                    <a16:creationId xmlns:a16="http://schemas.microsoft.com/office/drawing/2014/main" id="{2819DD77-4126-3FB6-36A9-9A0AA82AD9BD}"/>
                  </a:ext>
                </a:extLst>
              </p:cNvPr>
              <p:cNvGrpSpPr/>
              <p:nvPr/>
            </p:nvGrpSpPr>
            <p:grpSpPr>
              <a:xfrm>
                <a:off x="1816618" y="3827488"/>
                <a:ext cx="7293590" cy="106470"/>
                <a:chOff x="1816618" y="3827488"/>
                <a:chExt cx="7293590" cy="106470"/>
              </a:xfrm>
            </p:grpSpPr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76F676CA-1598-11DA-0659-26FF97B5EDF1}"/>
                    </a:ext>
                  </a:extLst>
                </p:cNvPr>
                <p:cNvSpPr/>
                <p:nvPr/>
              </p:nvSpPr>
              <p:spPr>
                <a:xfrm>
                  <a:off x="2020821" y="3861723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5" name="フリーフォーム: 図形 54">
                  <a:extLst>
                    <a:ext uri="{FF2B5EF4-FFF2-40B4-BE49-F238E27FC236}">
                      <a16:creationId xmlns:a16="http://schemas.microsoft.com/office/drawing/2014/main" id="{32496CC5-2CBB-BF52-29D2-F45FD7BC4A4B}"/>
                    </a:ext>
                  </a:extLst>
                </p:cNvPr>
                <p:cNvSpPr/>
                <p:nvPr/>
              </p:nvSpPr>
              <p:spPr>
                <a:xfrm>
                  <a:off x="1976354" y="3861724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225 h 12675"/>
                    <a:gd name="connsiteX1" fmla="*/ 70 w 44467"/>
                    <a:gd name="connsiteY1" fmla="*/ 225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225"/>
                      </a:moveTo>
                      <a:lnTo>
                        <a:pt x="70" y="225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6" name="フリーフォーム: 図形 55">
                  <a:extLst>
                    <a:ext uri="{FF2B5EF4-FFF2-40B4-BE49-F238E27FC236}">
                      <a16:creationId xmlns:a16="http://schemas.microsoft.com/office/drawing/2014/main" id="{7DDD9D36-758F-CF53-5D3C-733912E85858}"/>
                    </a:ext>
                  </a:extLst>
                </p:cNvPr>
                <p:cNvSpPr/>
                <p:nvPr/>
              </p:nvSpPr>
              <p:spPr>
                <a:xfrm flipV="1">
                  <a:off x="1816618" y="3827488"/>
                  <a:ext cx="101153" cy="106469"/>
                </a:xfrm>
                <a:custGeom>
                  <a:avLst/>
                  <a:gdLst>
                    <a:gd name="connsiteX0" fmla="*/ 99514 w 101153"/>
                    <a:gd name="connsiteY0" fmla="*/ 62969 h 106469"/>
                    <a:gd name="connsiteX1" fmla="*/ 87305 w 101153"/>
                    <a:gd name="connsiteY1" fmla="*/ 198 h 106469"/>
                    <a:gd name="connsiteX2" fmla="*/ 70094 w 101153"/>
                    <a:gd name="connsiteY2" fmla="*/ 198 h 106469"/>
                    <a:gd name="connsiteX3" fmla="*/ 82303 w 101153"/>
                    <a:gd name="connsiteY3" fmla="*/ 62316 h 106469"/>
                    <a:gd name="connsiteX4" fmla="*/ 83583 w 101153"/>
                    <a:gd name="connsiteY4" fmla="*/ 70010 h 106469"/>
                    <a:gd name="connsiteX5" fmla="*/ 84060 w 101153"/>
                    <a:gd name="connsiteY5" fmla="*/ 75298 h 106469"/>
                    <a:gd name="connsiteX6" fmla="*/ 79117 w 101153"/>
                    <a:gd name="connsiteY6" fmla="*/ 87448 h 106469"/>
                    <a:gd name="connsiteX7" fmla="*/ 65360 w 101153"/>
                    <a:gd name="connsiteY7" fmla="*/ 91815 h 106469"/>
                    <a:gd name="connsiteX8" fmla="*/ 41627 w 101153"/>
                    <a:gd name="connsiteY8" fmla="*/ 82665 h 106469"/>
                    <a:gd name="connsiteX9" fmla="*/ 28585 w 101153"/>
                    <a:gd name="connsiteY9" fmla="*/ 57859 h 106469"/>
                    <a:gd name="connsiteX10" fmla="*/ 17150 w 101153"/>
                    <a:gd name="connsiteY10" fmla="*/ 198 h 106469"/>
                    <a:gd name="connsiteX11" fmla="*/ 28 w 101153"/>
                    <a:gd name="connsiteY11" fmla="*/ 198 h 106469"/>
                    <a:gd name="connsiteX12" fmla="*/ 20217 w 101153"/>
                    <a:gd name="connsiteY12" fmla="*/ 104173 h 106469"/>
                    <a:gd name="connsiteX13" fmla="*/ 37339 w 101153"/>
                    <a:gd name="connsiteY13" fmla="*/ 104173 h 106469"/>
                    <a:gd name="connsiteX14" fmla="*/ 33915 w 101153"/>
                    <a:gd name="connsiteY14" fmla="*/ 87834 h 106469"/>
                    <a:gd name="connsiteX15" fmla="*/ 51096 w 101153"/>
                    <a:gd name="connsiteY15" fmla="*/ 101737 h 106469"/>
                    <a:gd name="connsiteX16" fmla="*/ 72238 w 101153"/>
                    <a:gd name="connsiteY16" fmla="*/ 106668 h 106469"/>
                    <a:gd name="connsiteX17" fmla="*/ 93589 w 101153"/>
                    <a:gd name="connsiteY17" fmla="*/ 99241 h 106469"/>
                    <a:gd name="connsiteX18" fmla="*/ 101182 w 101153"/>
                    <a:gd name="connsiteY18" fmla="*/ 78357 h 106469"/>
                    <a:gd name="connsiteX19" fmla="*/ 100765 w 101153"/>
                    <a:gd name="connsiteY19" fmla="*/ 71228 h 106469"/>
                    <a:gd name="connsiteX20" fmla="*/ 99514 w 101153"/>
                    <a:gd name="connsiteY20" fmla="*/ 62969 h 10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1153" h="106469">
                      <a:moveTo>
                        <a:pt x="99514" y="62969"/>
                      </a:moveTo>
                      <a:lnTo>
                        <a:pt x="87305" y="198"/>
                      </a:lnTo>
                      <a:lnTo>
                        <a:pt x="70094" y="198"/>
                      </a:lnTo>
                      <a:lnTo>
                        <a:pt x="82303" y="62316"/>
                      </a:lnTo>
                      <a:cubicBezTo>
                        <a:pt x="82859" y="65227"/>
                        <a:pt x="83285" y="67792"/>
                        <a:pt x="83583" y="70010"/>
                      </a:cubicBezTo>
                      <a:cubicBezTo>
                        <a:pt x="83901" y="72248"/>
                        <a:pt x="84060" y="74010"/>
                        <a:pt x="84060" y="75298"/>
                      </a:cubicBezTo>
                      <a:cubicBezTo>
                        <a:pt x="84060" y="80506"/>
                        <a:pt x="82412" y="84556"/>
                        <a:pt x="79117" y="87448"/>
                      </a:cubicBezTo>
                      <a:cubicBezTo>
                        <a:pt x="75841" y="90359"/>
                        <a:pt x="71255" y="91815"/>
                        <a:pt x="65360" y="91815"/>
                      </a:cubicBezTo>
                      <a:cubicBezTo>
                        <a:pt x="56168" y="91815"/>
                        <a:pt x="48257" y="88765"/>
                        <a:pt x="41627" y="82665"/>
                      </a:cubicBezTo>
                      <a:cubicBezTo>
                        <a:pt x="34997" y="76585"/>
                        <a:pt x="30649" y="68316"/>
                        <a:pt x="28585" y="57859"/>
                      </a:cubicBezTo>
                      <a:lnTo>
                        <a:pt x="17150" y="198"/>
                      </a:lnTo>
                      <a:lnTo>
                        <a:pt x="28" y="198"/>
                      </a:lnTo>
                      <a:lnTo>
                        <a:pt x="20217" y="104173"/>
                      </a:lnTo>
                      <a:lnTo>
                        <a:pt x="37339" y="104173"/>
                      </a:lnTo>
                      <a:lnTo>
                        <a:pt x="33915" y="87834"/>
                      </a:lnTo>
                      <a:cubicBezTo>
                        <a:pt x="38679" y="93835"/>
                        <a:pt x="44406" y="98469"/>
                        <a:pt x="51096" y="101737"/>
                      </a:cubicBezTo>
                      <a:cubicBezTo>
                        <a:pt x="57806" y="105024"/>
                        <a:pt x="64853" y="106668"/>
                        <a:pt x="72238" y="106668"/>
                      </a:cubicBezTo>
                      <a:cubicBezTo>
                        <a:pt x="81429" y="106668"/>
                        <a:pt x="88546" y="104193"/>
                        <a:pt x="93589" y="99241"/>
                      </a:cubicBezTo>
                      <a:cubicBezTo>
                        <a:pt x="98651" y="94290"/>
                        <a:pt x="101182" y="87329"/>
                        <a:pt x="101182" y="78357"/>
                      </a:cubicBezTo>
                      <a:cubicBezTo>
                        <a:pt x="101182" y="76139"/>
                        <a:pt x="101043" y="73763"/>
                        <a:pt x="100765" y="71228"/>
                      </a:cubicBezTo>
                      <a:cubicBezTo>
                        <a:pt x="100487" y="68693"/>
                        <a:pt x="100070" y="65940"/>
                        <a:pt x="99514" y="62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7" name="グラフィックス 4">
                <a:extLst>
                  <a:ext uri="{FF2B5EF4-FFF2-40B4-BE49-F238E27FC236}">
                    <a16:creationId xmlns:a16="http://schemas.microsoft.com/office/drawing/2014/main" id="{ABC324AB-7587-B75A-1851-D2A1E5D6B58C}"/>
                  </a:ext>
                </a:extLst>
              </p:cNvPr>
              <p:cNvGrpSpPr/>
              <p:nvPr/>
            </p:nvGrpSpPr>
            <p:grpSpPr>
              <a:xfrm>
                <a:off x="1462148" y="2417141"/>
                <a:ext cx="7648059" cy="138612"/>
                <a:chOff x="1462148" y="2417141"/>
                <a:chExt cx="7648059" cy="138612"/>
              </a:xfrm>
            </p:grpSpPr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A1DAF2-5BF2-0E1C-3226-2E000223DD5F}"/>
                    </a:ext>
                  </a:extLst>
                </p:cNvPr>
                <p:cNvSpPr/>
                <p:nvPr/>
              </p:nvSpPr>
              <p:spPr>
                <a:xfrm>
                  <a:off x="2020821" y="2483697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9" name="フリーフォーム: 図形 58">
                  <a:extLst>
                    <a:ext uri="{FF2B5EF4-FFF2-40B4-BE49-F238E27FC236}">
                      <a16:creationId xmlns:a16="http://schemas.microsoft.com/office/drawing/2014/main" id="{C81E3519-2318-A603-C2EB-B05268A0E2C9}"/>
                    </a:ext>
                  </a:extLst>
                </p:cNvPr>
                <p:cNvSpPr/>
                <p:nvPr/>
              </p:nvSpPr>
              <p:spPr>
                <a:xfrm>
                  <a:off x="1976354" y="2483698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116 h 12675"/>
                    <a:gd name="connsiteX1" fmla="*/ 70 w 44467"/>
                    <a:gd name="connsiteY1" fmla="*/ 116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116"/>
                      </a:moveTo>
                      <a:lnTo>
                        <a:pt x="70" y="11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60" name="グラフィックス 4">
                  <a:extLst>
                    <a:ext uri="{FF2B5EF4-FFF2-40B4-BE49-F238E27FC236}">
                      <a16:creationId xmlns:a16="http://schemas.microsoft.com/office/drawing/2014/main" id="{57381518-6D9D-07F4-8CA7-51B05DDFC2B0}"/>
                    </a:ext>
                  </a:extLst>
                </p:cNvPr>
                <p:cNvGrpSpPr/>
                <p:nvPr/>
              </p:nvGrpSpPr>
              <p:grpSpPr>
                <a:xfrm>
                  <a:off x="1462148" y="2417141"/>
                  <a:ext cx="451677" cy="138612"/>
                  <a:chOff x="1462148" y="2417141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61" name="フリーフォーム: 図形 60">
                    <a:extLst>
                      <a:ext uri="{FF2B5EF4-FFF2-40B4-BE49-F238E27FC236}">
                        <a16:creationId xmlns:a16="http://schemas.microsoft.com/office/drawing/2014/main" id="{F9393F61-43FD-211B-4F4E-58CB1868EE0E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2449284"/>
                    <a:ext cx="101153" cy="106470"/>
                  </a:xfrm>
                  <a:custGeom>
                    <a:avLst/>
                    <a:gdLst>
                      <a:gd name="connsiteX0" fmla="*/ 99486 w 101153"/>
                      <a:gd name="connsiteY0" fmla="*/ 62860 h 106470"/>
                      <a:gd name="connsiteX1" fmla="*/ 87278 w 101153"/>
                      <a:gd name="connsiteY1" fmla="*/ 89 h 106470"/>
                      <a:gd name="connsiteX2" fmla="*/ 70066 w 101153"/>
                      <a:gd name="connsiteY2" fmla="*/ 89 h 106470"/>
                      <a:gd name="connsiteX3" fmla="*/ 82275 w 101153"/>
                      <a:gd name="connsiteY3" fmla="*/ 62207 h 106470"/>
                      <a:gd name="connsiteX4" fmla="*/ 83555 w 101153"/>
                      <a:gd name="connsiteY4" fmla="*/ 69901 h 106470"/>
                      <a:gd name="connsiteX5" fmla="*/ 84032 w 101153"/>
                      <a:gd name="connsiteY5" fmla="*/ 75189 h 106470"/>
                      <a:gd name="connsiteX6" fmla="*/ 79089 w 101153"/>
                      <a:gd name="connsiteY6" fmla="*/ 87339 h 106470"/>
                      <a:gd name="connsiteX7" fmla="*/ 65332 w 101153"/>
                      <a:gd name="connsiteY7" fmla="*/ 91706 h 106470"/>
                      <a:gd name="connsiteX8" fmla="*/ 41599 w 101153"/>
                      <a:gd name="connsiteY8" fmla="*/ 82556 h 106470"/>
                      <a:gd name="connsiteX9" fmla="*/ 28557 w 101153"/>
                      <a:gd name="connsiteY9" fmla="*/ 57751 h 106470"/>
                      <a:gd name="connsiteX10" fmla="*/ 17122 w 101153"/>
                      <a:gd name="connsiteY10" fmla="*/ 89 h 106470"/>
                      <a:gd name="connsiteX11" fmla="*/ 0 w 101153"/>
                      <a:gd name="connsiteY11" fmla="*/ 89 h 106470"/>
                      <a:gd name="connsiteX12" fmla="*/ 20189 w 101153"/>
                      <a:gd name="connsiteY12" fmla="*/ 104064 h 106470"/>
                      <a:gd name="connsiteX13" fmla="*/ 37311 w 101153"/>
                      <a:gd name="connsiteY13" fmla="*/ 104064 h 106470"/>
                      <a:gd name="connsiteX14" fmla="*/ 33887 w 101153"/>
                      <a:gd name="connsiteY14" fmla="*/ 87725 h 106470"/>
                      <a:gd name="connsiteX15" fmla="*/ 51068 w 101153"/>
                      <a:gd name="connsiteY15" fmla="*/ 101628 h 106470"/>
                      <a:gd name="connsiteX16" fmla="*/ 72210 w 101153"/>
                      <a:gd name="connsiteY16" fmla="*/ 106559 h 106470"/>
                      <a:gd name="connsiteX17" fmla="*/ 93561 w 101153"/>
                      <a:gd name="connsiteY17" fmla="*/ 99133 h 106470"/>
                      <a:gd name="connsiteX18" fmla="*/ 101154 w 101153"/>
                      <a:gd name="connsiteY18" fmla="*/ 78249 h 106470"/>
                      <a:gd name="connsiteX19" fmla="*/ 100737 w 101153"/>
                      <a:gd name="connsiteY19" fmla="*/ 71119 h 106470"/>
                      <a:gd name="connsiteX20" fmla="*/ 99486 w 101153"/>
                      <a:gd name="connsiteY20" fmla="*/ 62860 h 106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70">
                        <a:moveTo>
                          <a:pt x="99486" y="62860"/>
                        </a:moveTo>
                        <a:lnTo>
                          <a:pt x="87278" y="89"/>
                        </a:lnTo>
                        <a:lnTo>
                          <a:pt x="70066" y="89"/>
                        </a:lnTo>
                        <a:lnTo>
                          <a:pt x="82275" y="62207"/>
                        </a:lnTo>
                        <a:cubicBezTo>
                          <a:pt x="82831" y="65118"/>
                          <a:pt x="83258" y="67683"/>
                          <a:pt x="83555" y="69901"/>
                        </a:cubicBezTo>
                        <a:cubicBezTo>
                          <a:pt x="83873" y="72139"/>
                          <a:pt x="84032" y="73901"/>
                          <a:pt x="84032" y="75189"/>
                        </a:cubicBezTo>
                        <a:cubicBezTo>
                          <a:pt x="84032" y="80397"/>
                          <a:pt x="82384" y="84447"/>
                          <a:pt x="79089" y="87339"/>
                        </a:cubicBezTo>
                        <a:cubicBezTo>
                          <a:pt x="75813" y="90250"/>
                          <a:pt x="71228" y="91706"/>
                          <a:pt x="65332" y="91706"/>
                        </a:cubicBezTo>
                        <a:cubicBezTo>
                          <a:pt x="56140" y="91706"/>
                          <a:pt x="48230" y="88656"/>
                          <a:pt x="41599" y="82556"/>
                        </a:cubicBezTo>
                        <a:cubicBezTo>
                          <a:pt x="34969" y="76476"/>
                          <a:pt x="30621" y="68208"/>
                          <a:pt x="28557" y="57751"/>
                        </a:cubicBezTo>
                        <a:lnTo>
                          <a:pt x="17122" y="89"/>
                        </a:lnTo>
                        <a:lnTo>
                          <a:pt x="0" y="89"/>
                        </a:lnTo>
                        <a:lnTo>
                          <a:pt x="20189" y="104064"/>
                        </a:lnTo>
                        <a:lnTo>
                          <a:pt x="37311" y="104064"/>
                        </a:lnTo>
                        <a:lnTo>
                          <a:pt x="33887" y="87725"/>
                        </a:lnTo>
                        <a:cubicBezTo>
                          <a:pt x="38651" y="93726"/>
                          <a:pt x="44378" y="98360"/>
                          <a:pt x="51068" y="101628"/>
                        </a:cubicBezTo>
                        <a:cubicBezTo>
                          <a:pt x="57778" y="104916"/>
                          <a:pt x="64825" y="106559"/>
                          <a:pt x="72210" y="106559"/>
                        </a:cubicBezTo>
                        <a:cubicBezTo>
                          <a:pt x="81402" y="106559"/>
                          <a:pt x="88518" y="104084"/>
                          <a:pt x="93561" y="99133"/>
                        </a:cubicBezTo>
                        <a:cubicBezTo>
                          <a:pt x="98623" y="94182"/>
                          <a:pt x="101154" y="87220"/>
                          <a:pt x="101154" y="78249"/>
                        </a:cubicBezTo>
                        <a:cubicBezTo>
                          <a:pt x="101154" y="76030"/>
                          <a:pt x="101015" y="73654"/>
                          <a:pt x="100737" y="71119"/>
                        </a:cubicBezTo>
                        <a:cubicBezTo>
                          <a:pt x="100459" y="68584"/>
                          <a:pt x="100042" y="65831"/>
                          <a:pt x="99486" y="628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2" name="フリーフォーム: 図形 61">
                    <a:extLst>
                      <a:ext uri="{FF2B5EF4-FFF2-40B4-BE49-F238E27FC236}">
                        <a16:creationId xmlns:a16="http://schemas.microsoft.com/office/drawing/2014/main" id="{59E22B4B-A9BE-146F-E631-3C2E67E81C36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2436540"/>
                    <a:ext cx="119287" cy="119214"/>
                  </a:xfrm>
                  <a:custGeom>
                    <a:avLst/>
                    <a:gdLst>
                      <a:gd name="connsiteX0" fmla="*/ 67478 w 119287"/>
                      <a:gd name="connsiteY0" fmla="*/ 119300 h 119214"/>
                      <a:gd name="connsiteX1" fmla="*/ 67478 w 119287"/>
                      <a:gd name="connsiteY1" fmla="*/ 67580 h 119214"/>
                      <a:gd name="connsiteX2" fmla="*/ 119290 w 119287"/>
                      <a:gd name="connsiteY2" fmla="*/ 67580 h 119214"/>
                      <a:gd name="connsiteX3" fmla="*/ 119290 w 119287"/>
                      <a:gd name="connsiteY3" fmla="*/ 51805 h 119214"/>
                      <a:gd name="connsiteX4" fmla="*/ 67478 w 119287"/>
                      <a:gd name="connsiteY4" fmla="*/ 51805 h 119214"/>
                      <a:gd name="connsiteX5" fmla="*/ 67478 w 119287"/>
                      <a:gd name="connsiteY5" fmla="*/ 86 h 119214"/>
                      <a:gd name="connsiteX6" fmla="*/ 51845 w 119287"/>
                      <a:gd name="connsiteY6" fmla="*/ 86 h 119214"/>
                      <a:gd name="connsiteX7" fmla="*/ 51845 w 119287"/>
                      <a:gd name="connsiteY7" fmla="*/ 51805 h 119214"/>
                      <a:gd name="connsiteX8" fmla="*/ 3 w 119287"/>
                      <a:gd name="connsiteY8" fmla="*/ 51805 h 119214"/>
                      <a:gd name="connsiteX9" fmla="*/ 3 w 119287"/>
                      <a:gd name="connsiteY9" fmla="*/ 67580 h 119214"/>
                      <a:gd name="connsiteX10" fmla="*/ 51845 w 119287"/>
                      <a:gd name="connsiteY10" fmla="*/ 67580 h 119214"/>
                      <a:gd name="connsiteX11" fmla="*/ 51845 w 119287"/>
                      <a:gd name="connsiteY11" fmla="*/ 11930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478" y="119300"/>
                        </a:moveTo>
                        <a:lnTo>
                          <a:pt x="67478" y="67580"/>
                        </a:lnTo>
                        <a:lnTo>
                          <a:pt x="119290" y="67580"/>
                        </a:lnTo>
                        <a:lnTo>
                          <a:pt x="119290" y="51805"/>
                        </a:lnTo>
                        <a:lnTo>
                          <a:pt x="67478" y="51805"/>
                        </a:lnTo>
                        <a:lnTo>
                          <a:pt x="67478" y="86"/>
                        </a:lnTo>
                        <a:lnTo>
                          <a:pt x="51845" y="86"/>
                        </a:lnTo>
                        <a:lnTo>
                          <a:pt x="51845" y="51805"/>
                        </a:lnTo>
                        <a:lnTo>
                          <a:pt x="3" y="51805"/>
                        </a:lnTo>
                        <a:lnTo>
                          <a:pt x="3" y="67580"/>
                        </a:lnTo>
                        <a:lnTo>
                          <a:pt x="51845" y="67580"/>
                        </a:lnTo>
                        <a:lnTo>
                          <a:pt x="51845" y="119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8DA2A312-EE51-0827-A2A2-CB993C4D4A72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2417141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5854 h 138612"/>
                      <a:gd name="connsiteX1" fmla="*/ 33436 w 82721"/>
                      <a:gd name="connsiteY1" fmla="*/ 15854 h 138612"/>
                      <a:gd name="connsiteX2" fmla="*/ 33436 w 82721"/>
                      <a:gd name="connsiteY2" fmla="*/ 121611 h 138612"/>
                      <a:gd name="connsiteX3" fmla="*/ 26 w 82721"/>
                      <a:gd name="connsiteY3" fmla="*/ 114927 h 138612"/>
                      <a:gd name="connsiteX4" fmla="*/ 26 w 82721"/>
                      <a:gd name="connsiteY4" fmla="*/ 132009 h 138612"/>
                      <a:gd name="connsiteX5" fmla="*/ 33257 w 82721"/>
                      <a:gd name="connsiteY5" fmla="*/ 138693 h 138612"/>
                      <a:gd name="connsiteX6" fmla="*/ 52047 w 82721"/>
                      <a:gd name="connsiteY6" fmla="*/ 138693 h 138612"/>
                      <a:gd name="connsiteX7" fmla="*/ 52047 w 82721"/>
                      <a:gd name="connsiteY7" fmla="*/ 15854 h 138612"/>
                      <a:gd name="connsiteX8" fmla="*/ 82747 w 82721"/>
                      <a:gd name="connsiteY8" fmla="*/ 15854 h 138612"/>
                      <a:gd name="connsiteX9" fmla="*/ 82747 w 82721"/>
                      <a:gd name="connsiteY9" fmla="*/ 80 h 138612"/>
                      <a:gd name="connsiteX10" fmla="*/ 2735 w 82721"/>
                      <a:gd name="connsiteY10" fmla="*/ 8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5854"/>
                        </a:moveTo>
                        <a:lnTo>
                          <a:pt x="33436" y="15854"/>
                        </a:lnTo>
                        <a:lnTo>
                          <a:pt x="33436" y="121611"/>
                        </a:lnTo>
                        <a:lnTo>
                          <a:pt x="26" y="114927"/>
                        </a:lnTo>
                        <a:lnTo>
                          <a:pt x="26" y="132009"/>
                        </a:lnTo>
                        <a:lnTo>
                          <a:pt x="33257" y="138693"/>
                        </a:lnTo>
                        <a:lnTo>
                          <a:pt x="52047" y="138693"/>
                        </a:lnTo>
                        <a:lnTo>
                          <a:pt x="52047" y="15854"/>
                        </a:lnTo>
                        <a:lnTo>
                          <a:pt x="82747" y="15854"/>
                        </a:lnTo>
                        <a:lnTo>
                          <a:pt x="82747" y="80"/>
                        </a:lnTo>
                        <a:lnTo>
                          <a:pt x="2735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64" name="グラフィックス 4">
                <a:extLst>
                  <a:ext uri="{FF2B5EF4-FFF2-40B4-BE49-F238E27FC236}">
                    <a16:creationId xmlns:a16="http://schemas.microsoft.com/office/drawing/2014/main" id="{AF27B927-401E-1420-1C4D-9FB2587AFC5C}"/>
                  </a:ext>
                </a:extLst>
              </p:cNvPr>
              <p:cNvGrpSpPr/>
              <p:nvPr/>
            </p:nvGrpSpPr>
            <p:grpSpPr>
              <a:xfrm>
                <a:off x="1220188" y="2968046"/>
                <a:ext cx="147517" cy="414319"/>
                <a:chOff x="1220188" y="2968046"/>
                <a:chExt cx="147517" cy="414319"/>
              </a:xfrm>
              <a:solidFill>
                <a:srgbClr val="000000"/>
              </a:solidFill>
            </p:grpSpPr>
            <p:sp>
              <p:nvSpPr>
                <p:cNvPr id="65" name="フリーフォーム: 図形 64">
                  <a:extLst>
                    <a:ext uri="{FF2B5EF4-FFF2-40B4-BE49-F238E27FC236}">
                      <a16:creationId xmlns:a16="http://schemas.microsoft.com/office/drawing/2014/main" id="{C5E65943-B2E6-6795-803D-392487B701A8}"/>
                    </a:ext>
                  </a:extLst>
                </p:cNvPr>
                <p:cNvSpPr/>
                <p:nvPr/>
              </p:nvSpPr>
              <p:spPr>
                <a:xfrm rot="-5400000" flipV="1">
                  <a:off x="1265569" y="3283174"/>
                  <a:ext cx="65033" cy="133503"/>
                </a:xfrm>
                <a:custGeom>
                  <a:avLst/>
                  <a:gdLst>
                    <a:gd name="connsiteX0" fmla="*/ 29771 w 65033"/>
                    <a:gd name="connsiteY0" fmla="*/ 133653 h 133503"/>
                    <a:gd name="connsiteX1" fmla="*/ 29771 w 65033"/>
                    <a:gd name="connsiteY1" fmla="*/ 104124 h 133503"/>
                    <a:gd name="connsiteX2" fmla="*/ 65027 w 65033"/>
                    <a:gd name="connsiteY2" fmla="*/ 104124 h 133503"/>
                    <a:gd name="connsiteX3" fmla="*/ 65027 w 65033"/>
                    <a:gd name="connsiteY3" fmla="*/ 90845 h 133503"/>
                    <a:gd name="connsiteX4" fmla="*/ 29771 w 65033"/>
                    <a:gd name="connsiteY4" fmla="*/ 90845 h 133503"/>
                    <a:gd name="connsiteX5" fmla="*/ 29771 w 65033"/>
                    <a:gd name="connsiteY5" fmla="*/ 34401 h 133503"/>
                    <a:gd name="connsiteX6" fmla="*/ 33255 w 65033"/>
                    <a:gd name="connsiteY6" fmla="*/ 18063 h 133503"/>
                    <a:gd name="connsiteX7" fmla="*/ 47459 w 65033"/>
                    <a:gd name="connsiteY7" fmla="*/ 14438 h 133503"/>
                    <a:gd name="connsiteX8" fmla="*/ 65027 w 65033"/>
                    <a:gd name="connsiteY8" fmla="*/ 14438 h 133503"/>
                    <a:gd name="connsiteX9" fmla="*/ 65027 w 65033"/>
                    <a:gd name="connsiteY9" fmla="*/ 149 h 133503"/>
                    <a:gd name="connsiteX10" fmla="*/ 47459 w 65033"/>
                    <a:gd name="connsiteY10" fmla="*/ 149 h 133503"/>
                    <a:gd name="connsiteX11" fmla="*/ 20093 w 65033"/>
                    <a:gd name="connsiteY11" fmla="*/ 7516 h 133503"/>
                    <a:gd name="connsiteX12" fmla="*/ 12560 w 65033"/>
                    <a:gd name="connsiteY12" fmla="*/ 34401 h 133503"/>
                    <a:gd name="connsiteX13" fmla="*/ 12560 w 65033"/>
                    <a:gd name="connsiteY13" fmla="*/ 90845 h 133503"/>
                    <a:gd name="connsiteX14" fmla="*/ -6 w 65033"/>
                    <a:gd name="connsiteY14" fmla="*/ 90845 h 133503"/>
                    <a:gd name="connsiteX15" fmla="*/ -6 w 65033"/>
                    <a:gd name="connsiteY15" fmla="*/ 104124 h 133503"/>
                    <a:gd name="connsiteX16" fmla="*/ 12560 w 65033"/>
                    <a:gd name="connsiteY16" fmla="*/ 104124 h 133503"/>
                    <a:gd name="connsiteX17" fmla="*/ 12560 w 65033"/>
                    <a:gd name="connsiteY17" fmla="*/ 133653 h 13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033" h="133503">
                      <a:moveTo>
                        <a:pt x="29771" y="133653"/>
                      </a:moveTo>
                      <a:lnTo>
                        <a:pt x="29771" y="104124"/>
                      </a:lnTo>
                      <a:lnTo>
                        <a:pt x="65027" y="104124"/>
                      </a:lnTo>
                      <a:lnTo>
                        <a:pt x="65027" y="90845"/>
                      </a:lnTo>
                      <a:lnTo>
                        <a:pt x="29771" y="90845"/>
                      </a:lnTo>
                      <a:lnTo>
                        <a:pt x="29771" y="34401"/>
                      </a:lnTo>
                      <a:cubicBezTo>
                        <a:pt x="29771" y="25925"/>
                        <a:pt x="30932" y="20479"/>
                        <a:pt x="33255" y="18063"/>
                      </a:cubicBezTo>
                      <a:cubicBezTo>
                        <a:pt x="35578" y="15646"/>
                        <a:pt x="40312" y="14438"/>
                        <a:pt x="47459" y="14438"/>
                      </a:cubicBezTo>
                      <a:lnTo>
                        <a:pt x="65027" y="14438"/>
                      </a:lnTo>
                      <a:lnTo>
                        <a:pt x="65027" y="149"/>
                      </a:lnTo>
                      <a:lnTo>
                        <a:pt x="47459" y="149"/>
                      </a:lnTo>
                      <a:cubicBezTo>
                        <a:pt x="34237" y="149"/>
                        <a:pt x="25116" y="2605"/>
                        <a:pt x="20093" y="7516"/>
                      </a:cubicBezTo>
                      <a:cubicBezTo>
                        <a:pt x="15071" y="12448"/>
                        <a:pt x="12560" y="21410"/>
                        <a:pt x="12560" y="34401"/>
                      </a:cubicBezTo>
                      <a:lnTo>
                        <a:pt x="12560" y="90845"/>
                      </a:lnTo>
                      <a:lnTo>
                        <a:pt x="-6" y="90845"/>
                      </a:lnTo>
                      <a:lnTo>
                        <a:pt x="-6" y="104124"/>
                      </a:lnTo>
                      <a:lnTo>
                        <a:pt x="12560" y="104124"/>
                      </a:lnTo>
                      <a:lnTo>
                        <a:pt x="12560" y="133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EF7E9D81-F025-6DD1-3092-DDD0C4AFF3C4}"/>
                    </a:ext>
                  </a:extLst>
                </p:cNvPr>
                <p:cNvSpPr/>
                <p:nvPr/>
              </p:nvSpPr>
              <p:spPr>
                <a:xfrm rot="-5400000" flipV="1">
                  <a:off x="1284031" y="3214243"/>
                  <a:ext cx="17121" cy="144465"/>
                </a:xfrm>
                <a:custGeom>
                  <a:avLst/>
                  <a:gdLst>
                    <a:gd name="connsiteX0" fmla="*/ -1 w 17121"/>
                    <a:gd name="connsiteY0" fmla="*/ 104116 h 144465"/>
                    <a:gd name="connsiteX1" fmla="*/ 17121 w 17121"/>
                    <a:gd name="connsiteY1" fmla="*/ 104116 h 144465"/>
                    <a:gd name="connsiteX2" fmla="*/ 17121 w 17121"/>
                    <a:gd name="connsiteY2" fmla="*/ 141 h 144465"/>
                    <a:gd name="connsiteX3" fmla="*/ -1 w 17121"/>
                    <a:gd name="connsiteY3" fmla="*/ 141 h 144465"/>
                    <a:gd name="connsiteX4" fmla="*/ -1 w 17121"/>
                    <a:gd name="connsiteY4" fmla="*/ 144607 h 144465"/>
                    <a:gd name="connsiteX5" fmla="*/ 17121 w 17121"/>
                    <a:gd name="connsiteY5" fmla="*/ 144607 h 144465"/>
                    <a:gd name="connsiteX6" fmla="*/ 17121 w 17121"/>
                    <a:gd name="connsiteY6" fmla="*/ 122950 h 144465"/>
                    <a:gd name="connsiteX7" fmla="*/ -1 w 17121"/>
                    <a:gd name="connsiteY7" fmla="*/ 122950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21" h="144465">
                      <a:moveTo>
                        <a:pt x="-1" y="104116"/>
                      </a:moveTo>
                      <a:lnTo>
                        <a:pt x="17121" y="104116"/>
                      </a:lnTo>
                      <a:lnTo>
                        <a:pt x="17121" y="141"/>
                      </a:lnTo>
                      <a:lnTo>
                        <a:pt x="-1" y="141"/>
                      </a:lnTo>
                      <a:close/>
                      <a:moveTo>
                        <a:pt x="-1" y="144607"/>
                      </a:moveTo>
                      <a:lnTo>
                        <a:pt x="17121" y="144607"/>
                      </a:lnTo>
                      <a:lnTo>
                        <a:pt x="17121" y="122950"/>
                      </a:lnTo>
                      <a:lnTo>
                        <a:pt x="-1" y="1229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" name="フリーフォーム: 図形 66">
                  <a:extLst>
                    <a:ext uri="{FF2B5EF4-FFF2-40B4-BE49-F238E27FC236}">
                      <a16:creationId xmlns:a16="http://schemas.microsoft.com/office/drawing/2014/main" id="{6DBB19EB-38FD-C5D3-F420-A9FF64EA002C}"/>
                    </a:ext>
                  </a:extLst>
                </p:cNvPr>
                <p:cNvSpPr/>
                <p:nvPr/>
              </p:nvSpPr>
              <p:spPr>
                <a:xfrm rot="-5400000" flipV="1">
                  <a:off x="1235553" y="3113711"/>
                  <a:ext cx="152162" cy="106470"/>
                </a:xfrm>
                <a:custGeom>
                  <a:avLst/>
                  <a:gdLst>
                    <a:gd name="connsiteX0" fmla="*/ 81764 w 152162"/>
                    <a:gd name="connsiteY0" fmla="*/ 84153 h 106470"/>
                    <a:gd name="connsiteX1" fmla="*/ 97129 w 152162"/>
                    <a:gd name="connsiteY1" fmla="*/ 101146 h 106470"/>
                    <a:gd name="connsiteX2" fmla="*/ 118152 w 152162"/>
                    <a:gd name="connsiteY2" fmla="*/ 106612 h 106470"/>
                    <a:gd name="connsiteX3" fmla="*/ 143284 w 152162"/>
                    <a:gd name="connsiteY3" fmla="*/ 95234 h 106470"/>
                    <a:gd name="connsiteX4" fmla="*/ 152128 w 152162"/>
                    <a:gd name="connsiteY4" fmla="*/ 62913 h 106470"/>
                    <a:gd name="connsiteX5" fmla="*/ 152128 w 152162"/>
                    <a:gd name="connsiteY5" fmla="*/ 142 h 106470"/>
                    <a:gd name="connsiteX6" fmla="*/ 134916 w 152162"/>
                    <a:gd name="connsiteY6" fmla="*/ 142 h 106470"/>
                    <a:gd name="connsiteX7" fmla="*/ 134916 w 152162"/>
                    <a:gd name="connsiteY7" fmla="*/ 62348 h 106470"/>
                    <a:gd name="connsiteX8" fmla="*/ 129586 w 152162"/>
                    <a:gd name="connsiteY8" fmla="*/ 84510 h 106470"/>
                    <a:gd name="connsiteX9" fmla="*/ 113417 w 152162"/>
                    <a:gd name="connsiteY9" fmla="*/ 91758 h 106470"/>
                    <a:gd name="connsiteX10" fmla="*/ 92365 w 152162"/>
                    <a:gd name="connsiteY10" fmla="*/ 82935 h 106470"/>
                    <a:gd name="connsiteX11" fmla="*/ 84652 w 152162"/>
                    <a:gd name="connsiteY11" fmla="*/ 58902 h 106470"/>
                    <a:gd name="connsiteX12" fmla="*/ 84652 w 152162"/>
                    <a:gd name="connsiteY12" fmla="*/ 142 h 106470"/>
                    <a:gd name="connsiteX13" fmla="*/ 67441 w 152162"/>
                    <a:gd name="connsiteY13" fmla="*/ 142 h 106470"/>
                    <a:gd name="connsiteX14" fmla="*/ 67441 w 152162"/>
                    <a:gd name="connsiteY14" fmla="*/ 62348 h 106470"/>
                    <a:gd name="connsiteX15" fmla="*/ 62140 w 152162"/>
                    <a:gd name="connsiteY15" fmla="*/ 84569 h 106470"/>
                    <a:gd name="connsiteX16" fmla="*/ 45763 w 152162"/>
                    <a:gd name="connsiteY16" fmla="*/ 91758 h 106470"/>
                    <a:gd name="connsiteX17" fmla="*/ 24889 w 152162"/>
                    <a:gd name="connsiteY17" fmla="*/ 82906 h 106470"/>
                    <a:gd name="connsiteX18" fmla="*/ 17177 w 152162"/>
                    <a:gd name="connsiteY18" fmla="*/ 58902 h 106470"/>
                    <a:gd name="connsiteX19" fmla="*/ 17177 w 152162"/>
                    <a:gd name="connsiteY19" fmla="*/ 142 h 106470"/>
                    <a:gd name="connsiteX20" fmla="*/ -35 w 152162"/>
                    <a:gd name="connsiteY20" fmla="*/ 142 h 106470"/>
                    <a:gd name="connsiteX21" fmla="*/ -35 w 152162"/>
                    <a:gd name="connsiteY21" fmla="*/ 104116 h 106470"/>
                    <a:gd name="connsiteX22" fmla="*/ 17177 w 152162"/>
                    <a:gd name="connsiteY22" fmla="*/ 104116 h 106470"/>
                    <a:gd name="connsiteX23" fmla="*/ 17177 w 152162"/>
                    <a:gd name="connsiteY23" fmla="*/ 87956 h 106470"/>
                    <a:gd name="connsiteX24" fmla="*/ 31232 w 152162"/>
                    <a:gd name="connsiteY24" fmla="*/ 102067 h 106470"/>
                    <a:gd name="connsiteX25" fmla="*/ 50676 w 152162"/>
                    <a:gd name="connsiteY25" fmla="*/ 106612 h 106470"/>
                    <a:gd name="connsiteX26" fmla="*/ 70002 w 152162"/>
                    <a:gd name="connsiteY26" fmla="*/ 100849 h 106470"/>
                    <a:gd name="connsiteX27" fmla="*/ 81764 w 152162"/>
                    <a:gd name="connsiteY27" fmla="*/ 84153 h 106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52162" h="106470">
                      <a:moveTo>
                        <a:pt x="81764" y="84153"/>
                      </a:moveTo>
                      <a:cubicBezTo>
                        <a:pt x="86052" y="91838"/>
                        <a:pt x="91173" y="97502"/>
                        <a:pt x="97129" y="101146"/>
                      </a:cubicBezTo>
                      <a:cubicBezTo>
                        <a:pt x="103084" y="104790"/>
                        <a:pt x="110092" y="106612"/>
                        <a:pt x="118152" y="106612"/>
                      </a:cubicBezTo>
                      <a:cubicBezTo>
                        <a:pt x="129011" y="106612"/>
                        <a:pt x="137388" y="102819"/>
                        <a:pt x="143284" y="95234"/>
                      </a:cubicBezTo>
                      <a:cubicBezTo>
                        <a:pt x="149180" y="87669"/>
                        <a:pt x="152128" y="76895"/>
                        <a:pt x="152128" y="62913"/>
                      </a:cubicBezTo>
                      <a:lnTo>
                        <a:pt x="152128" y="142"/>
                      </a:lnTo>
                      <a:lnTo>
                        <a:pt x="134916" y="142"/>
                      </a:lnTo>
                      <a:lnTo>
                        <a:pt x="134916" y="62348"/>
                      </a:lnTo>
                      <a:cubicBezTo>
                        <a:pt x="134916" y="72310"/>
                        <a:pt x="133140" y="79697"/>
                        <a:pt x="129586" y="84510"/>
                      </a:cubicBezTo>
                      <a:cubicBezTo>
                        <a:pt x="126053" y="89342"/>
                        <a:pt x="120663" y="91758"/>
                        <a:pt x="113417" y="91758"/>
                      </a:cubicBezTo>
                      <a:cubicBezTo>
                        <a:pt x="104543" y="91758"/>
                        <a:pt x="97526" y="88817"/>
                        <a:pt x="92365" y="82935"/>
                      </a:cubicBezTo>
                      <a:cubicBezTo>
                        <a:pt x="87223" y="77073"/>
                        <a:pt x="84652" y="69062"/>
                        <a:pt x="84652" y="58902"/>
                      </a:cubicBezTo>
                      <a:lnTo>
                        <a:pt x="84652" y="142"/>
                      </a:lnTo>
                      <a:lnTo>
                        <a:pt x="67441" y="142"/>
                      </a:lnTo>
                      <a:lnTo>
                        <a:pt x="67441" y="62348"/>
                      </a:lnTo>
                      <a:cubicBezTo>
                        <a:pt x="67441" y="72370"/>
                        <a:pt x="65674" y="79776"/>
                        <a:pt x="62140" y="84569"/>
                      </a:cubicBezTo>
                      <a:cubicBezTo>
                        <a:pt x="58607" y="89362"/>
                        <a:pt x="53148" y="91758"/>
                        <a:pt x="45763" y="91758"/>
                      </a:cubicBezTo>
                      <a:cubicBezTo>
                        <a:pt x="37008" y="91758"/>
                        <a:pt x="30050" y="88807"/>
                        <a:pt x="24889" y="82906"/>
                      </a:cubicBezTo>
                      <a:cubicBezTo>
                        <a:pt x="19747" y="77004"/>
                        <a:pt x="17177" y="69003"/>
                        <a:pt x="17177" y="58902"/>
                      </a:cubicBezTo>
                      <a:lnTo>
                        <a:pt x="17177" y="142"/>
                      </a:lnTo>
                      <a:lnTo>
                        <a:pt x="-35" y="142"/>
                      </a:lnTo>
                      <a:lnTo>
                        <a:pt x="-35" y="104116"/>
                      </a:lnTo>
                      <a:lnTo>
                        <a:pt x="17177" y="104116"/>
                      </a:lnTo>
                      <a:lnTo>
                        <a:pt x="17177" y="87956"/>
                      </a:lnTo>
                      <a:cubicBezTo>
                        <a:pt x="21088" y="94333"/>
                        <a:pt x="25772" y="99036"/>
                        <a:pt x="31232" y="102067"/>
                      </a:cubicBezTo>
                      <a:cubicBezTo>
                        <a:pt x="36691" y="105097"/>
                        <a:pt x="43172" y="106612"/>
                        <a:pt x="50676" y="106612"/>
                      </a:cubicBezTo>
                      <a:cubicBezTo>
                        <a:pt x="58260" y="106612"/>
                        <a:pt x="64701" y="104691"/>
                        <a:pt x="70002" y="100849"/>
                      </a:cubicBezTo>
                      <a:cubicBezTo>
                        <a:pt x="75302" y="97026"/>
                        <a:pt x="79223" y="91461"/>
                        <a:pt x="81764" y="841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3B2ED309-0420-1DB2-DBC3-7097082C3C43}"/>
                    </a:ext>
                  </a:extLst>
                </p:cNvPr>
                <p:cNvSpPr/>
                <p:nvPr/>
              </p:nvSpPr>
              <p:spPr>
                <a:xfrm rot="-5400000" flipV="1">
                  <a:off x="1264690" y="2961645"/>
                  <a:ext cx="96597" cy="109173"/>
                </a:xfrm>
                <a:custGeom>
                  <a:avLst/>
                  <a:gdLst>
                    <a:gd name="connsiteX0" fmla="*/ 96581 w 96597"/>
                    <a:gd name="connsiteY0" fmla="*/ 59099 h 109173"/>
                    <a:gd name="connsiteX1" fmla="*/ 96581 w 96597"/>
                    <a:gd name="connsiteY1" fmla="*/ 50751 h 109173"/>
                    <a:gd name="connsiteX2" fmla="*/ 17850 w 96597"/>
                    <a:gd name="connsiteY2" fmla="*/ 50751 h 109173"/>
                    <a:gd name="connsiteX3" fmla="*/ 28510 w 96597"/>
                    <a:gd name="connsiteY3" fmla="*/ 23867 h 109173"/>
                    <a:gd name="connsiteX4" fmla="*/ 55072 w 96597"/>
                    <a:gd name="connsiteY4" fmla="*/ 14628 h 109173"/>
                    <a:gd name="connsiteX5" fmla="*/ 74189 w 96597"/>
                    <a:gd name="connsiteY5" fmla="*/ 17034 h 109173"/>
                    <a:gd name="connsiteX6" fmla="*/ 92591 w 96597"/>
                    <a:gd name="connsiteY6" fmla="*/ 24282 h 109173"/>
                    <a:gd name="connsiteX7" fmla="*/ 92591 w 96597"/>
                    <a:gd name="connsiteY7" fmla="*/ 8122 h 109173"/>
                    <a:gd name="connsiteX8" fmla="*/ 73683 w 96597"/>
                    <a:gd name="connsiteY8" fmla="*/ 2180 h 109173"/>
                    <a:gd name="connsiteX9" fmla="*/ 54059 w 96597"/>
                    <a:gd name="connsiteY9" fmla="*/ 131 h 109173"/>
                    <a:gd name="connsiteX10" fmla="*/ 14545 w 96597"/>
                    <a:gd name="connsiteY10" fmla="*/ 14598 h 109173"/>
                    <a:gd name="connsiteX11" fmla="*/ -16 w 96597"/>
                    <a:gd name="connsiteY11" fmla="*/ 53811 h 109173"/>
                    <a:gd name="connsiteX12" fmla="*/ 13800 w 96597"/>
                    <a:gd name="connsiteY12" fmla="*/ 94302 h 109173"/>
                    <a:gd name="connsiteX13" fmla="*/ 51082 w 96597"/>
                    <a:gd name="connsiteY13" fmla="*/ 109304 h 109173"/>
                    <a:gd name="connsiteX14" fmla="*/ 84343 w 96597"/>
                    <a:gd name="connsiteY14" fmla="*/ 95787 h 109173"/>
                    <a:gd name="connsiteX15" fmla="*/ 96581 w 96597"/>
                    <a:gd name="connsiteY15" fmla="*/ 59099 h 109173"/>
                    <a:gd name="connsiteX16" fmla="*/ 79459 w 96597"/>
                    <a:gd name="connsiteY16" fmla="*/ 64120 h 109173"/>
                    <a:gd name="connsiteX17" fmla="*/ 71598 w 96597"/>
                    <a:gd name="connsiteY17" fmla="*/ 86459 h 109173"/>
                    <a:gd name="connsiteX18" fmla="*/ 51260 w 96597"/>
                    <a:gd name="connsiteY18" fmla="*/ 94837 h 109173"/>
                    <a:gd name="connsiteX19" fmla="*/ 28332 w 96597"/>
                    <a:gd name="connsiteY19" fmla="*/ 86756 h 109173"/>
                    <a:gd name="connsiteX20" fmla="*/ 18416 w 96597"/>
                    <a:gd name="connsiteY20" fmla="*/ 64001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581" y="59099"/>
                      </a:moveTo>
                      <a:lnTo>
                        <a:pt x="96581" y="50751"/>
                      </a:lnTo>
                      <a:lnTo>
                        <a:pt x="17850" y="50751"/>
                      </a:lnTo>
                      <a:cubicBezTo>
                        <a:pt x="18605" y="38987"/>
                        <a:pt x="22158" y="30026"/>
                        <a:pt x="28510" y="23867"/>
                      </a:cubicBezTo>
                      <a:cubicBezTo>
                        <a:pt x="34863" y="17707"/>
                        <a:pt x="43717" y="14628"/>
                        <a:pt x="55072" y="14628"/>
                      </a:cubicBezTo>
                      <a:cubicBezTo>
                        <a:pt x="61643" y="14628"/>
                        <a:pt x="68015" y="15430"/>
                        <a:pt x="74189" y="17034"/>
                      </a:cubicBezTo>
                      <a:cubicBezTo>
                        <a:pt x="80363" y="18638"/>
                        <a:pt x="86497" y="21054"/>
                        <a:pt x="92591" y="24282"/>
                      </a:cubicBezTo>
                      <a:lnTo>
                        <a:pt x="92591" y="8122"/>
                      </a:lnTo>
                      <a:cubicBezTo>
                        <a:pt x="86437" y="5527"/>
                        <a:pt x="80134" y="3547"/>
                        <a:pt x="73683" y="2180"/>
                      </a:cubicBezTo>
                      <a:cubicBezTo>
                        <a:pt x="67231" y="814"/>
                        <a:pt x="60690" y="131"/>
                        <a:pt x="54059" y="131"/>
                      </a:cubicBezTo>
                      <a:cubicBezTo>
                        <a:pt x="37424" y="131"/>
                        <a:pt x="24252" y="4953"/>
                        <a:pt x="14545" y="14598"/>
                      </a:cubicBezTo>
                      <a:cubicBezTo>
                        <a:pt x="4837" y="24263"/>
                        <a:pt x="-16" y="37334"/>
                        <a:pt x="-16" y="53811"/>
                      </a:cubicBezTo>
                      <a:cubicBezTo>
                        <a:pt x="-16" y="70823"/>
                        <a:pt x="4589" y="84320"/>
                        <a:pt x="13800" y="94302"/>
                      </a:cubicBezTo>
                      <a:cubicBezTo>
                        <a:pt x="23012" y="104303"/>
                        <a:pt x="35439" y="109304"/>
                        <a:pt x="51082" y="109304"/>
                      </a:cubicBezTo>
                      <a:cubicBezTo>
                        <a:pt x="65097" y="109304"/>
                        <a:pt x="76184" y="104798"/>
                        <a:pt x="84343" y="95787"/>
                      </a:cubicBezTo>
                      <a:cubicBezTo>
                        <a:pt x="92502" y="86796"/>
                        <a:pt x="96581" y="74567"/>
                        <a:pt x="96581" y="59099"/>
                      </a:cubicBezTo>
                      <a:close/>
                      <a:moveTo>
                        <a:pt x="79459" y="64120"/>
                      </a:moveTo>
                      <a:cubicBezTo>
                        <a:pt x="79340" y="73448"/>
                        <a:pt x="76720" y="80894"/>
                        <a:pt x="71598" y="86459"/>
                      </a:cubicBezTo>
                      <a:cubicBezTo>
                        <a:pt x="66476" y="92044"/>
                        <a:pt x="59697" y="94837"/>
                        <a:pt x="51260" y="94837"/>
                      </a:cubicBezTo>
                      <a:cubicBezTo>
                        <a:pt x="41712" y="94837"/>
                        <a:pt x="34069" y="92143"/>
                        <a:pt x="28332" y="86756"/>
                      </a:cubicBezTo>
                      <a:cubicBezTo>
                        <a:pt x="22595" y="81370"/>
                        <a:pt x="19289" y="73784"/>
                        <a:pt x="18416" y="640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5280D376-B128-2603-1222-DC9D8E9D98BD}"/>
                </a:ext>
              </a:extLst>
            </p:cNvPr>
            <p:cNvSpPr/>
            <p:nvPr/>
          </p:nvSpPr>
          <p:spPr>
            <a:xfrm>
              <a:off x="2020821" y="2897105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708936 w 7193568"/>
                <a:gd name="connsiteY1" fmla="*/ 964618 h 964618"/>
                <a:gd name="connsiteX2" fmla="*/ 852160 w 7193568"/>
                <a:gd name="connsiteY2" fmla="*/ 959789 h 964618"/>
                <a:gd name="connsiteX3" fmla="*/ 995383 w 7193568"/>
                <a:gd name="connsiteY3" fmla="*/ 933020 h 964618"/>
                <a:gd name="connsiteX4" fmla="*/ 1138594 w 7193568"/>
                <a:gd name="connsiteY4" fmla="*/ 877465 h 964618"/>
                <a:gd name="connsiteX5" fmla="*/ 1281818 w 7193568"/>
                <a:gd name="connsiteY5" fmla="*/ 795825 h 964618"/>
                <a:gd name="connsiteX6" fmla="*/ 1425041 w 7193568"/>
                <a:gd name="connsiteY6" fmla="*/ 695249 h 964618"/>
                <a:gd name="connsiteX7" fmla="*/ 1568265 w 7193568"/>
                <a:gd name="connsiteY7" fmla="*/ 584292 h 964618"/>
                <a:gd name="connsiteX8" fmla="*/ 1711475 w 7193568"/>
                <a:gd name="connsiteY8" fmla="*/ 471143 h 964618"/>
                <a:gd name="connsiteX9" fmla="*/ 1854699 w 7193568"/>
                <a:gd name="connsiteY9" fmla="*/ 362746 h 964618"/>
                <a:gd name="connsiteX10" fmla="*/ 1997922 w 7193568"/>
                <a:gd name="connsiteY10" fmla="*/ 264413 h 964618"/>
                <a:gd name="connsiteX11" fmla="*/ 2141133 w 7193568"/>
                <a:gd name="connsiteY11" fmla="*/ 179808 h 964618"/>
                <a:gd name="connsiteX12" fmla="*/ 2284357 w 7193568"/>
                <a:gd name="connsiteY12" fmla="*/ 111122 h 964618"/>
                <a:gd name="connsiteX13" fmla="*/ 2427580 w 7193568"/>
                <a:gd name="connsiteY13" fmla="*/ 59230 h 964618"/>
                <a:gd name="connsiteX14" fmla="*/ 2570803 w 7193568"/>
                <a:gd name="connsiteY14" fmla="*/ 24057 h 964618"/>
                <a:gd name="connsiteX15" fmla="*/ 2714014 w 7193568"/>
                <a:gd name="connsiteY15" fmla="*/ 4766 h 964618"/>
                <a:gd name="connsiteX16" fmla="*/ 2857238 w 7193568"/>
                <a:gd name="connsiteY16" fmla="*/ 0 h 964618"/>
                <a:gd name="connsiteX17" fmla="*/ 3000461 w 7193568"/>
                <a:gd name="connsiteY17" fmla="*/ 8074 h 964618"/>
                <a:gd name="connsiteX18" fmla="*/ 3143685 w 7193568"/>
                <a:gd name="connsiteY18" fmla="*/ 27150 h 964618"/>
                <a:gd name="connsiteX19" fmla="*/ 3286895 w 7193568"/>
                <a:gd name="connsiteY19" fmla="*/ 55352 h 964618"/>
                <a:gd name="connsiteX20" fmla="*/ 3430119 w 7193568"/>
                <a:gd name="connsiteY20" fmla="*/ 90842 h 964618"/>
                <a:gd name="connsiteX21" fmla="*/ 3573342 w 7193568"/>
                <a:gd name="connsiteY21" fmla="*/ 131909 h 964618"/>
                <a:gd name="connsiteX22" fmla="*/ 3716553 w 7193568"/>
                <a:gd name="connsiteY22" fmla="*/ 176994 h 964618"/>
                <a:gd name="connsiteX23" fmla="*/ 3859777 w 7193568"/>
                <a:gd name="connsiteY23" fmla="*/ 224677 h 964618"/>
                <a:gd name="connsiteX24" fmla="*/ 4003000 w 7193568"/>
                <a:gd name="connsiteY24" fmla="*/ 273780 h 964618"/>
                <a:gd name="connsiteX25" fmla="*/ 4146223 w 7193568"/>
                <a:gd name="connsiteY25" fmla="*/ 323276 h 964618"/>
                <a:gd name="connsiteX26" fmla="*/ 4289434 w 7193568"/>
                <a:gd name="connsiteY26" fmla="*/ 372316 h 964618"/>
                <a:gd name="connsiteX27" fmla="*/ 4432658 w 7193568"/>
                <a:gd name="connsiteY27" fmla="*/ 420240 h 964618"/>
                <a:gd name="connsiteX28" fmla="*/ 4575881 w 7193568"/>
                <a:gd name="connsiteY28" fmla="*/ 466491 h 964618"/>
                <a:gd name="connsiteX29" fmla="*/ 4719105 w 7193568"/>
                <a:gd name="connsiteY29" fmla="*/ 510688 h 964618"/>
                <a:gd name="connsiteX30" fmla="*/ 4862315 w 7193568"/>
                <a:gd name="connsiteY30" fmla="*/ 552554 h 964618"/>
                <a:gd name="connsiteX31" fmla="*/ 5005539 w 7193568"/>
                <a:gd name="connsiteY31" fmla="*/ 591885 h 964618"/>
                <a:gd name="connsiteX32" fmla="*/ 5148762 w 7193568"/>
                <a:gd name="connsiteY32" fmla="*/ 628579 h 964618"/>
                <a:gd name="connsiteX33" fmla="*/ 5291973 w 7193568"/>
                <a:gd name="connsiteY33" fmla="*/ 662611 h 964618"/>
                <a:gd name="connsiteX34" fmla="*/ 5435197 w 7193568"/>
                <a:gd name="connsiteY34" fmla="*/ 693994 h 964618"/>
                <a:gd name="connsiteX35" fmla="*/ 5578420 w 7193568"/>
                <a:gd name="connsiteY35" fmla="*/ 722779 h 964618"/>
                <a:gd name="connsiteX36" fmla="*/ 5721643 w 7193568"/>
                <a:gd name="connsiteY36" fmla="*/ 749067 h 964618"/>
                <a:gd name="connsiteX37" fmla="*/ 5864855 w 7193568"/>
                <a:gd name="connsiteY37" fmla="*/ 772960 h 964618"/>
                <a:gd name="connsiteX38" fmla="*/ 6008077 w 7193568"/>
                <a:gd name="connsiteY38" fmla="*/ 794609 h 964618"/>
                <a:gd name="connsiteX39" fmla="*/ 6151301 w 7193568"/>
                <a:gd name="connsiteY39" fmla="*/ 814128 h 964618"/>
                <a:gd name="connsiteX40" fmla="*/ 6294525 w 7193568"/>
                <a:gd name="connsiteY40" fmla="*/ 831696 h 964618"/>
                <a:gd name="connsiteX41" fmla="*/ 6437736 w 7193568"/>
                <a:gd name="connsiteY41" fmla="*/ 847438 h 964618"/>
                <a:gd name="connsiteX42" fmla="*/ 6580959 w 7193568"/>
                <a:gd name="connsiteY42" fmla="*/ 861507 h 964618"/>
                <a:gd name="connsiteX43" fmla="*/ 6724182 w 7193568"/>
                <a:gd name="connsiteY43" fmla="*/ 874055 h 964618"/>
                <a:gd name="connsiteX44" fmla="*/ 6867393 w 7193568"/>
                <a:gd name="connsiteY44" fmla="*/ 885209 h 964618"/>
                <a:gd name="connsiteX45" fmla="*/ 7010617 w 7193568"/>
                <a:gd name="connsiteY45" fmla="*/ 895096 h 964618"/>
                <a:gd name="connsiteX46" fmla="*/ 7153840 w 7193568"/>
                <a:gd name="connsiteY46" fmla="*/ 903854 h 964618"/>
                <a:gd name="connsiteX47" fmla="*/ 7193569 w 7193568"/>
                <a:gd name="connsiteY47" fmla="*/ 905996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708936" y="964618"/>
                  </a:lnTo>
                  <a:lnTo>
                    <a:pt x="852160" y="959789"/>
                  </a:lnTo>
                  <a:lnTo>
                    <a:pt x="995383" y="933020"/>
                  </a:lnTo>
                  <a:lnTo>
                    <a:pt x="1138594" y="877465"/>
                  </a:lnTo>
                  <a:lnTo>
                    <a:pt x="1281818" y="795825"/>
                  </a:lnTo>
                  <a:lnTo>
                    <a:pt x="1425041" y="695249"/>
                  </a:lnTo>
                  <a:lnTo>
                    <a:pt x="1568265" y="584292"/>
                  </a:lnTo>
                  <a:lnTo>
                    <a:pt x="1711475" y="471143"/>
                  </a:lnTo>
                  <a:lnTo>
                    <a:pt x="1854699" y="362746"/>
                  </a:lnTo>
                  <a:lnTo>
                    <a:pt x="1997922" y="264413"/>
                  </a:lnTo>
                  <a:lnTo>
                    <a:pt x="2141133" y="179808"/>
                  </a:lnTo>
                  <a:lnTo>
                    <a:pt x="2284357" y="111122"/>
                  </a:lnTo>
                  <a:lnTo>
                    <a:pt x="2427580" y="59230"/>
                  </a:lnTo>
                  <a:lnTo>
                    <a:pt x="2570803" y="24057"/>
                  </a:lnTo>
                  <a:lnTo>
                    <a:pt x="2714014" y="4766"/>
                  </a:lnTo>
                  <a:lnTo>
                    <a:pt x="2857238" y="0"/>
                  </a:lnTo>
                  <a:lnTo>
                    <a:pt x="3000461" y="8074"/>
                  </a:lnTo>
                  <a:lnTo>
                    <a:pt x="3143685" y="27150"/>
                  </a:lnTo>
                  <a:lnTo>
                    <a:pt x="3286895" y="55352"/>
                  </a:lnTo>
                  <a:lnTo>
                    <a:pt x="3430119" y="90842"/>
                  </a:lnTo>
                  <a:lnTo>
                    <a:pt x="3573342" y="131909"/>
                  </a:lnTo>
                  <a:lnTo>
                    <a:pt x="3716553" y="176994"/>
                  </a:lnTo>
                  <a:lnTo>
                    <a:pt x="3859777" y="224677"/>
                  </a:lnTo>
                  <a:lnTo>
                    <a:pt x="4003000" y="273780"/>
                  </a:lnTo>
                  <a:lnTo>
                    <a:pt x="4146223" y="323276"/>
                  </a:lnTo>
                  <a:lnTo>
                    <a:pt x="4289434" y="372316"/>
                  </a:lnTo>
                  <a:lnTo>
                    <a:pt x="4432658" y="420240"/>
                  </a:lnTo>
                  <a:lnTo>
                    <a:pt x="4575881" y="466491"/>
                  </a:lnTo>
                  <a:lnTo>
                    <a:pt x="4719105" y="510688"/>
                  </a:lnTo>
                  <a:lnTo>
                    <a:pt x="4862315" y="552554"/>
                  </a:lnTo>
                  <a:lnTo>
                    <a:pt x="5005539" y="591885"/>
                  </a:lnTo>
                  <a:lnTo>
                    <a:pt x="5148762" y="628579"/>
                  </a:lnTo>
                  <a:lnTo>
                    <a:pt x="5291973" y="662611"/>
                  </a:lnTo>
                  <a:lnTo>
                    <a:pt x="5435197" y="693994"/>
                  </a:lnTo>
                  <a:lnTo>
                    <a:pt x="5578420" y="722779"/>
                  </a:lnTo>
                  <a:lnTo>
                    <a:pt x="5721643" y="749067"/>
                  </a:lnTo>
                  <a:lnTo>
                    <a:pt x="5864855" y="772960"/>
                  </a:lnTo>
                  <a:lnTo>
                    <a:pt x="6008077" y="794609"/>
                  </a:lnTo>
                  <a:lnTo>
                    <a:pt x="6151301" y="814128"/>
                  </a:lnTo>
                  <a:lnTo>
                    <a:pt x="6294525" y="831696"/>
                  </a:lnTo>
                  <a:lnTo>
                    <a:pt x="6437736" y="847438"/>
                  </a:lnTo>
                  <a:lnTo>
                    <a:pt x="6580959" y="861507"/>
                  </a:lnTo>
                  <a:lnTo>
                    <a:pt x="6724182" y="874055"/>
                  </a:lnTo>
                  <a:lnTo>
                    <a:pt x="6867393" y="885209"/>
                  </a:lnTo>
                  <a:lnTo>
                    <a:pt x="7010617" y="895096"/>
                  </a:lnTo>
                  <a:lnTo>
                    <a:pt x="7153840" y="903854"/>
                  </a:lnTo>
                  <a:lnTo>
                    <a:pt x="7193569" y="905996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: 図形 69">
              <a:extLst>
                <a:ext uri="{FF2B5EF4-FFF2-40B4-BE49-F238E27FC236}">
                  <a16:creationId xmlns:a16="http://schemas.microsoft.com/office/drawing/2014/main" id="{862E9473-7797-466C-D6DB-9590D0158303}"/>
                </a:ext>
              </a:extLst>
            </p:cNvPr>
            <p:cNvSpPr/>
            <p:nvPr/>
          </p:nvSpPr>
          <p:spPr>
            <a:xfrm>
              <a:off x="2020821" y="1519079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2126815 w 7193568"/>
                <a:gd name="connsiteY1" fmla="*/ 964618 h 964618"/>
                <a:gd name="connsiteX2" fmla="*/ 2270038 w 7193568"/>
                <a:gd name="connsiteY2" fmla="*/ 959789 h 964618"/>
                <a:gd name="connsiteX3" fmla="*/ 2413261 w 7193568"/>
                <a:gd name="connsiteY3" fmla="*/ 933019 h 964618"/>
                <a:gd name="connsiteX4" fmla="*/ 2556472 w 7193568"/>
                <a:gd name="connsiteY4" fmla="*/ 877465 h 964618"/>
                <a:gd name="connsiteX5" fmla="*/ 2699696 w 7193568"/>
                <a:gd name="connsiteY5" fmla="*/ 795825 h 964618"/>
                <a:gd name="connsiteX6" fmla="*/ 2842919 w 7193568"/>
                <a:gd name="connsiteY6" fmla="*/ 695245 h 964618"/>
                <a:gd name="connsiteX7" fmla="*/ 2986143 w 7193568"/>
                <a:gd name="connsiteY7" fmla="*/ 584287 h 964618"/>
                <a:gd name="connsiteX8" fmla="*/ 3129353 w 7193568"/>
                <a:gd name="connsiteY8" fmla="*/ 471142 h 964618"/>
                <a:gd name="connsiteX9" fmla="*/ 3272577 w 7193568"/>
                <a:gd name="connsiteY9" fmla="*/ 362745 h 964618"/>
                <a:gd name="connsiteX10" fmla="*/ 3415800 w 7193568"/>
                <a:gd name="connsiteY10" fmla="*/ 264411 h 964618"/>
                <a:gd name="connsiteX11" fmla="*/ 3559011 w 7193568"/>
                <a:gd name="connsiteY11" fmla="*/ 179811 h 964618"/>
                <a:gd name="connsiteX12" fmla="*/ 3702235 w 7193568"/>
                <a:gd name="connsiteY12" fmla="*/ 111115 h 964618"/>
                <a:gd name="connsiteX13" fmla="*/ 3845458 w 7193568"/>
                <a:gd name="connsiteY13" fmla="*/ 59232 h 964618"/>
                <a:gd name="connsiteX14" fmla="*/ 3988681 w 7193568"/>
                <a:gd name="connsiteY14" fmla="*/ 24063 h 964618"/>
                <a:gd name="connsiteX15" fmla="*/ 4131892 w 7193568"/>
                <a:gd name="connsiteY15" fmla="*/ 4771 h 964618"/>
                <a:gd name="connsiteX16" fmla="*/ 4275116 w 7193568"/>
                <a:gd name="connsiteY16" fmla="*/ 0 h 964618"/>
                <a:gd name="connsiteX17" fmla="*/ 4418339 w 7193568"/>
                <a:gd name="connsiteY17" fmla="*/ 8073 h 964618"/>
                <a:gd name="connsiteX18" fmla="*/ 4561563 w 7193568"/>
                <a:gd name="connsiteY18" fmla="*/ 27151 h 964618"/>
                <a:gd name="connsiteX19" fmla="*/ 4704774 w 7193568"/>
                <a:gd name="connsiteY19" fmla="*/ 55353 h 964618"/>
                <a:gd name="connsiteX20" fmla="*/ 4847997 w 7193568"/>
                <a:gd name="connsiteY20" fmla="*/ 90848 h 964618"/>
                <a:gd name="connsiteX21" fmla="*/ 4991220 w 7193568"/>
                <a:gd name="connsiteY21" fmla="*/ 131915 h 964618"/>
                <a:gd name="connsiteX22" fmla="*/ 5134431 w 7193568"/>
                <a:gd name="connsiteY22" fmla="*/ 176989 h 964618"/>
                <a:gd name="connsiteX23" fmla="*/ 5277655 w 7193568"/>
                <a:gd name="connsiteY23" fmla="*/ 224680 h 964618"/>
                <a:gd name="connsiteX24" fmla="*/ 5420878 w 7193568"/>
                <a:gd name="connsiteY24" fmla="*/ 273783 h 964618"/>
                <a:gd name="connsiteX25" fmla="*/ 5564102 w 7193568"/>
                <a:gd name="connsiteY25" fmla="*/ 323277 h 964618"/>
                <a:gd name="connsiteX26" fmla="*/ 5707312 w 7193568"/>
                <a:gd name="connsiteY26" fmla="*/ 372322 h 964618"/>
                <a:gd name="connsiteX27" fmla="*/ 5850536 w 7193568"/>
                <a:gd name="connsiteY27" fmla="*/ 420237 h 964618"/>
                <a:gd name="connsiteX28" fmla="*/ 5993760 w 7193568"/>
                <a:gd name="connsiteY28" fmla="*/ 466493 h 964618"/>
                <a:gd name="connsiteX29" fmla="*/ 6136983 w 7193568"/>
                <a:gd name="connsiteY29" fmla="*/ 510693 h 964618"/>
                <a:gd name="connsiteX30" fmla="*/ 6280194 w 7193568"/>
                <a:gd name="connsiteY30" fmla="*/ 552551 h 964618"/>
                <a:gd name="connsiteX31" fmla="*/ 6423417 w 7193568"/>
                <a:gd name="connsiteY31" fmla="*/ 591882 h 964618"/>
                <a:gd name="connsiteX32" fmla="*/ 6566641 w 7193568"/>
                <a:gd name="connsiteY32" fmla="*/ 628581 h 964618"/>
                <a:gd name="connsiteX33" fmla="*/ 6709851 w 7193568"/>
                <a:gd name="connsiteY33" fmla="*/ 662612 h 964618"/>
                <a:gd name="connsiteX34" fmla="*/ 6853075 w 7193568"/>
                <a:gd name="connsiteY34" fmla="*/ 693992 h 964618"/>
                <a:gd name="connsiteX35" fmla="*/ 6996298 w 7193568"/>
                <a:gd name="connsiteY35" fmla="*/ 722778 h 964618"/>
                <a:gd name="connsiteX36" fmla="*/ 7139522 w 7193568"/>
                <a:gd name="connsiteY36" fmla="*/ 749062 h 964618"/>
                <a:gd name="connsiteX37" fmla="*/ 7193569 w 7193568"/>
                <a:gd name="connsiteY37" fmla="*/ 758082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2126815" y="964618"/>
                  </a:lnTo>
                  <a:lnTo>
                    <a:pt x="2270038" y="959789"/>
                  </a:lnTo>
                  <a:lnTo>
                    <a:pt x="2413261" y="933019"/>
                  </a:lnTo>
                  <a:lnTo>
                    <a:pt x="2556472" y="877465"/>
                  </a:lnTo>
                  <a:lnTo>
                    <a:pt x="2699696" y="795825"/>
                  </a:lnTo>
                  <a:lnTo>
                    <a:pt x="2842919" y="695245"/>
                  </a:lnTo>
                  <a:lnTo>
                    <a:pt x="2986143" y="584287"/>
                  </a:lnTo>
                  <a:lnTo>
                    <a:pt x="3129353" y="471142"/>
                  </a:lnTo>
                  <a:lnTo>
                    <a:pt x="3272577" y="362745"/>
                  </a:lnTo>
                  <a:lnTo>
                    <a:pt x="3415800" y="264411"/>
                  </a:lnTo>
                  <a:lnTo>
                    <a:pt x="3559011" y="179811"/>
                  </a:lnTo>
                  <a:lnTo>
                    <a:pt x="3702235" y="111115"/>
                  </a:lnTo>
                  <a:lnTo>
                    <a:pt x="3845458" y="59232"/>
                  </a:lnTo>
                  <a:lnTo>
                    <a:pt x="3988681" y="24063"/>
                  </a:lnTo>
                  <a:lnTo>
                    <a:pt x="4131892" y="4771"/>
                  </a:lnTo>
                  <a:lnTo>
                    <a:pt x="4275116" y="0"/>
                  </a:lnTo>
                  <a:lnTo>
                    <a:pt x="4418339" y="8073"/>
                  </a:lnTo>
                  <a:lnTo>
                    <a:pt x="4561563" y="27151"/>
                  </a:lnTo>
                  <a:lnTo>
                    <a:pt x="4704774" y="55353"/>
                  </a:lnTo>
                  <a:lnTo>
                    <a:pt x="4847997" y="90848"/>
                  </a:lnTo>
                  <a:lnTo>
                    <a:pt x="4991220" y="131915"/>
                  </a:lnTo>
                  <a:lnTo>
                    <a:pt x="5134431" y="176989"/>
                  </a:lnTo>
                  <a:lnTo>
                    <a:pt x="5277655" y="224680"/>
                  </a:lnTo>
                  <a:lnTo>
                    <a:pt x="5420878" y="273783"/>
                  </a:lnTo>
                  <a:lnTo>
                    <a:pt x="5564102" y="323277"/>
                  </a:lnTo>
                  <a:lnTo>
                    <a:pt x="5707312" y="372322"/>
                  </a:lnTo>
                  <a:lnTo>
                    <a:pt x="5850536" y="420237"/>
                  </a:lnTo>
                  <a:lnTo>
                    <a:pt x="5993760" y="466493"/>
                  </a:lnTo>
                  <a:lnTo>
                    <a:pt x="6136983" y="510693"/>
                  </a:lnTo>
                  <a:lnTo>
                    <a:pt x="6280194" y="552551"/>
                  </a:lnTo>
                  <a:lnTo>
                    <a:pt x="6423417" y="591882"/>
                  </a:lnTo>
                  <a:lnTo>
                    <a:pt x="6566641" y="628581"/>
                  </a:lnTo>
                  <a:lnTo>
                    <a:pt x="6709851" y="662612"/>
                  </a:lnTo>
                  <a:lnTo>
                    <a:pt x="6853075" y="693992"/>
                  </a:lnTo>
                  <a:lnTo>
                    <a:pt x="6996298" y="722778"/>
                  </a:lnTo>
                  <a:lnTo>
                    <a:pt x="7139522" y="749062"/>
                  </a:lnTo>
                  <a:lnTo>
                    <a:pt x="7193569" y="758082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27F3D4EB-5910-0734-519F-98631867A935}"/>
                </a:ext>
              </a:extLst>
            </p:cNvPr>
            <p:cNvSpPr/>
            <p:nvPr/>
          </p:nvSpPr>
          <p:spPr>
            <a:xfrm>
              <a:off x="2020821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AB94E70C-9C8E-4091-7388-53DFD2F712BD}"/>
                </a:ext>
              </a:extLst>
            </p:cNvPr>
            <p:cNvSpPr/>
            <p:nvPr/>
          </p:nvSpPr>
          <p:spPr>
            <a:xfrm>
              <a:off x="9110208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5BF13050-D745-938F-8128-916A1CC3E7BE}"/>
                </a:ext>
              </a:extLst>
            </p:cNvPr>
            <p:cNvSpPr/>
            <p:nvPr/>
          </p:nvSpPr>
          <p:spPr>
            <a:xfrm>
              <a:off x="2020821" y="5239749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A258F873-2323-3CAF-4906-8BA2D17FF17B}"/>
                </a:ext>
              </a:extLst>
            </p:cNvPr>
            <p:cNvSpPr/>
            <p:nvPr/>
          </p:nvSpPr>
          <p:spPr>
            <a:xfrm>
              <a:off x="2020821" y="1105671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5" name="楕円 74">
            <a:extLst>
              <a:ext uri="{FF2B5EF4-FFF2-40B4-BE49-F238E27FC236}">
                <a16:creationId xmlns:a16="http://schemas.microsoft.com/office/drawing/2014/main" id="{52CED96B-D0F2-43E5-FDB9-325294099C51}"/>
              </a:ext>
            </a:extLst>
          </p:cNvPr>
          <p:cNvSpPr/>
          <p:nvPr/>
        </p:nvSpPr>
        <p:spPr>
          <a:xfrm>
            <a:off x="6104022" y="13555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F7CAACD-FB4B-3781-D51D-783E3E9DAE83}"/>
              </a:ext>
            </a:extLst>
          </p:cNvPr>
          <p:cNvSpPr/>
          <p:nvPr/>
        </p:nvSpPr>
        <p:spPr>
          <a:xfrm>
            <a:off x="5253797" y="2807359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9A31B1F-E1F1-30E9-0646-65523F09F408}"/>
              </a:ext>
            </a:extLst>
          </p:cNvPr>
          <p:cNvCxnSpPr>
            <a:stCxn id="69" idx="20"/>
          </p:cNvCxnSpPr>
          <p:nvPr/>
        </p:nvCxnSpPr>
        <p:spPr>
          <a:xfrm flipV="1">
            <a:off x="5450940" y="1506404"/>
            <a:ext cx="810807" cy="148154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56412A-54E0-5FC6-C800-20FDD6B66254}"/>
              </a:ext>
            </a:extLst>
          </p:cNvPr>
          <p:cNvSpPr txBox="1"/>
          <p:nvPr/>
        </p:nvSpPr>
        <p:spPr>
          <a:xfrm>
            <a:off x="6021898" y="924696"/>
            <a:ext cx="14177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求めたい値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AC77D21-DAFE-248E-F0FE-F0B00E68CBFA}"/>
              </a:ext>
            </a:extLst>
          </p:cNvPr>
          <p:cNvSpPr txBox="1"/>
          <p:nvPr/>
        </p:nvSpPr>
        <p:spPr>
          <a:xfrm>
            <a:off x="4338386" y="3765747"/>
            <a:ext cx="44627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・この点の勾配が必要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i</a:t>
            </a:r>
            <a:r>
              <a:rPr lang="ja-JP" altLang="en-US" dirty="0"/>
              <a:t>、</a:t>
            </a:r>
            <a:r>
              <a:rPr lang="en-US" altLang="ja-JP" dirty="0"/>
              <a:t>i-1</a:t>
            </a:r>
            <a:r>
              <a:rPr lang="ja-JP" altLang="en-US" dirty="0"/>
              <a:t>から計算</a:t>
            </a:r>
            <a:endParaRPr lang="en-US" altLang="ja-JP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025F8EB-4F86-92ED-FE9A-5A7D3E00C796}"/>
              </a:ext>
            </a:extLst>
          </p:cNvPr>
          <p:cNvSpPr/>
          <p:nvPr/>
        </p:nvSpPr>
        <p:spPr>
          <a:xfrm>
            <a:off x="4682297" y="2724809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1757A86-F198-5F6F-9F4A-16254BA958A7}"/>
              </a:ext>
            </a:extLst>
          </p:cNvPr>
          <p:cNvSpPr/>
          <p:nvPr/>
        </p:nvSpPr>
        <p:spPr>
          <a:xfrm>
            <a:off x="6091997" y="3080409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DE17FC9-0A8D-77E0-5744-CF60BF433619}"/>
              </a:ext>
            </a:extLst>
          </p:cNvPr>
          <p:cNvCxnSpPr>
            <a:cxnSpLocks/>
            <a:stCxn id="69" idx="16"/>
          </p:cNvCxnSpPr>
          <p:nvPr/>
        </p:nvCxnSpPr>
        <p:spPr>
          <a:xfrm>
            <a:off x="4878059" y="2897105"/>
            <a:ext cx="364606" cy="4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6766C27-3EBA-FAC5-A73A-F8DC777FB0A2}"/>
              </a:ext>
            </a:extLst>
          </p:cNvPr>
          <p:cNvCxnSpPr>
            <a:cxnSpLocks/>
            <a:endCxn id="69" idx="21"/>
          </p:cNvCxnSpPr>
          <p:nvPr/>
        </p:nvCxnSpPr>
        <p:spPr>
          <a:xfrm flipH="1" flipV="1">
            <a:off x="5594163" y="3029014"/>
            <a:ext cx="667584" cy="2140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68C7B00-AEA8-C658-2905-C8ECC85E0AC5}"/>
              </a:ext>
            </a:extLst>
          </p:cNvPr>
          <p:cNvCxnSpPr>
            <a:stCxn id="76" idx="4"/>
          </p:cNvCxnSpPr>
          <p:nvPr/>
        </p:nvCxnSpPr>
        <p:spPr>
          <a:xfrm flipH="1">
            <a:off x="4975490" y="3167359"/>
            <a:ext cx="458307" cy="52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D14331-F8CD-1412-DCB2-7594932DAEEF}"/>
              </a:ext>
            </a:extLst>
          </p:cNvPr>
          <p:cNvSpPr txBox="1"/>
          <p:nvPr/>
        </p:nvSpPr>
        <p:spPr>
          <a:xfrm>
            <a:off x="190500" y="91440"/>
            <a:ext cx="25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基本</a:t>
            </a:r>
          </a:p>
        </p:txBody>
      </p:sp>
    </p:spTree>
    <p:extLst>
      <p:ext uri="{BB962C8B-B14F-4D97-AF65-F5344CB8AC3E}">
        <p14:creationId xmlns:p14="http://schemas.microsoft.com/office/powerpoint/2010/main" val="14984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ラフィックス 4">
            <a:extLst>
              <a:ext uri="{FF2B5EF4-FFF2-40B4-BE49-F238E27FC236}">
                <a16:creationId xmlns:a16="http://schemas.microsoft.com/office/drawing/2014/main" id="{C910A330-BD09-8FC8-CF74-DD170F542E24}"/>
              </a:ext>
            </a:extLst>
          </p:cNvPr>
          <p:cNvGrpSpPr/>
          <p:nvPr/>
        </p:nvGrpSpPr>
        <p:grpSpPr>
          <a:xfrm>
            <a:off x="1220188" y="1105671"/>
            <a:ext cx="7994201" cy="4641515"/>
            <a:chOff x="1220188" y="1105671"/>
            <a:chExt cx="7994201" cy="4641515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FC35A17-D41A-C7DF-7F8A-4B111F13147F}"/>
                </a:ext>
              </a:extLst>
            </p:cNvPr>
            <p:cNvSpPr/>
            <p:nvPr/>
          </p:nvSpPr>
          <p:spPr>
            <a:xfrm>
              <a:off x="2020821" y="1105671"/>
              <a:ext cx="7089387" cy="4134077"/>
            </a:xfrm>
            <a:custGeom>
              <a:avLst/>
              <a:gdLst>
                <a:gd name="connsiteX0" fmla="*/ 0 w 7089387"/>
                <a:gd name="connsiteY0" fmla="*/ 4134078 h 4134077"/>
                <a:gd name="connsiteX1" fmla="*/ 7089387 w 7089387"/>
                <a:gd name="connsiteY1" fmla="*/ 4134078 h 4134077"/>
                <a:gd name="connsiteX2" fmla="*/ 7089387 w 7089387"/>
                <a:gd name="connsiteY2" fmla="*/ 0 h 4134077"/>
                <a:gd name="connsiteX3" fmla="*/ 0 w 7089387"/>
                <a:gd name="connsiteY3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9387" h="4134077">
                  <a:moveTo>
                    <a:pt x="0" y="4134078"/>
                  </a:moveTo>
                  <a:lnTo>
                    <a:pt x="7089387" y="4134078"/>
                  </a:lnTo>
                  <a:lnTo>
                    <a:pt x="7089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10" name="グラフィックス 4">
              <a:extLst>
                <a:ext uri="{FF2B5EF4-FFF2-40B4-BE49-F238E27FC236}">
                  <a16:creationId xmlns:a16="http://schemas.microsoft.com/office/drawing/2014/main" id="{63B3BD0C-EE99-E510-9E3D-E56E72A0E4F6}"/>
                </a:ext>
              </a:extLst>
            </p:cNvPr>
            <p:cNvGrpSpPr/>
            <p:nvPr/>
          </p:nvGrpSpPr>
          <p:grpSpPr>
            <a:xfrm>
              <a:off x="2020821" y="1105671"/>
              <a:ext cx="5857182" cy="4641515"/>
              <a:chOff x="2020821" y="1105671"/>
              <a:chExt cx="5857182" cy="4641515"/>
            </a:xfrm>
          </p:grpSpPr>
          <p:grpSp>
            <p:nvGrpSpPr>
              <p:cNvPr id="11" name="グラフィックス 4">
                <a:extLst>
                  <a:ext uri="{FF2B5EF4-FFF2-40B4-BE49-F238E27FC236}">
                    <a16:creationId xmlns:a16="http://schemas.microsoft.com/office/drawing/2014/main" id="{543F958E-2367-4987-8C00-EE594DB4E089}"/>
                  </a:ext>
                </a:extLst>
              </p:cNvPr>
              <p:cNvGrpSpPr/>
              <p:nvPr/>
            </p:nvGrpSpPr>
            <p:grpSpPr>
              <a:xfrm>
                <a:off x="2020821" y="1105671"/>
                <a:ext cx="0" cy="4178440"/>
                <a:chOff x="2020821" y="1105671"/>
                <a:chExt cx="0" cy="4178440"/>
              </a:xfrm>
            </p:grpSpPr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1F07F410-8E98-F591-964B-81CBF16873B4}"/>
                    </a:ext>
                  </a:extLst>
                </p:cNvPr>
                <p:cNvSpPr/>
                <p:nvPr/>
              </p:nvSpPr>
              <p:spPr>
                <a:xfrm>
                  <a:off x="202082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FE94A34B-D458-474D-B4D8-D3406928A62D}"/>
                    </a:ext>
                  </a:extLst>
                </p:cNvPr>
                <p:cNvSpPr/>
                <p:nvPr/>
              </p:nvSpPr>
              <p:spPr>
                <a:xfrm>
                  <a:off x="2020821" y="5239750"/>
                  <a:ext cx="12705" cy="44362"/>
                </a:xfrm>
                <a:custGeom>
                  <a:avLst/>
                  <a:gdLst>
                    <a:gd name="connsiteX0" fmla="*/ 70 w 12705"/>
                    <a:gd name="connsiteY0" fmla="*/ 333 h 44362"/>
                    <a:gd name="connsiteX1" fmla="*/ 70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70" y="333"/>
                      </a:moveTo>
                      <a:lnTo>
                        <a:pt x="70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4" name="グラフィックス 4">
                <a:extLst>
                  <a:ext uri="{FF2B5EF4-FFF2-40B4-BE49-F238E27FC236}">
                    <a16:creationId xmlns:a16="http://schemas.microsoft.com/office/drawing/2014/main" id="{BA824583-EB81-23AD-C36F-12D294F0752C}"/>
                  </a:ext>
                </a:extLst>
              </p:cNvPr>
              <p:cNvGrpSpPr/>
              <p:nvPr/>
            </p:nvGrpSpPr>
            <p:grpSpPr>
              <a:xfrm>
                <a:off x="3240528" y="1105671"/>
                <a:ext cx="382352" cy="4367242"/>
                <a:chOff x="3240528" y="1105671"/>
                <a:chExt cx="382352" cy="436724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8C288FCB-BD66-BB7D-0D93-D55A961C68A0}"/>
                    </a:ext>
                  </a:extLst>
                </p:cNvPr>
                <p:cNvSpPr/>
                <p:nvPr/>
              </p:nvSpPr>
              <p:spPr>
                <a:xfrm>
                  <a:off x="3438697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37B3D0-CDF1-BA67-A401-C0649FCC7639}"/>
                    </a:ext>
                  </a:extLst>
                </p:cNvPr>
                <p:cNvSpPr/>
                <p:nvPr/>
              </p:nvSpPr>
              <p:spPr>
                <a:xfrm>
                  <a:off x="3438696" y="5239750"/>
                  <a:ext cx="12705" cy="44362"/>
                </a:xfrm>
                <a:custGeom>
                  <a:avLst/>
                  <a:gdLst>
                    <a:gd name="connsiteX0" fmla="*/ 182 w 12705"/>
                    <a:gd name="connsiteY0" fmla="*/ 333 h 44362"/>
                    <a:gd name="connsiteX1" fmla="*/ 182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182" y="333"/>
                      </a:moveTo>
                      <a:lnTo>
                        <a:pt x="182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7" name="グラフィックス 4">
                  <a:extLst>
                    <a:ext uri="{FF2B5EF4-FFF2-40B4-BE49-F238E27FC236}">
                      <a16:creationId xmlns:a16="http://schemas.microsoft.com/office/drawing/2014/main" id="{D7D4241A-4D5B-3723-F7DC-5E6E55C99EE6}"/>
                    </a:ext>
                  </a:extLst>
                </p:cNvPr>
                <p:cNvGrpSpPr/>
                <p:nvPr/>
              </p:nvGrpSpPr>
              <p:grpSpPr>
                <a:xfrm>
                  <a:off x="3240528" y="5328449"/>
                  <a:ext cx="382352" cy="144465"/>
                  <a:chOff x="3240528" y="5328449"/>
                  <a:chExt cx="382352" cy="144465"/>
                </a:xfrm>
                <a:solidFill>
                  <a:srgbClr val="000000"/>
                </a:solidFill>
              </p:grpSpPr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72819445-74D4-3459-B9C8-35E8665FC2E6}"/>
                      </a:ext>
                    </a:extLst>
                  </p:cNvPr>
                  <p:cNvSpPr/>
                  <p:nvPr/>
                </p:nvSpPr>
                <p:spPr>
                  <a:xfrm flipV="1">
                    <a:off x="3240528" y="5328449"/>
                    <a:ext cx="45321" cy="144465"/>
                  </a:xfrm>
                  <a:custGeom>
                    <a:avLst/>
                    <a:gdLst>
                      <a:gd name="connsiteX0" fmla="*/ 28352 w 45321"/>
                      <a:gd name="connsiteY0" fmla="*/ 144773 h 144465"/>
                      <a:gd name="connsiteX1" fmla="*/ 45474 w 45321"/>
                      <a:gd name="connsiteY1" fmla="*/ 144773 h 144465"/>
                      <a:gd name="connsiteX2" fmla="*/ 41275 w 45321"/>
                      <a:gd name="connsiteY2" fmla="*/ 123117 h 144465"/>
                      <a:gd name="connsiteX3" fmla="*/ 24153 w 45321"/>
                      <a:gd name="connsiteY3" fmla="*/ 123117 h 144465"/>
                      <a:gd name="connsiteX4" fmla="*/ 20520 w 45321"/>
                      <a:gd name="connsiteY4" fmla="*/ 104283 h 144465"/>
                      <a:gd name="connsiteX5" fmla="*/ 37642 w 45321"/>
                      <a:gd name="connsiteY5" fmla="*/ 104283 h 144465"/>
                      <a:gd name="connsiteX6" fmla="*/ 17275 w 45321"/>
                      <a:gd name="connsiteY6" fmla="*/ 308 h 144465"/>
                      <a:gd name="connsiteX7" fmla="*/ 153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352" y="144773"/>
                        </a:moveTo>
                        <a:lnTo>
                          <a:pt x="45474" y="144773"/>
                        </a:lnTo>
                        <a:lnTo>
                          <a:pt x="41275" y="123117"/>
                        </a:lnTo>
                        <a:lnTo>
                          <a:pt x="24153" y="123117"/>
                        </a:lnTo>
                        <a:close/>
                        <a:moveTo>
                          <a:pt x="20520" y="104283"/>
                        </a:moveTo>
                        <a:lnTo>
                          <a:pt x="37642" y="104283"/>
                        </a:lnTo>
                        <a:lnTo>
                          <a:pt x="17275" y="308"/>
                        </a:lnTo>
                        <a:lnTo>
                          <a:pt x="153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DFB29579-608E-D582-9CE4-26909EDBECD0}"/>
                      </a:ext>
                    </a:extLst>
                  </p:cNvPr>
                  <p:cNvSpPr/>
                  <p:nvPr/>
                </p:nvSpPr>
                <p:spPr>
                  <a:xfrm flipV="1">
                    <a:off x="3344094" y="5405420"/>
                    <a:ext cx="119287" cy="15774"/>
                  </a:xfrm>
                  <a:custGeom>
                    <a:avLst/>
                    <a:gdLst>
                      <a:gd name="connsiteX0" fmla="*/ 137 w 119287"/>
                      <a:gd name="connsiteY0" fmla="*/ 16090 h 15774"/>
                      <a:gd name="connsiteX1" fmla="*/ 119425 w 119287"/>
                      <a:gd name="connsiteY1" fmla="*/ 16090 h 15774"/>
                      <a:gd name="connsiteX2" fmla="*/ 119425 w 119287"/>
                      <a:gd name="connsiteY2" fmla="*/ 316 h 15774"/>
                      <a:gd name="connsiteX3" fmla="*/ 137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137" y="16090"/>
                        </a:moveTo>
                        <a:lnTo>
                          <a:pt x="119425" y="16090"/>
                        </a:lnTo>
                        <a:lnTo>
                          <a:pt x="119425" y="316"/>
                        </a:lnTo>
                        <a:lnTo>
                          <a:pt x="137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527E260E-51A0-E417-4E99-D3B25B71194A}"/>
                      </a:ext>
                    </a:extLst>
                  </p:cNvPr>
                  <p:cNvSpPr/>
                  <p:nvPr/>
                </p:nvSpPr>
                <p:spPr>
                  <a:xfrm flipV="1">
                    <a:off x="3534680" y="5331806"/>
                    <a:ext cx="88200" cy="141108"/>
                  </a:xfrm>
                  <a:custGeom>
                    <a:avLst/>
                    <a:gdLst>
                      <a:gd name="connsiteX0" fmla="*/ 22763 w 88200"/>
                      <a:gd name="connsiteY0" fmla="*/ 16084 h 141108"/>
                      <a:gd name="connsiteX1" fmla="*/ 88363 w 88200"/>
                      <a:gd name="connsiteY1" fmla="*/ 16084 h 141108"/>
                      <a:gd name="connsiteX2" fmla="*/ 88363 w 88200"/>
                      <a:gd name="connsiteY2" fmla="*/ 309 h 141108"/>
                      <a:gd name="connsiteX3" fmla="*/ 162 w 88200"/>
                      <a:gd name="connsiteY3" fmla="*/ 309 h 141108"/>
                      <a:gd name="connsiteX4" fmla="*/ 162 w 88200"/>
                      <a:gd name="connsiteY4" fmla="*/ 16084 h 141108"/>
                      <a:gd name="connsiteX5" fmla="*/ 29314 w 88200"/>
                      <a:gd name="connsiteY5" fmla="*/ 45731 h 141108"/>
                      <a:gd name="connsiteX6" fmla="*/ 52541 w 88200"/>
                      <a:gd name="connsiteY6" fmla="*/ 69764 h 141108"/>
                      <a:gd name="connsiteX7" fmla="*/ 65137 w 88200"/>
                      <a:gd name="connsiteY7" fmla="*/ 86875 h 141108"/>
                      <a:gd name="connsiteX8" fmla="*/ 68740 w 88200"/>
                      <a:gd name="connsiteY8" fmla="*/ 100659 h 141108"/>
                      <a:gd name="connsiteX9" fmla="*/ 60968 w 88200"/>
                      <a:gd name="connsiteY9" fmla="*/ 118662 h 141108"/>
                      <a:gd name="connsiteX10" fmla="*/ 40719 w 88200"/>
                      <a:gd name="connsiteY10" fmla="*/ 125643 h 141108"/>
                      <a:gd name="connsiteX11" fmla="*/ 22049 w 88200"/>
                      <a:gd name="connsiteY11" fmla="*/ 122583 h 141108"/>
                      <a:gd name="connsiteX12" fmla="*/ 1085 w 88200"/>
                      <a:gd name="connsiteY12" fmla="*/ 113285 h 141108"/>
                      <a:gd name="connsiteX13" fmla="*/ 1085 w 88200"/>
                      <a:gd name="connsiteY13" fmla="*/ 132238 h 141108"/>
                      <a:gd name="connsiteX14" fmla="*/ 22287 w 88200"/>
                      <a:gd name="connsiteY14" fmla="*/ 139100 h 141108"/>
                      <a:gd name="connsiteX15" fmla="*/ 40362 w 88200"/>
                      <a:gd name="connsiteY15" fmla="*/ 141418 h 141108"/>
                      <a:gd name="connsiteX16" fmla="*/ 74784 w 88200"/>
                      <a:gd name="connsiteY16" fmla="*/ 130634 h 141108"/>
                      <a:gd name="connsiteX17" fmla="*/ 87619 w 88200"/>
                      <a:gd name="connsiteY17" fmla="*/ 101877 h 141108"/>
                      <a:gd name="connsiteX18" fmla="*/ 84402 w 88200"/>
                      <a:gd name="connsiteY18" fmla="*/ 85657 h 141108"/>
                      <a:gd name="connsiteX19" fmla="*/ 72730 w 88200"/>
                      <a:gd name="connsiteY19" fmla="*/ 67625 h 141108"/>
                      <a:gd name="connsiteX20" fmla="*/ 57930 w 88200"/>
                      <a:gd name="connsiteY20" fmla="*/ 52059 h 141108"/>
                      <a:gd name="connsiteX21" fmla="*/ 22763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2763" y="16084"/>
                        </a:moveTo>
                        <a:lnTo>
                          <a:pt x="88363" y="16084"/>
                        </a:lnTo>
                        <a:lnTo>
                          <a:pt x="88363" y="309"/>
                        </a:lnTo>
                        <a:lnTo>
                          <a:pt x="162" y="309"/>
                        </a:lnTo>
                        <a:lnTo>
                          <a:pt x="162" y="16084"/>
                        </a:lnTo>
                        <a:cubicBezTo>
                          <a:pt x="7289" y="23451"/>
                          <a:pt x="17006" y="33333"/>
                          <a:pt x="29314" y="45731"/>
                        </a:cubicBezTo>
                        <a:cubicBezTo>
                          <a:pt x="41642" y="58149"/>
                          <a:pt x="49384" y="66160"/>
                          <a:pt x="52541" y="69764"/>
                        </a:cubicBezTo>
                        <a:cubicBezTo>
                          <a:pt x="58556" y="76498"/>
                          <a:pt x="62754" y="82201"/>
                          <a:pt x="65137" y="86875"/>
                        </a:cubicBezTo>
                        <a:cubicBezTo>
                          <a:pt x="67539" y="91549"/>
                          <a:pt x="68740" y="96144"/>
                          <a:pt x="68740" y="100659"/>
                        </a:cubicBezTo>
                        <a:cubicBezTo>
                          <a:pt x="68740" y="108027"/>
                          <a:pt x="66149" y="114028"/>
                          <a:pt x="60968" y="118662"/>
                        </a:cubicBezTo>
                        <a:cubicBezTo>
                          <a:pt x="55786" y="123316"/>
                          <a:pt x="49037" y="125643"/>
                          <a:pt x="40719" y="125643"/>
                        </a:cubicBezTo>
                        <a:cubicBezTo>
                          <a:pt x="34823" y="125643"/>
                          <a:pt x="28600" y="124623"/>
                          <a:pt x="22049" y="122583"/>
                        </a:cubicBezTo>
                        <a:cubicBezTo>
                          <a:pt x="15518" y="120543"/>
                          <a:pt x="8530" y="117444"/>
                          <a:pt x="1085" y="113285"/>
                        </a:cubicBezTo>
                        <a:lnTo>
                          <a:pt x="1085" y="132238"/>
                        </a:lnTo>
                        <a:cubicBezTo>
                          <a:pt x="8649" y="135268"/>
                          <a:pt x="15716" y="137556"/>
                          <a:pt x="22287" y="139100"/>
                        </a:cubicBezTo>
                        <a:cubicBezTo>
                          <a:pt x="28878" y="140645"/>
                          <a:pt x="34903" y="141418"/>
                          <a:pt x="40362" y="141418"/>
                        </a:cubicBezTo>
                        <a:cubicBezTo>
                          <a:pt x="54754" y="141418"/>
                          <a:pt x="66228" y="137823"/>
                          <a:pt x="74784" y="130634"/>
                        </a:cubicBezTo>
                        <a:cubicBezTo>
                          <a:pt x="83341" y="123464"/>
                          <a:pt x="87619" y="113879"/>
                          <a:pt x="87619" y="101877"/>
                        </a:cubicBezTo>
                        <a:cubicBezTo>
                          <a:pt x="87619" y="96174"/>
                          <a:pt x="86546" y="90767"/>
                          <a:pt x="84402" y="85657"/>
                        </a:cubicBezTo>
                        <a:cubicBezTo>
                          <a:pt x="82278" y="80568"/>
                          <a:pt x="78387" y="74557"/>
                          <a:pt x="72730" y="67625"/>
                        </a:cubicBezTo>
                        <a:cubicBezTo>
                          <a:pt x="71181" y="65823"/>
                          <a:pt x="66248" y="60634"/>
                          <a:pt x="57930" y="52059"/>
                        </a:cubicBezTo>
                        <a:cubicBezTo>
                          <a:pt x="49633" y="43483"/>
                          <a:pt x="37910" y="31491"/>
                          <a:pt x="22763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1" name="グラフィックス 4">
                <a:extLst>
                  <a:ext uri="{FF2B5EF4-FFF2-40B4-BE49-F238E27FC236}">
                    <a16:creationId xmlns:a16="http://schemas.microsoft.com/office/drawing/2014/main" id="{EF713C7C-673F-2FFD-F94A-26B3E3EE89D1}"/>
                  </a:ext>
                </a:extLst>
              </p:cNvPr>
              <p:cNvGrpSpPr/>
              <p:nvPr/>
            </p:nvGrpSpPr>
            <p:grpSpPr>
              <a:xfrm>
                <a:off x="4658406" y="1105671"/>
                <a:ext cx="383840" cy="4367242"/>
                <a:chOff x="4658406" y="1105671"/>
                <a:chExt cx="383840" cy="4367242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DE01E83-7147-0407-AD1A-95F98A380046}"/>
                    </a:ext>
                  </a:extLst>
                </p:cNvPr>
                <p:cNvSpPr/>
                <p:nvPr/>
              </p:nvSpPr>
              <p:spPr>
                <a:xfrm>
                  <a:off x="4856574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8FE2DB68-24F2-FC3C-6D8F-2AB96E09A7BE}"/>
                    </a:ext>
                  </a:extLst>
                </p:cNvPr>
                <p:cNvSpPr/>
                <p:nvPr/>
              </p:nvSpPr>
              <p:spPr>
                <a:xfrm>
                  <a:off x="4856574" y="5239750"/>
                  <a:ext cx="12705" cy="44362"/>
                </a:xfrm>
                <a:custGeom>
                  <a:avLst/>
                  <a:gdLst>
                    <a:gd name="connsiteX0" fmla="*/ 293 w 12705"/>
                    <a:gd name="connsiteY0" fmla="*/ 333 h 44362"/>
                    <a:gd name="connsiteX1" fmla="*/ 293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293" y="333"/>
                      </a:moveTo>
                      <a:lnTo>
                        <a:pt x="293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24" name="グラフィックス 4">
                  <a:extLst>
                    <a:ext uri="{FF2B5EF4-FFF2-40B4-BE49-F238E27FC236}">
                      <a16:creationId xmlns:a16="http://schemas.microsoft.com/office/drawing/2014/main" id="{3A3A251F-E1AB-3CB2-0689-C9BC2EA2E047}"/>
                    </a:ext>
                  </a:extLst>
                </p:cNvPr>
                <p:cNvGrpSpPr/>
                <p:nvPr/>
              </p:nvGrpSpPr>
              <p:grpSpPr>
                <a:xfrm>
                  <a:off x="4658406" y="5328449"/>
                  <a:ext cx="383840" cy="144465"/>
                  <a:chOff x="4658406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25" name="フリーフォーム: 図形 24">
                    <a:extLst>
                      <a:ext uri="{FF2B5EF4-FFF2-40B4-BE49-F238E27FC236}">
                        <a16:creationId xmlns:a16="http://schemas.microsoft.com/office/drawing/2014/main" id="{BCB88E05-E440-292A-F538-DD8215E6DDB5}"/>
                      </a:ext>
                    </a:extLst>
                  </p:cNvPr>
                  <p:cNvSpPr/>
                  <p:nvPr/>
                </p:nvSpPr>
                <p:spPr>
                  <a:xfrm flipV="1">
                    <a:off x="4658406" y="5328449"/>
                    <a:ext cx="45321" cy="144465"/>
                  </a:xfrm>
                  <a:custGeom>
                    <a:avLst/>
                    <a:gdLst>
                      <a:gd name="connsiteX0" fmla="*/ 28463 w 45321"/>
                      <a:gd name="connsiteY0" fmla="*/ 144773 h 144465"/>
                      <a:gd name="connsiteX1" fmla="*/ 45585 w 45321"/>
                      <a:gd name="connsiteY1" fmla="*/ 144773 h 144465"/>
                      <a:gd name="connsiteX2" fmla="*/ 41387 w 45321"/>
                      <a:gd name="connsiteY2" fmla="*/ 123117 h 144465"/>
                      <a:gd name="connsiteX3" fmla="*/ 24265 w 45321"/>
                      <a:gd name="connsiteY3" fmla="*/ 123117 h 144465"/>
                      <a:gd name="connsiteX4" fmla="*/ 20632 w 45321"/>
                      <a:gd name="connsiteY4" fmla="*/ 104283 h 144465"/>
                      <a:gd name="connsiteX5" fmla="*/ 37754 w 45321"/>
                      <a:gd name="connsiteY5" fmla="*/ 104283 h 144465"/>
                      <a:gd name="connsiteX6" fmla="*/ 17386 w 45321"/>
                      <a:gd name="connsiteY6" fmla="*/ 308 h 144465"/>
                      <a:gd name="connsiteX7" fmla="*/ 264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463" y="144773"/>
                        </a:moveTo>
                        <a:lnTo>
                          <a:pt x="45585" y="144773"/>
                        </a:lnTo>
                        <a:lnTo>
                          <a:pt x="41387" y="123117"/>
                        </a:lnTo>
                        <a:lnTo>
                          <a:pt x="24265" y="123117"/>
                        </a:lnTo>
                        <a:close/>
                        <a:moveTo>
                          <a:pt x="20632" y="104283"/>
                        </a:moveTo>
                        <a:lnTo>
                          <a:pt x="37754" y="104283"/>
                        </a:lnTo>
                        <a:lnTo>
                          <a:pt x="17386" y="308"/>
                        </a:lnTo>
                        <a:lnTo>
                          <a:pt x="264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6" name="フリーフォーム: 図形 25">
                    <a:extLst>
                      <a:ext uri="{FF2B5EF4-FFF2-40B4-BE49-F238E27FC236}">
                        <a16:creationId xmlns:a16="http://schemas.microsoft.com/office/drawing/2014/main" id="{EEF09C78-4D74-4F60-DC04-151292EA645B}"/>
                      </a:ext>
                    </a:extLst>
                  </p:cNvPr>
                  <p:cNvSpPr/>
                  <p:nvPr/>
                </p:nvSpPr>
                <p:spPr>
                  <a:xfrm flipV="1">
                    <a:off x="4761972" y="5405420"/>
                    <a:ext cx="119287" cy="15774"/>
                  </a:xfrm>
                  <a:custGeom>
                    <a:avLst/>
                    <a:gdLst>
                      <a:gd name="connsiteX0" fmla="*/ 249 w 119287"/>
                      <a:gd name="connsiteY0" fmla="*/ 16090 h 15774"/>
                      <a:gd name="connsiteX1" fmla="*/ 119537 w 119287"/>
                      <a:gd name="connsiteY1" fmla="*/ 16090 h 15774"/>
                      <a:gd name="connsiteX2" fmla="*/ 119537 w 119287"/>
                      <a:gd name="connsiteY2" fmla="*/ 316 h 15774"/>
                      <a:gd name="connsiteX3" fmla="*/ 249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249" y="16090"/>
                        </a:moveTo>
                        <a:lnTo>
                          <a:pt x="119537" y="16090"/>
                        </a:lnTo>
                        <a:lnTo>
                          <a:pt x="119537" y="316"/>
                        </a:lnTo>
                        <a:lnTo>
                          <a:pt x="249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7" name="フリーフォーム: 図形 26">
                    <a:extLst>
                      <a:ext uri="{FF2B5EF4-FFF2-40B4-BE49-F238E27FC236}">
                        <a16:creationId xmlns:a16="http://schemas.microsoft.com/office/drawing/2014/main" id="{5CFE3C87-9536-51EA-42C9-6F189386B651}"/>
                      </a:ext>
                    </a:extLst>
                  </p:cNvPr>
                  <p:cNvSpPr/>
                  <p:nvPr/>
                </p:nvSpPr>
                <p:spPr>
                  <a:xfrm flipV="1">
                    <a:off x="4959526" y="5334302"/>
                    <a:ext cx="82721" cy="138612"/>
                  </a:xfrm>
                  <a:custGeom>
                    <a:avLst/>
                    <a:gdLst>
                      <a:gd name="connsiteX0" fmla="*/ 2982 w 82721"/>
                      <a:gd name="connsiteY0" fmla="*/ 16084 h 138612"/>
                      <a:gd name="connsiteX1" fmla="*/ 33682 w 82721"/>
                      <a:gd name="connsiteY1" fmla="*/ 16084 h 138612"/>
                      <a:gd name="connsiteX2" fmla="*/ 33682 w 82721"/>
                      <a:gd name="connsiteY2" fmla="*/ 121841 h 138612"/>
                      <a:gd name="connsiteX3" fmla="*/ 272 w 82721"/>
                      <a:gd name="connsiteY3" fmla="*/ 115157 h 138612"/>
                      <a:gd name="connsiteX4" fmla="*/ 272 w 82721"/>
                      <a:gd name="connsiteY4" fmla="*/ 132239 h 138612"/>
                      <a:gd name="connsiteX5" fmla="*/ 33504 w 82721"/>
                      <a:gd name="connsiteY5" fmla="*/ 138923 h 138612"/>
                      <a:gd name="connsiteX6" fmla="*/ 52293 w 82721"/>
                      <a:gd name="connsiteY6" fmla="*/ 138923 h 138612"/>
                      <a:gd name="connsiteX7" fmla="*/ 52293 w 82721"/>
                      <a:gd name="connsiteY7" fmla="*/ 16084 h 138612"/>
                      <a:gd name="connsiteX8" fmla="*/ 82993 w 82721"/>
                      <a:gd name="connsiteY8" fmla="*/ 16084 h 138612"/>
                      <a:gd name="connsiteX9" fmla="*/ 82993 w 82721"/>
                      <a:gd name="connsiteY9" fmla="*/ 310 h 138612"/>
                      <a:gd name="connsiteX10" fmla="*/ 2982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982" y="16084"/>
                        </a:moveTo>
                        <a:lnTo>
                          <a:pt x="33682" y="16084"/>
                        </a:lnTo>
                        <a:lnTo>
                          <a:pt x="33682" y="121841"/>
                        </a:lnTo>
                        <a:lnTo>
                          <a:pt x="272" y="115157"/>
                        </a:lnTo>
                        <a:lnTo>
                          <a:pt x="272" y="132239"/>
                        </a:lnTo>
                        <a:lnTo>
                          <a:pt x="33504" y="138923"/>
                        </a:lnTo>
                        <a:lnTo>
                          <a:pt x="52293" y="138923"/>
                        </a:lnTo>
                        <a:lnTo>
                          <a:pt x="52293" y="16084"/>
                        </a:lnTo>
                        <a:lnTo>
                          <a:pt x="82993" y="16084"/>
                        </a:lnTo>
                        <a:lnTo>
                          <a:pt x="82993" y="310"/>
                        </a:lnTo>
                        <a:lnTo>
                          <a:pt x="2982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8" name="グラフィックス 4">
                <a:extLst>
                  <a:ext uri="{FF2B5EF4-FFF2-40B4-BE49-F238E27FC236}">
                    <a16:creationId xmlns:a16="http://schemas.microsoft.com/office/drawing/2014/main" id="{D2781823-AEE7-66B8-B060-FDB1B9E120CD}"/>
                  </a:ext>
                </a:extLst>
              </p:cNvPr>
              <p:cNvGrpSpPr/>
              <p:nvPr/>
            </p:nvGrpSpPr>
            <p:grpSpPr>
              <a:xfrm>
                <a:off x="6254472" y="1105671"/>
                <a:ext cx="45321" cy="4367242"/>
                <a:chOff x="6254472" y="1105671"/>
                <a:chExt cx="45321" cy="4367242"/>
              </a:xfrm>
            </p:grpSpPr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0FFBF4FB-77D0-C85C-F942-2A3D0A4107BF}"/>
                    </a:ext>
                  </a:extLst>
                </p:cNvPr>
                <p:cNvSpPr/>
                <p:nvPr/>
              </p:nvSpPr>
              <p:spPr>
                <a:xfrm>
                  <a:off x="6274452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0" name="フリーフォーム: 図形 29">
                  <a:extLst>
                    <a:ext uri="{FF2B5EF4-FFF2-40B4-BE49-F238E27FC236}">
                      <a16:creationId xmlns:a16="http://schemas.microsoft.com/office/drawing/2014/main" id="{C7F25DDB-A5E0-DBB1-C053-EDA205CC9411}"/>
                    </a:ext>
                  </a:extLst>
                </p:cNvPr>
                <p:cNvSpPr/>
                <p:nvPr/>
              </p:nvSpPr>
              <p:spPr>
                <a:xfrm>
                  <a:off x="6274452" y="5239750"/>
                  <a:ext cx="12705" cy="44362"/>
                </a:xfrm>
                <a:custGeom>
                  <a:avLst/>
                  <a:gdLst>
                    <a:gd name="connsiteX0" fmla="*/ 405 w 12705"/>
                    <a:gd name="connsiteY0" fmla="*/ 333 h 44362"/>
                    <a:gd name="connsiteX1" fmla="*/ 405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405" y="333"/>
                      </a:moveTo>
                      <a:lnTo>
                        <a:pt x="405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5633AAC5-0F57-FD10-1CDE-631D6F77511A}"/>
                    </a:ext>
                  </a:extLst>
                </p:cNvPr>
                <p:cNvSpPr/>
                <p:nvPr/>
              </p:nvSpPr>
              <p:spPr>
                <a:xfrm flipV="1">
                  <a:off x="6254472" y="5328449"/>
                  <a:ext cx="45321" cy="144465"/>
                </a:xfrm>
                <a:custGeom>
                  <a:avLst/>
                  <a:gdLst>
                    <a:gd name="connsiteX0" fmla="*/ 28589 w 45321"/>
                    <a:gd name="connsiteY0" fmla="*/ 144773 h 144465"/>
                    <a:gd name="connsiteX1" fmla="*/ 45711 w 45321"/>
                    <a:gd name="connsiteY1" fmla="*/ 144773 h 144465"/>
                    <a:gd name="connsiteX2" fmla="*/ 41512 w 45321"/>
                    <a:gd name="connsiteY2" fmla="*/ 123117 h 144465"/>
                    <a:gd name="connsiteX3" fmla="*/ 24390 w 45321"/>
                    <a:gd name="connsiteY3" fmla="*/ 123117 h 144465"/>
                    <a:gd name="connsiteX4" fmla="*/ 20757 w 45321"/>
                    <a:gd name="connsiteY4" fmla="*/ 104283 h 144465"/>
                    <a:gd name="connsiteX5" fmla="*/ 37880 w 45321"/>
                    <a:gd name="connsiteY5" fmla="*/ 104283 h 144465"/>
                    <a:gd name="connsiteX6" fmla="*/ 17512 w 45321"/>
                    <a:gd name="connsiteY6" fmla="*/ 308 h 144465"/>
                    <a:gd name="connsiteX7" fmla="*/ 390 w 45321"/>
                    <a:gd name="connsiteY7" fmla="*/ 308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321" h="144465">
                      <a:moveTo>
                        <a:pt x="28589" y="144773"/>
                      </a:moveTo>
                      <a:lnTo>
                        <a:pt x="45711" y="144773"/>
                      </a:lnTo>
                      <a:lnTo>
                        <a:pt x="41512" y="123117"/>
                      </a:lnTo>
                      <a:lnTo>
                        <a:pt x="24390" y="123117"/>
                      </a:lnTo>
                      <a:close/>
                      <a:moveTo>
                        <a:pt x="20757" y="104283"/>
                      </a:moveTo>
                      <a:lnTo>
                        <a:pt x="37880" y="104283"/>
                      </a:lnTo>
                      <a:lnTo>
                        <a:pt x="17512" y="308"/>
                      </a:lnTo>
                      <a:lnTo>
                        <a:pt x="390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32" name="グラフィックス 4">
                <a:extLst>
                  <a:ext uri="{FF2B5EF4-FFF2-40B4-BE49-F238E27FC236}">
                    <a16:creationId xmlns:a16="http://schemas.microsoft.com/office/drawing/2014/main" id="{0707BD85-CA0A-E932-3B34-27F88E1E3978}"/>
                  </a:ext>
                </a:extLst>
              </p:cNvPr>
              <p:cNvGrpSpPr/>
              <p:nvPr/>
            </p:nvGrpSpPr>
            <p:grpSpPr>
              <a:xfrm>
                <a:off x="7494162" y="1105671"/>
                <a:ext cx="383840" cy="4367242"/>
                <a:chOff x="7494162" y="1105671"/>
                <a:chExt cx="383840" cy="4367242"/>
              </a:xfrm>
            </p:grpSpPr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BD7F2192-74D5-C610-0BD6-F9DDAA38EDC1}"/>
                    </a:ext>
                  </a:extLst>
                </p:cNvPr>
                <p:cNvSpPr/>
                <p:nvPr/>
              </p:nvSpPr>
              <p:spPr>
                <a:xfrm>
                  <a:off x="769233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4" name="フリーフォーム: 図形 33">
                  <a:extLst>
                    <a:ext uri="{FF2B5EF4-FFF2-40B4-BE49-F238E27FC236}">
                      <a16:creationId xmlns:a16="http://schemas.microsoft.com/office/drawing/2014/main" id="{91F90FB3-B507-87E5-C428-5577BB9F3B7D}"/>
                    </a:ext>
                  </a:extLst>
                </p:cNvPr>
                <p:cNvSpPr/>
                <p:nvPr/>
              </p:nvSpPr>
              <p:spPr>
                <a:xfrm>
                  <a:off x="7692330" y="5239750"/>
                  <a:ext cx="12705" cy="44362"/>
                </a:xfrm>
                <a:custGeom>
                  <a:avLst/>
                  <a:gdLst>
                    <a:gd name="connsiteX0" fmla="*/ 517 w 12705"/>
                    <a:gd name="connsiteY0" fmla="*/ 333 h 44362"/>
                    <a:gd name="connsiteX1" fmla="*/ 517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517" y="333"/>
                      </a:moveTo>
                      <a:lnTo>
                        <a:pt x="517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35" name="グラフィックス 4">
                  <a:extLst>
                    <a:ext uri="{FF2B5EF4-FFF2-40B4-BE49-F238E27FC236}">
                      <a16:creationId xmlns:a16="http://schemas.microsoft.com/office/drawing/2014/main" id="{02397E1F-2E24-DFF4-2279-18A9AF53EE7B}"/>
                    </a:ext>
                  </a:extLst>
                </p:cNvPr>
                <p:cNvGrpSpPr/>
                <p:nvPr/>
              </p:nvGrpSpPr>
              <p:grpSpPr>
                <a:xfrm>
                  <a:off x="7494162" y="5328449"/>
                  <a:ext cx="383840" cy="144465"/>
                  <a:chOff x="7494162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36" name="フリーフォーム: 図形 35">
                    <a:extLst>
                      <a:ext uri="{FF2B5EF4-FFF2-40B4-BE49-F238E27FC236}">
                        <a16:creationId xmlns:a16="http://schemas.microsoft.com/office/drawing/2014/main" id="{B35F147F-AF80-FEBB-41DF-5E989A257B6D}"/>
                      </a:ext>
                    </a:extLst>
                  </p:cNvPr>
                  <p:cNvSpPr/>
                  <p:nvPr/>
                </p:nvSpPr>
                <p:spPr>
                  <a:xfrm flipV="1">
                    <a:off x="7494162" y="5328449"/>
                    <a:ext cx="45321" cy="144465"/>
                  </a:xfrm>
                  <a:custGeom>
                    <a:avLst/>
                    <a:gdLst>
                      <a:gd name="connsiteX0" fmla="*/ 28687 w 45321"/>
                      <a:gd name="connsiteY0" fmla="*/ 144773 h 144465"/>
                      <a:gd name="connsiteX1" fmla="*/ 45809 w 45321"/>
                      <a:gd name="connsiteY1" fmla="*/ 144773 h 144465"/>
                      <a:gd name="connsiteX2" fmla="*/ 41610 w 45321"/>
                      <a:gd name="connsiteY2" fmla="*/ 123117 h 144465"/>
                      <a:gd name="connsiteX3" fmla="*/ 24488 w 45321"/>
                      <a:gd name="connsiteY3" fmla="*/ 123117 h 144465"/>
                      <a:gd name="connsiteX4" fmla="*/ 20855 w 45321"/>
                      <a:gd name="connsiteY4" fmla="*/ 104283 h 144465"/>
                      <a:gd name="connsiteX5" fmla="*/ 37977 w 45321"/>
                      <a:gd name="connsiteY5" fmla="*/ 104283 h 144465"/>
                      <a:gd name="connsiteX6" fmla="*/ 17609 w 45321"/>
                      <a:gd name="connsiteY6" fmla="*/ 308 h 144465"/>
                      <a:gd name="connsiteX7" fmla="*/ 487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687" y="144773"/>
                        </a:moveTo>
                        <a:lnTo>
                          <a:pt x="45809" y="144773"/>
                        </a:lnTo>
                        <a:lnTo>
                          <a:pt x="41610" y="123117"/>
                        </a:lnTo>
                        <a:lnTo>
                          <a:pt x="24488" y="123117"/>
                        </a:lnTo>
                        <a:close/>
                        <a:moveTo>
                          <a:pt x="20855" y="104283"/>
                        </a:moveTo>
                        <a:lnTo>
                          <a:pt x="37977" y="104283"/>
                        </a:lnTo>
                        <a:lnTo>
                          <a:pt x="17609" y="308"/>
                        </a:lnTo>
                        <a:lnTo>
                          <a:pt x="48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3AEB376D-A8C0-A691-5CDA-757044CB9FA6}"/>
                      </a:ext>
                    </a:extLst>
                  </p:cNvPr>
                  <p:cNvSpPr/>
                  <p:nvPr/>
                </p:nvSpPr>
                <p:spPr>
                  <a:xfrm flipV="1">
                    <a:off x="7597728" y="5353700"/>
                    <a:ext cx="119287" cy="119214"/>
                  </a:xfrm>
                  <a:custGeom>
                    <a:avLst/>
                    <a:gdLst>
                      <a:gd name="connsiteX0" fmla="*/ 67947 w 119287"/>
                      <a:gd name="connsiteY0" fmla="*/ 119530 h 119214"/>
                      <a:gd name="connsiteX1" fmla="*/ 67947 w 119287"/>
                      <a:gd name="connsiteY1" fmla="*/ 67810 h 119214"/>
                      <a:gd name="connsiteX2" fmla="*/ 119760 w 119287"/>
                      <a:gd name="connsiteY2" fmla="*/ 67810 h 119214"/>
                      <a:gd name="connsiteX3" fmla="*/ 119760 w 119287"/>
                      <a:gd name="connsiteY3" fmla="*/ 52036 h 119214"/>
                      <a:gd name="connsiteX4" fmla="*/ 67947 w 119287"/>
                      <a:gd name="connsiteY4" fmla="*/ 52036 h 119214"/>
                      <a:gd name="connsiteX5" fmla="*/ 67947 w 119287"/>
                      <a:gd name="connsiteY5" fmla="*/ 316 h 119214"/>
                      <a:gd name="connsiteX6" fmla="*/ 52314 w 119287"/>
                      <a:gd name="connsiteY6" fmla="*/ 316 h 119214"/>
                      <a:gd name="connsiteX7" fmla="*/ 52314 w 119287"/>
                      <a:gd name="connsiteY7" fmla="*/ 52036 h 119214"/>
                      <a:gd name="connsiteX8" fmla="*/ 472 w 119287"/>
                      <a:gd name="connsiteY8" fmla="*/ 52036 h 119214"/>
                      <a:gd name="connsiteX9" fmla="*/ 472 w 119287"/>
                      <a:gd name="connsiteY9" fmla="*/ 67810 h 119214"/>
                      <a:gd name="connsiteX10" fmla="*/ 52314 w 119287"/>
                      <a:gd name="connsiteY10" fmla="*/ 67810 h 119214"/>
                      <a:gd name="connsiteX11" fmla="*/ 52314 w 119287"/>
                      <a:gd name="connsiteY11" fmla="*/ 11953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947" y="119530"/>
                        </a:moveTo>
                        <a:lnTo>
                          <a:pt x="67947" y="67810"/>
                        </a:lnTo>
                        <a:lnTo>
                          <a:pt x="119760" y="67810"/>
                        </a:lnTo>
                        <a:lnTo>
                          <a:pt x="119760" y="52036"/>
                        </a:lnTo>
                        <a:lnTo>
                          <a:pt x="67947" y="52036"/>
                        </a:lnTo>
                        <a:lnTo>
                          <a:pt x="67947" y="316"/>
                        </a:lnTo>
                        <a:lnTo>
                          <a:pt x="52314" y="316"/>
                        </a:lnTo>
                        <a:lnTo>
                          <a:pt x="52314" y="52036"/>
                        </a:lnTo>
                        <a:lnTo>
                          <a:pt x="472" y="52036"/>
                        </a:lnTo>
                        <a:lnTo>
                          <a:pt x="472" y="67810"/>
                        </a:lnTo>
                        <a:lnTo>
                          <a:pt x="52314" y="67810"/>
                        </a:lnTo>
                        <a:lnTo>
                          <a:pt x="52314" y="119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8" name="フリーフォーム: 図形 37">
                    <a:extLst>
                      <a:ext uri="{FF2B5EF4-FFF2-40B4-BE49-F238E27FC236}">
                        <a16:creationId xmlns:a16="http://schemas.microsoft.com/office/drawing/2014/main" id="{AAB16F4A-050B-BF6F-2A93-22082EBA23E9}"/>
                      </a:ext>
                    </a:extLst>
                  </p:cNvPr>
                  <p:cNvSpPr/>
                  <p:nvPr/>
                </p:nvSpPr>
                <p:spPr>
                  <a:xfrm flipV="1">
                    <a:off x="7795282" y="5334302"/>
                    <a:ext cx="82721" cy="138612"/>
                  </a:xfrm>
                  <a:custGeom>
                    <a:avLst/>
                    <a:gdLst>
                      <a:gd name="connsiteX0" fmla="*/ 3205 w 82721"/>
                      <a:gd name="connsiteY0" fmla="*/ 16084 h 138612"/>
                      <a:gd name="connsiteX1" fmla="*/ 33905 w 82721"/>
                      <a:gd name="connsiteY1" fmla="*/ 16084 h 138612"/>
                      <a:gd name="connsiteX2" fmla="*/ 33905 w 82721"/>
                      <a:gd name="connsiteY2" fmla="*/ 121841 h 138612"/>
                      <a:gd name="connsiteX3" fmla="*/ 495 w 82721"/>
                      <a:gd name="connsiteY3" fmla="*/ 115157 h 138612"/>
                      <a:gd name="connsiteX4" fmla="*/ 495 w 82721"/>
                      <a:gd name="connsiteY4" fmla="*/ 132239 h 138612"/>
                      <a:gd name="connsiteX5" fmla="*/ 33727 w 82721"/>
                      <a:gd name="connsiteY5" fmla="*/ 138923 h 138612"/>
                      <a:gd name="connsiteX6" fmla="*/ 52516 w 82721"/>
                      <a:gd name="connsiteY6" fmla="*/ 138923 h 138612"/>
                      <a:gd name="connsiteX7" fmla="*/ 52516 w 82721"/>
                      <a:gd name="connsiteY7" fmla="*/ 16084 h 138612"/>
                      <a:gd name="connsiteX8" fmla="*/ 83217 w 82721"/>
                      <a:gd name="connsiteY8" fmla="*/ 16084 h 138612"/>
                      <a:gd name="connsiteX9" fmla="*/ 83217 w 82721"/>
                      <a:gd name="connsiteY9" fmla="*/ 310 h 138612"/>
                      <a:gd name="connsiteX10" fmla="*/ 3205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205" y="16084"/>
                        </a:moveTo>
                        <a:lnTo>
                          <a:pt x="33905" y="16084"/>
                        </a:lnTo>
                        <a:lnTo>
                          <a:pt x="33905" y="121841"/>
                        </a:lnTo>
                        <a:lnTo>
                          <a:pt x="495" y="115157"/>
                        </a:lnTo>
                        <a:lnTo>
                          <a:pt x="495" y="132239"/>
                        </a:lnTo>
                        <a:lnTo>
                          <a:pt x="33727" y="138923"/>
                        </a:lnTo>
                        <a:lnTo>
                          <a:pt x="52516" y="138923"/>
                        </a:lnTo>
                        <a:lnTo>
                          <a:pt x="52516" y="16084"/>
                        </a:lnTo>
                        <a:lnTo>
                          <a:pt x="83217" y="16084"/>
                        </a:lnTo>
                        <a:lnTo>
                          <a:pt x="83217" y="310"/>
                        </a:lnTo>
                        <a:lnTo>
                          <a:pt x="3205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39" name="グラフィックス 4">
                <a:extLst>
                  <a:ext uri="{FF2B5EF4-FFF2-40B4-BE49-F238E27FC236}">
                    <a16:creationId xmlns:a16="http://schemas.microsoft.com/office/drawing/2014/main" id="{451BF490-BC21-18BE-6D7A-B9976B9CA9A7}"/>
                  </a:ext>
                </a:extLst>
              </p:cNvPr>
              <p:cNvGrpSpPr/>
              <p:nvPr/>
            </p:nvGrpSpPr>
            <p:grpSpPr>
              <a:xfrm>
                <a:off x="5296298" y="5601177"/>
                <a:ext cx="538597" cy="146010"/>
                <a:chOff x="5296298" y="5601177"/>
                <a:chExt cx="538597" cy="146010"/>
              </a:xfrm>
              <a:solidFill>
                <a:srgbClr val="000000"/>
              </a:solidFill>
            </p:grpSpPr>
            <p:sp>
              <p:nvSpPr>
                <p:cNvPr id="40" name="フリーフォーム: 図形 39">
                  <a:extLst>
                    <a:ext uri="{FF2B5EF4-FFF2-40B4-BE49-F238E27FC236}">
                      <a16:creationId xmlns:a16="http://schemas.microsoft.com/office/drawing/2014/main" id="{EC54A467-48B9-A0E4-FF2F-C4CB2870FFC6}"/>
                    </a:ext>
                  </a:extLst>
                </p:cNvPr>
                <p:cNvSpPr/>
                <p:nvPr/>
              </p:nvSpPr>
              <p:spPr>
                <a:xfrm flipV="1">
                  <a:off x="5296298" y="5601177"/>
                  <a:ext cx="79654" cy="109173"/>
                </a:xfrm>
                <a:custGeom>
                  <a:avLst/>
                  <a:gdLst>
                    <a:gd name="connsiteX0" fmla="*/ 74361 w 79654"/>
                    <a:gd name="connsiteY0" fmla="*/ 103957 h 109173"/>
                    <a:gd name="connsiteX1" fmla="*/ 74361 w 79654"/>
                    <a:gd name="connsiteY1" fmla="*/ 87796 h 109173"/>
                    <a:gd name="connsiteX2" fmla="*/ 59294 w 79654"/>
                    <a:gd name="connsiteY2" fmla="*/ 93352 h 109173"/>
                    <a:gd name="connsiteX3" fmla="*/ 43095 w 79654"/>
                    <a:gd name="connsiteY3" fmla="*/ 95223 h 109173"/>
                    <a:gd name="connsiteX4" fmla="*/ 23978 w 79654"/>
                    <a:gd name="connsiteY4" fmla="*/ 91332 h 109173"/>
                    <a:gd name="connsiteX5" fmla="*/ 17605 w 79654"/>
                    <a:gd name="connsiteY5" fmla="*/ 79627 h 109173"/>
                    <a:gd name="connsiteX6" fmla="*/ 22161 w 79654"/>
                    <a:gd name="connsiteY6" fmla="*/ 70299 h 109173"/>
                    <a:gd name="connsiteX7" fmla="*/ 40504 w 79654"/>
                    <a:gd name="connsiteY7" fmla="*/ 63853 h 109173"/>
                    <a:gd name="connsiteX8" fmla="*/ 46370 w 79654"/>
                    <a:gd name="connsiteY8" fmla="*/ 62545 h 109173"/>
                    <a:gd name="connsiteX9" fmla="*/ 72277 w 79654"/>
                    <a:gd name="connsiteY9" fmla="*/ 51554 h 109173"/>
                    <a:gd name="connsiteX10" fmla="*/ 79959 w 79654"/>
                    <a:gd name="connsiteY10" fmla="*/ 31739 h 109173"/>
                    <a:gd name="connsiteX11" fmla="*/ 68465 w 79654"/>
                    <a:gd name="connsiteY11" fmla="*/ 8776 h 109173"/>
                    <a:gd name="connsiteX12" fmla="*/ 36871 w 79654"/>
                    <a:gd name="connsiteY12" fmla="*/ 339 h 109173"/>
                    <a:gd name="connsiteX13" fmla="*/ 19422 w 79654"/>
                    <a:gd name="connsiteY13" fmla="*/ 1973 h 109173"/>
                    <a:gd name="connsiteX14" fmla="*/ 305 w 79654"/>
                    <a:gd name="connsiteY14" fmla="*/ 6845 h 109173"/>
                    <a:gd name="connsiteX15" fmla="*/ 305 w 79654"/>
                    <a:gd name="connsiteY15" fmla="*/ 24491 h 109173"/>
                    <a:gd name="connsiteX16" fmla="*/ 19005 w 79654"/>
                    <a:gd name="connsiteY16" fmla="*/ 17094 h 109173"/>
                    <a:gd name="connsiteX17" fmla="*/ 37259 w 79654"/>
                    <a:gd name="connsiteY17" fmla="*/ 14658 h 109173"/>
                    <a:gd name="connsiteX18" fmla="*/ 55840 w 79654"/>
                    <a:gd name="connsiteY18" fmla="*/ 18787 h 109173"/>
                    <a:gd name="connsiteX19" fmla="*/ 62361 w 79654"/>
                    <a:gd name="connsiteY19" fmla="*/ 30432 h 109173"/>
                    <a:gd name="connsiteX20" fmla="*/ 57656 w 79654"/>
                    <a:gd name="connsiteY20" fmla="*/ 41097 h 109173"/>
                    <a:gd name="connsiteX21" fmla="*/ 37050 w 79654"/>
                    <a:gd name="connsiteY21" fmla="*/ 48256 h 109173"/>
                    <a:gd name="connsiteX22" fmla="*/ 31095 w 79654"/>
                    <a:gd name="connsiteY22" fmla="*/ 49653 h 109173"/>
                    <a:gd name="connsiteX23" fmla="*/ 8106 w 79654"/>
                    <a:gd name="connsiteY23" fmla="*/ 59901 h 109173"/>
                    <a:gd name="connsiteX24" fmla="*/ 1049 w 79654"/>
                    <a:gd name="connsiteY24" fmla="*/ 78884 h 109173"/>
                    <a:gd name="connsiteX25" fmla="*/ 11471 w 79654"/>
                    <a:gd name="connsiteY25" fmla="*/ 101521 h 109173"/>
                    <a:gd name="connsiteX26" fmla="*/ 41070 w 79654"/>
                    <a:gd name="connsiteY26" fmla="*/ 109512 h 109173"/>
                    <a:gd name="connsiteX27" fmla="*/ 58907 w 79654"/>
                    <a:gd name="connsiteY27" fmla="*/ 108116 h 109173"/>
                    <a:gd name="connsiteX28" fmla="*/ 74361 w 79654"/>
                    <a:gd name="connsiteY28" fmla="*/ 10395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9654" h="109173">
                      <a:moveTo>
                        <a:pt x="74361" y="103957"/>
                      </a:moveTo>
                      <a:lnTo>
                        <a:pt x="74361" y="87796"/>
                      </a:lnTo>
                      <a:cubicBezTo>
                        <a:pt x="69537" y="90272"/>
                        <a:pt x="64515" y="92124"/>
                        <a:pt x="59294" y="93352"/>
                      </a:cubicBezTo>
                      <a:cubicBezTo>
                        <a:pt x="54093" y="94599"/>
                        <a:pt x="48693" y="95223"/>
                        <a:pt x="43095" y="95223"/>
                      </a:cubicBezTo>
                      <a:cubicBezTo>
                        <a:pt x="34598" y="95223"/>
                        <a:pt x="28226" y="93926"/>
                        <a:pt x="23978" y="91332"/>
                      </a:cubicBezTo>
                      <a:cubicBezTo>
                        <a:pt x="19730" y="88737"/>
                        <a:pt x="17605" y="84836"/>
                        <a:pt x="17605" y="79627"/>
                      </a:cubicBezTo>
                      <a:cubicBezTo>
                        <a:pt x="17605" y="75666"/>
                        <a:pt x="19124" y="72557"/>
                        <a:pt x="22161" y="70299"/>
                      </a:cubicBezTo>
                      <a:cubicBezTo>
                        <a:pt x="25199" y="68041"/>
                        <a:pt x="31313" y="65892"/>
                        <a:pt x="40504" y="63853"/>
                      </a:cubicBezTo>
                      <a:lnTo>
                        <a:pt x="46370" y="62545"/>
                      </a:lnTo>
                      <a:cubicBezTo>
                        <a:pt x="58520" y="59951"/>
                        <a:pt x="67155" y="56287"/>
                        <a:pt x="72277" y="51554"/>
                      </a:cubicBezTo>
                      <a:cubicBezTo>
                        <a:pt x="77398" y="46820"/>
                        <a:pt x="79959" y="40216"/>
                        <a:pt x="79959" y="31739"/>
                      </a:cubicBezTo>
                      <a:cubicBezTo>
                        <a:pt x="79959" y="22075"/>
                        <a:pt x="76128" y="14420"/>
                        <a:pt x="68465" y="8776"/>
                      </a:cubicBezTo>
                      <a:cubicBezTo>
                        <a:pt x="60803" y="3151"/>
                        <a:pt x="50271" y="339"/>
                        <a:pt x="36871" y="339"/>
                      </a:cubicBezTo>
                      <a:cubicBezTo>
                        <a:pt x="31293" y="339"/>
                        <a:pt x="25477" y="884"/>
                        <a:pt x="19422" y="1973"/>
                      </a:cubicBezTo>
                      <a:cubicBezTo>
                        <a:pt x="13367" y="3062"/>
                        <a:pt x="6995" y="4686"/>
                        <a:pt x="305" y="6845"/>
                      </a:cubicBezTo>
                      <a:lnTo>
                        <a:pt x="305" y="24491"/>
                      </a:lnTo>
                      <a:cubicBezTo>
                        <a:pt x="6637" y="21203"/>
                        <a:pt x="12871" y="18737"/>
                        <a:pt x="19005" y="17094"/>
                      </a:cubicBezTo>
                      <a:cubicBezTo>
                        <a:pt x="25139" y="15470"/>
                        <a:pt x="31224" y="14658"/>
                        <a:pt x="37259" y="14658"/>
                      </a:cubicBezTo>
                      <a:cubicBezTo>
                        <a:pt x="45318" y="14658"/>
                        <a:pt x="51512" y="16034"/>
                        <a:pt x="55840" y="18787"/>
                      </a:cubicBezTo>
                      <a:cubicBezTo>
                        <a:pt x="60187" y="21540"/>
                        <a:pt x="62361" y="25421"/>
                        <a:pt x="62361" y="30432"/>
                      </a:cubicBezTo>
                      <a:cubicBezTo>
                        <a:pt x="62361" y="35067"/>
                        <a:pt x="60793" y="38621"/>
                        <a:pt x="57656" y="41097"/>
                      </a:cubicBezTo>
                      <a:cubicBezTo>
                        <a:pt x="54539" y="43573"/>
                        <a:pt x="47671" y="45959"/>
                        <a:pt x="37050" y="48256"/>
                      </a:cubicBezTo>
                      <a:lnTo>
                        <a:pt x="31095" y="49653"/>
                      </a:lnTo>
                      <a:cubicBezTo>
                        <a:pt x="20494" y="51871"/>
                        <a:pt x="12831" y="55287"/>
                        <a:pt x="8106" y="59901"/>
                      </a:cubicBezTo>
                      <a:cubicBezTo>
                        <a:pt x="3402" y="64516"/>
                        <a:pt x="1049" y="70844"/>
                        <a:pt x="1049" y="78884"/>
                      </a:cubicBezTo>
                      <a:cubicBezTo>
                        <a:pt x="1049" y="88668"/>
                        <a:pt x="4523" y="96213"/>
                        <a:pt x="11471" y="101521"/>
                      </a:cubicBezTo>
                      <a:cubicBezTo>
                        <a:pt x="18419" y="106849"/>
                        <a:pt x="28286" y="109512"/>
                        <a:pt x="41070" y="109512"/>
                      </a:cubicBezTo>
                      <a:cubicBezTo>
                        <a:pt x="47383" y="109512"/>
                        <a:pt x="53328" y="109047"/>
                        <a:pt x="58907" y="108116"/>
                      </a:cubicBezTo>
                      <a:cubicBezTo>
                        <a:pt x="64505" y="107205"/>
                        <a:pt x="69656" y="105819"/>
                        <a:pt x="74361" y="1039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9DE6EFDA-9694-D217-FD05-FB53A2810C49}"/>
                    </a:ext>
                  </a:extLst>
                </p:cNvPr>
                <p:cNvSpPr/>
                <p:nvPr/>
              </p:nvSpPr>
              <p:spPr>
                <a:xfrm flipV="1">
                  <a:off x="5402555" y="5601177"/>
                  <a:ext cx="93262" cy="146010"/>
                </a:xfrm>
                <a:custGeom>
                  <a:avLst/>
                  <a:gdLst>
                    <a:gd name="connsiteX0" fmla="*/ 17518 w 93262"/>
                    <a:gd name="connsiteY0" fmla="*/ 55486 h 146010"/>
                    <a:gd name="connsiteX1" fmla="*/ 17518 w 93262"/>
                    <a:gd name="connsiteY1" fmla="*/ 350 h 146010"/>
                    <a:gd name="connsiteX2" fmla="*/ 307 w 93262"/>
                    <a:gd name="connsiteY2" fmla="*/ 350 h 146010"/>
                    <a:gd name="connsiteX3" fmla="*/ 307 w 93262"/>
                    <a:gd name="connsiteY3" fmla="*/ 143865 h 146010"/>
                    <a:gd name="connsiteX4" fmla="*/ 17518 w 93262"/>
                    <a:gd name="connsiteY4" fmla="*/ 143865 h 146010"/>
                    <a:gd name="connsiteX5" fmla="*/ 17518 w 93262"/>
                    <a:gd name="connsiteY5" fmla="*/ 128090 h 146010"/>
                    <a:gd name="connsiteX6" fmla="*/ 31156 w 93262"/>
                    <a:gd name="connsiteY6" fmla="*/ 141845 h 146010"/>
                    <a:gd name="connsiteX7" fmla="*/ 50839 w 93262"/>
                    <a:gd name="connsiteY7" fmla="*/ 146360 h 146010"/>
                    <a:gd name="connsiteX8" fmla="*/ 81688 w 93262"/>
                    <a:gd name="connsiteY8" fmla="*/ 131328 h 146010"/>
                    <a:gd name="connsiteX9" fmla="*/ 93569 w 93262"/>
                    <a:gd name="connsiteY9" fmla="*/ 91788 h 146010"/>
                    <a:gd name="connsiteX10" fmla="*/ 81688 w 93262"/>
                    <a:gd name="connsiteY10" fmla="*/ 52219 h 146010"/>
                    <a:gd name="connsiteX11" fmla="*/ 50839 w 93262"/>
                    <a:gd name="connsiteY11" fmla="*/ 37187 h 146010"/>
                    <a:gd name="connsiteX12" fmla="*/ 31156 w 93262"/>
                    <a:gd name="connsiteY12" fmla="*/ 41702 h 146010"/>
                    <a:gd name="connsiteX13" fmla="*/ 17518 w 93262"/>
                    <a:gd name="connsiteY13" fmla="*/ 55486 h 146010"/>
                    <a:gd name="connsiteX14" fmla="*/ 75792 w 93262"/>
                    <a:gd name="connsiteY14" fmla="*/ 91788 h 146010"/>
                    <a:gd name="connsiteX15" fmla="*/ 68020 w 93262"/>
                    <a:gd name="connsiteY15" fmla="*/ 121347 h 146010"/>
                    <a:gd name="connsiteX16" fmla="*/ 46670 w 93262"/>
                    <a:gd name="connsiteY16" fmla="*/ 132071 h 146010"/>
                    <a:gd name="connsiteX17" fmla="*/ 25290 w 93262"/>
                    <a:gd name="connsiteY17" fmla="*/ 121347 h 146010"/>
                    <a:gd name="connsiteX18" fmla="*/ 17518 w 93262"/>
                    <a:gd name="connsiteY18" fmla="*/ 91788 h 146010"/>
                    <a:gd name="connsiteX19" fmla="*/ 25290 w 93262"/>
                    <a:gd name="connsiteY19" fmla="*/ 62230 h 146010"/>
                    <a:gd name="connsiteX20" fmla="*/ 46670 w 93262"/>
                    <a:gd name="connsiteY20" fmla="*/ 51506 h 146010"/>
                    <a:gd name="connsiteX21" fmla="*/ 68020 w 93262"/>
                    <a:gd name="connsiteY21" fmla="*/ 62230 h 146010"/>
                    <a:gd name="connsiteX22" fmla="*/ 75792 w 93262"/>
                    <a:gd name="connsiteY22" fmla="*/ 91788 h 146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3262" h="146010">
                      <a:moveTo>
                        <a:pt x="17518" y="55486"/>
                      </a:moveTo>
                      <a:lnTo>
                        <a:pt x="17518" y="350"/>
                      </a:lnTo>
                      <a:lnTo>
                        <a:pt x="307" y="350"/>
                      </a:lnTo>
                      <a:lnTo>
                        <a:pt x="307" y="143865"/>
                      </a:lnTo>
                      <a:lnTo>
                        <a:pt x="17518" y="143865"/>
                      </a:lnTo>
                      <a:lnTo>
                        <a:pt x="17518" y="128090"/>
                      </a:lnTo>
                      <a:cubicBezTo>
                        <a:pt x="21131" y="134269"/>
                        <a:pt x="25677" y="138854"/>
                        <a:pt x="31156" y="141845"/>
                      </a:cubicBezTo>
                      <a:cubicBezTo>
                        <a:pt x="36655" y="144855"/>
                        <a:pt x="43216" y="146360"/>
                        <a:pt x="50839" y="146360"/>
                      </a:cubicBezTo>
                      <a:cubicBezTo>
                        <a:pt x="63504" y="146360"/>
                        <a:pt x="73787" y="141350"/>
                        <a:pt x="81688" y="131328"/>
                      </a:cubicBezTo>
                      <a:cubicBezTo>
                        <a:pt x="89609" y="121307"/>
                        <a:pt x="93569" y="108127"/>
                        <a:pt x="93569" y="91788"/>
                      </a:cubicBezTo>
                      <a:cubicBezTo>
                        <a:pt x="93569" y="75449"/>
                        <a:pt x="89609" y="62259"/>
                        <a:pt x="81688" y="52219"/>
                      </a:cubicBezTo>
                      <a:cubicBezTo>
                        <a:pt x="73787" y="42197"/>
                        <a:pt x="63504" y="37187"/>
                        <a:pt x="50839" y="37187"/>
                      </a:cubicBezTo>
                      <a:cubicBezTo>
                        <a:pt x="43216" y="37187"/>
                        <a:pt x="36655" y="38692"/>
                        <a:pt x="31156" y="41702"/>
                      </a:cubicBezTo>
                      <a:cubicBezTo>
                        <a:pt x="25677" y="44713"/>
                        <a:pt x="21131" y="49307"/>
                        <a:pt x="17518" y="55486"/>
                      </a:cubicBezTo>
                      <a:close/>
                      <a:moveTo>
                        <a:pt x="75792" y="91788"/>
                      </a:moveTo>
                      <a:cubicBezTo>
                        <a:pt x="75792" y="104344"/>
                        <a:pt x="73201" y="114197"/>
                        <a:pt x="68020" y="121347"/>
                      </a:cubicBezTo>
                      <a:cubicBezTo>
                        <a:pt x="62839" y="128496"/>
                        <a:pt x="55722" y="132071"/>
                        <a:pt x="46670" y="132071"/>
                      </a:cubicBezTo>
                      <a:cubicBezTo>
                        <a:pt x="37598" y="132071"/>
                        <a:pt x="30471" y="128496"/>
                        <a:pt x="25290" y="121347"/>
                      </a:cubicBezTo>
                      <a:cubicBezTo>
                        <a:pt x="20109" y="114197"/>
                        <a:pt x="17518" y="104344"/>
                        <a:pt x="17518" y="91788"/>
                      </a:cubicBezTo>
                      <a:cubicBezTo>
                        <a:pt x="17518" y="79232"/>
                        <a:pt x="20109" y="69379"/>
                        <a:pt x="25290" y="62230"/>
                      </a:cubicBezTo>
                      <a:cubicBezTo>
                        <a:pt x="30471" y="55080"/>
                        <a:pt x="37598" y="51506"/>
                        <a:pt x="46670" y="51506"/>
                      </a:cubicBezTo>
                      <a:cubicBezTo>
                        <a:pt x="55722" y="51506"/>
                        <a:pt x="62839" y="55080"/>
                        <a:pt x="68020" y="62230"/>
                      </a:cubicBezTo>
                      <a:cubicBezTo>
                        <a:pt x="73201" y="69379"/>
                        <a:pt x="75792" y="79232"/>
                        <a:pt x="75792" y="91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8EFBB82C-CEE0-8480-A7C7-FC2D8F921F7B}"/>
                    </a:ext>
                  </a:extLst>
                </p:cNvPr>
                <p:cNvSpPr/>
                <p:nvPr/>
              </p:nvSpPr>
              <p:spPr>
                <a:xfrm flipV="1">
                  <a:off x="5517659" y="5601177"/>
                  <a:ext cx="88051" cy="109173"/>
                </a:xfrm>
                <a:custGeom>
                  <a:avLst/>
                  <a:gdLst>
                    <a:gd name="connsiteX0" fmla="*/ 54217 w 88051"/>
                    <a:gd name="connsiteY0" fmla="*/ 55297 h 109173"/>
                    <a:gd name="connsiteX1" fmla="*/ 25452 w 88051"/>
                    <a:gd name="connsiteY1" fmla="*/ 50573 h 109173"/>
                    <a:gd name="connsiteX2" fmla="*/ 17442 w 88051"/>
                    <a:gd name="connsiteY2" fmla="*/ 34413 h 109173"/>
                    <a:gd name="connsiteX3" fmla="*/ 23457 w 88051"/>
                    <a:gd name="connsiteY3" fmla="*/ 19975 h 109173"/>
                    <a:gd name="connsiteX4" fmla="*/ 39775 w 88051"/>
                    <a:gd name="connsiteY4" fmla="*/ 14658 h 109173"/>
                    <a:gd name="connsiteX5" fmla="*/ 62644 w 88051"/>
                    <a:gd name="connsiteY5" fmla="*/ 24728 h 109173"/>
                    <a:gd name="connsiteX6" fmla="*/ 71250 w 88051"/>
                    <a:gd name="connsiteY6" fmla="*/ 51494 h 109173"/>
                    <a:gd name="connsiteX7" fmla="*/ 71250 w 88051"/>
                    <a:gd name="connsiteY7" fmla="*/ 55297 h 109173"/>
                    <a:gd name="connsiteX8" fmla="*/ 88371 w 88051"/>
                    <a:gd name="connsiteY8" fmla="*/ 62367 h 109173"/>
                    <a:gd name="connsiteX9" fmla="*/ 88371 w 88051"/>
                    <a:gd name="connsiteY9" fmla="*/ 3042 h 109173"/>
                    <a:gd name="connsiteX10" fmla="*/ 71250 w 88051"/>
                    <a:gd name="connsiteY10" fmla="*/ 3042 h 109173"/>
                    <a:gd name="connsiteX11" fmla="*/ 71250 w 88051"/>
                    <a:gd name="connsiteY11" fmla="*/ 18817 h 109173"/>
                    <a:gd name="connsiteX12" fmla="*/ 56629 w 88051"/>
                    <a:gd name="connsiteY12" fmla="*/ 4854 h 109173"/>
                    <a:gd name="connsiteX13" fmla="*/ 35219 w 88051"/>
                    <a:gd name="connsiteY13" fmla="*/ 339 h 109173"/>
                    <a:gd name="connsiteX14" fmla="*/ 9759 w 88051"/>
                    <a:gd name="connsiteY14" fmla="*/ 9310 h 109173"/>
                    <a:gd name="connsiteX15" fmla="*/ 320 w 88051"/>
                    <a:gd name="connsiteY15" fmla="*/ 33314 h 109173"/>
                    <a:gd name="connsiteX16" fmla="*/ 12082 w 88051"/>
                    <a:gd name="connsiteY16" fmla="*/ 59753 h 109173"/>
                    <a:gd name="connsiteX17" fmla="*/ 47219 w 88051"/>
                    <a:gd name="connsiteY17" fmla="*/ 68665 h 109173"/>
                    <a:gd name="connsiteX18" fmla="*/ 71250 w 88051"/>
                    <a:gd name="connsiteY18" fmla="*/ 68665 h 109173"/>
                    <a:gd name="connsiteX19" fmla="*/ 71250 w 88051"/>
                    <a:gd name="connsiteY19" fmla="*/ 70358 h 109173"/>
                    <a:gd name="connsiteX20" fmla="*/ 63478 w 88051"/>
                    <a:gd name="connsiteY20" fmla="*/ 88598 h 109173"/>
                    <a:gd name="connsiteX21" fmla="*/ 41651 w 88051"/>
                    <a:gd name="connsiteY21" fmla="*/ 95045 h 109173"/>
                    <a:gd name="connsiteX22" fmla="*/ 24231 w 88051"/>
                    <a:gd name="connsiteY22" fmla="*/ 92906 h 109173"/>
                    <a:gd name="connsiteX23" fmla="*/ 7973 w 88051"/>
                    <a:gd name="connsiteY23" fmla="*/ 86489 h 109173"/>
                    <a:gd name="connsiteX24" fmla="*/ 7973 w 88051"/>
                    <a:gd name="connsiteY24" fmla="*/ 102293 h 109173"/>
                    <a:gd name="connsiteX25" fmla="*/ 26196 w 88051"/>
                    <a:gd name="connsiteY25" fmla="*/ 107700 h 109173"/>
                    <a:gd name="connsiteX26" fmla="*/ 43408 w 88051"/>
                    <a:gd name="connsiteY26" fmla="*/ 109512 h 109173"/>
                    <a:gd name="connsiteX27" fmla="*/ 77205 w 88051"/>
                    <a:gd name="connsiteY27" fmla="*/ 97808 h 109173"/>
                    <a:gd name="connsiteX28" fmla="*/ 88371 w 88051"/>
                    <a:gd name="connsiteY28" fmla="*/ 6236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8051" h="109173">
                      <a:moveTo>
                        <a:pt x="54217" y="55297"/>
                      </a:moveTo>
                      <a:cubicBezTo>
                        <a:pt x="40380" y="55297"/>
                        <a:pt x="30792" y="53722"/>
                        <a:pt x="25452" y="50573"/>
                      </a:cubicBezTo>
                      <a:cubicBezTo>
                        <a:pt x="20112" y="47425"/>
                        <a:pt x="17442" y="42038"/>
                        <a:pt x="17442" y="34413"/>
                      </a:cubicBezTo>
                      <a:cubicBezTo>
                        <a:pt x="17442" y="28353"/>
                        <a:pt x="19447" y="23540"/>
                        <a:pt x="23457" y="19975"/>
                      </a:cubicBezTo>
                      <a:cubicBezTo>
                        <a:pt x="27467" y="16430"/>
                        <a:pt x="32906" y="14658"/>
                        <a:pt x="39775" y="14658"/>
                      </a:cubicBezTo>
                      <a:cubicBezTo>
                        <a:pt x="49284" y="14658"/>
                        <a:pt x="56907" y="18015"/>
                        <a:pt x="62644" y="24728"/>
                      </a:cubicBezTo>
                      <a:cubicBezTo>
                        <a:pt x="68381" y="31442"/>
                        <a:pt x="71250" y="40364"/>
                        <a:pt x="71250" y="51494"/>
                      </a:cubicBezTo>
                      <a:lnTo>
                        <a:pt x="71250" y="55297"/>
                      </a:lnTo>
                      <a:close/>
                      <a:moveTo>
                        <a:pt x="88371" y="62367"/>
                      </a:moveTo>
                      <a:lnTo>
                        <a:pt x="88371" y="3042"/>
                      </a:lnTo>
                      <a:lnTo>
                        <a:pt x="71250" y="3042"/>
                      </a:lnTo>
                      <a:lnTo>
                        <a:pt x="71250" y="18817"/>
                      </a:lnTo>
                      <a:cubicBezTo>
                        <a:pt x="67339" y="12519"/>
                        <a:pt x="62465" y="7865"/>
                        <a:pt x="56629" y="4854"/>
                      </a:cubicBezTo>
                      <a:cubicBezTo>
                        <a:pt x="50792" y="1844"/>
                        <a:pt x="43656" y="339"/>
                        <a:pt x="35219" y="339"/>
                      </a:cubicBezTo>
                      <a:cubicBezTo>
                        <a:pt x="24559" y="339"/>
                        <a:pt x="16072" y="3329"/>
                        <a:pt x="9759" y="9310"/>
                      </a:cubicBezTo>
                      <a:cubicBezTo>
                        <a:pt x="3466" y="15291"/>
                        <a:pt x="320" y="23292"/>
                        <a:pt x="320" y="33314"/>
                      </a:cubicBezTo>
                      <a:cubicBezTo>
                        <a:pt x="320" y="44998"/>
                        <a:pt x="4240" y="53812"/>
                        <a:pt x="12082" y="59753"/>
                      </a:cubicBezTo>
                      <a:cubicBezTo>
                        <a:pt x="19943" y="65694"/>
                        <a:pt x="31655" y="68665"/>
                        <a:pt x="47219" y="68665"/>
                      </a:cubicBezTo>
                      <a:lnTo>
                        <a:pt x="71250" y="68665"/>
                      </a:lnTo>
                      <a:lnTo>
                        <a:pt x="71250" y="70358"/>
                      </a:lnTo>
                      <a:cubicBezTo>
                        <a:pt x="71250" y="78221"/>
                        <a:pt x="68659" y="84301"/>
                        <a:pt x="63478" y="88598"/>
                      </a:cubicBezTo>
                      <a:cubicBezTo>
                        <a:pt x="58296" y="92896"/>
                        <a:pt x="51021" y="95045"/>
                        <a:pt x="41651" y="95045"/>
                      </a:cubicBezTo>
                      <a:cubicBezTo>
                        <a:pt x="35695" y="95045"/>
                        <a:pt x="29889" y="94332"/>
                        <a:pt x="24231" y="92906"/>
                      </a:cubicBezTo>
                      <a:cubicBezTo>
                        <a:pt x="18593" y="91480"/>
                        <a:pt x="13174" y="89341"/>
                        <a:pt x="7973" y="86489"/>
                      </a:cubicBezTo>
                      <a:lnTo>
                        <a:pt x="7973" y="102293"/>
                      </a:lnTo>
                      <a:cubicBezTo>
                        <a:pt x="14226" y="104710"/>
                        <a:pt x="20300" y="106512"/>
                        <a:pt x="26196" y="107700"/>
                      </a:cubicBezTo>
                      <a:cubicBezTo>
                        <a:pt x="32092" y="108908"/>
                        <a:pt x="37829" y="109512"/>
                        <a:pt x="43408" y="109512"/>
                      </a:cubicBezTo>
                      <a:cubicBezTo>
                        <a:pt x="58495" y="109512"/>
                        <a:pt x="69761" y="105611"/>
                        <a:pt x="77205" y="97808"/>
                      </a:cubicBezTo>
                      <a:cubicBezTo>
                        <a:pt x="84649" y="90024"/>
                        <a:pt x="88371" y="78211"/>
                        <a:pt x="88371" y="623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9C31980F-8A78-2F7B-671F-0FBD064834F6}"/>
                    </a:ext>
                  </a:extLst>
                </p:cNvPr>
                <p:cNvSpPr/>
                <p:nvPr/>
              </p:nvSpPr>
              <p:spPr>
                <a:xfrm flipV="1">
                  <a:off x="5633518" y="5601177"/>
                  <a:ext cx="82453" cy="109173"/>
                </a:xfrm>
                <a:custGeom>
                  <a:avLst/>
                  <a:gdLst>
                    <a:gd name="connsiteX0" fmla="*/ 82784 w 82453"/>
                    <a:gd name="connsiteY0" fmla="*/ 103036 h 109173"/>
                    <a:gd name="connsiteX1" fmla="*/ 82784 w 82453"/>
                    <a:gd name="connsiteY1" fmla="*/ 87054 h 109173"/>
                    <a:gd name="connsiteX2" fmla="*/ 68223 w 82453"/>
                    <a:gd name="connsiteY2" fmla="*/ 93055 h 109173"/>
                    <a:gd name="connsiteX3" fmla="*/ 53483 w 82453"/>
                    <a:gd name="connsiteY3" fmla="*/ 95045 h 109173"/>
                    <a:gd name="connsiteX4" fmla="*/ 27577 w 82453"/>
                    <a:gd name="connsiteY4" fmla="*/ 84499 h 109173"/>
                    <a:gd name="connsiteX5" fmla="*/ 18376 w 82453"/>
                    <a:gd name="connsiteY5" fmla="*/ 54940 h 109173"/>
                    <a:gd name="connsiteX6" fmla="*/ 27577 w 82453"/>
                    <a:gd name="connsiteY6" fmla="*/ 25352 h 109173"/>
                    <a:gd name="connsiteX7" fmla="*/ 53483 w 82453"/>
                    <a:gd name="connsiteY7" fmla="*/ 14836 h 109173"/>
                    <a:gd name="connsiteX8" fmla="*/ 68223 w 82453"/>
                    <a:gd name="connsiteY8" fmla="*/ 16826 h 109173"/>
                    <a:gd name="connsiteX9" fmla="*/ 82784 w 82453"/>
                    <a:gd name="connsiteY9" fmla="*/ 22827 h 109173"/>
                    <a:gd name="connsiteX10" fmla="*/ 82784 w 82453"/>
                    <a:gd name="connsiteY10" fmla="*/ 7023 h 109173"/>
                    <a:gd name="connsiteX11" fmla="*/ 67925 w 82453"/>
                    <a:gd name="connsiteY11" fmla="*/ 2032 h 109173"/>
                    <a:gd name="connsiteX12" fmla="*/ 51607 w 82453"/>
                    <a:gd name="connsiteY12" fmla="*/ 339 h 109173"/>
                    <a:gd name="connsiteX13" fmla="*/ 14177 w 82453"/>
                    <a:gd name="connsiteY13" fmla="*/ 15103 h 109173"/>
                    <a:gd name="connsiteX14" fmla="*/ 331 w 82453"/>
                    <a:gd name="connsiteY14" fmla="*/ 54940 h 109173"/>
                    <a:gd name="connsiteX15" fmla="*/ 14326 w 82453"/>
                    <a:gd name="connsiteY15" fmla="*/ 94926 h 109173"/>
                    <a:gd name="connsiteX16" fmla="*/ 52739 w 82453"/>
                    <a:gd name="connsiteY16" fmla="*/ 109512 h 109173"/>
                    <a:gd name="connsiteX17" fmla="*/ 68164 w 82453"/>
                    <a:gd name="connsiteY17" fmla="*/ 107878 h 109173"/>
                    <a:gd name="connsiteX18" fmla="*/ 82784 w 82453"/>
                    <a:gd name="connsiteY18" fmla="*/ 103036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2453" h="109173">
                      <a:moveTo>
                        <a:pt x="82784" y="103036"/>
                      </a:moveTo>
                      <a:lnTo>
                        <a:pt x="82784" y="87054"/>
                      </a:lnTo>
                      <a:cubicBezTo>
                        <a:pt x="77940" y="89727"/>
                        <a:pt x="73087" y="91728"/>
                        <a:pt x="68223" y="93055"/>
                      </a:cubicBezTo>
                      <a:cubicBezTo>
                        <a:pt x="63359" y="94382"/>
                        <a:pt x="58446" y="95045"/>
                        <a:pt x="53483" y="95045"/>
                      </a:cubicBezTo>
                      <a:cubicBezTo>
                        <a:pt x="42366" y="95045"/>
                        <a:pt x="33731" y="91530"/>
                        <a:pt x="27577" y="84499"/>
                      </a:cubicBezTo>
                      <a:cubicBezTo>
                        <a:pt x="21443" y="77488"/>
                        <a:pt x="18376" y="67635"/>
                        <a:pt x="18376" y="54940"/>
                      </a:cubicBezTo>
                      <a:cubicBezTo>
                        <a:pt x="18376" y="42246"/>
                        <a:pt x="21443" y="32383"/>
                        <a:pt x="27577" y="25352"/>
                      </a:cubicBezTo>
                      <a:cubicBezTo>
                        <a:pt x="33731" y="18341"/>
                        <a:pt x="42366" y="14836"/>
                        <a:pt x="53483" y="14836"/>
                      </a:cubicBezTo>
                      <a:cubicBezTo>
                        <a:pt x="58446" y="14836"/>
                        <a:pt x="63359" y="15499"/>
                        <a:pt x="68223" y="16826"/>
                      </a:cubicBezTo>
                      <a:cubicBezTo>
                        <a:pt x="73087" y="18153"/>
                        <a:pt x="77940" y="20153"/>
                        <a:pt x="82784" y="22827"/>
                      </a:cubicBezTo>
                      <a:lnTo>
                        <a:pt x="82784" y="7023"/>
                      </a:lnTo>
                      <a:cubicBezTo>
                        <a:pt x="78000" y="4805"/>
                        <a:pt x="73047" y="3141"/>
                        <a:pt x="67925" y="2032"/>
                      </a:cubicBezTo>
                      <a:cubicBezTo>
                        <a:pt x="62823" y="903"/>
                        <a:pt x="57384" y="339"/>
                        <a:pt x="51607" y="339"/>
                      </a:cubicBezTo>
                      <a:cubicBezTo>
                        <a:pt x="35905" y="339"/>
                        <a:pt x="23428" y="5260"/>
                        <a:pt x="14177" y="15103"/>
                      </a:cubicBezTo>
                      <a:cubicBezTo>
                        <a:pt x="4946" y="24946"/>
                        <a:pt x="331" y="38225"/>
                        <a:pt x="331" y="54940"/>
                      </a:cubicBezTo>
                      <a:cubicBezTo>
                        <a:pt x="331" y="71893"/>
                        <a:pt x="4996" y="85222"/>
                        <a:pt x="14326" y="94926"/>
                      </a:cubicBezTo>
                      <a:cubicBezTo>
                        <a:pt x="23676" y="104650"/>
                        <a:pt x="36480" y="109512"/>
                        <a:pt x="52739" y="109512"/>
                      </a:cubicBezTo>
                      <a:cubicBezTo>
                        <a:pt x="57999" y="109512"/>
                        <a:pt x="63141" y="108968"/>
                        <a:pt x="68164" y="107878"/>
                      </a:cubicBezTo>
                      <a:cubicBezTo>
                        <a:pt x="73186" y="106809"/>
                        <a:pt x="78060" y="105195"/>
                        <a:pt x="82784" y="1030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4" name="フリーフォーム: 図形 43">
                  <a:extLst>
                    <a:ext uri="{FF2B5EF4-FFF2-40B4-BE49-F238E27FC236}">
                      <a16:creationId xmlns:a16="http://schemas.microsoft.com/office/drawing/2014/main" id="{5E4C76A9-5B0E-60E4-FA37-E68B15B37624}"/>
                    </a:ext>
                  </a:extLst>
                </p:cNvPr>
                <p:cNvSpPr/>
                <p:nvPr/>
              </p:nvSpPr>
              <p:spPr>
                <a:xfrm flipV="1">
                  <a:off x="5738298" y="5601177"/>
                  <a:ext cx="96597" cy="109173"/>
                </a:xfrm>
                <a:custGeom>
                  <a:avLst/>
                  <a:gdLst>
                    <a:gd name="connsiteX0" fmla="*/ 96933 w 96597"/>
                    <a:gd name="connsiteY0" fmla="*/ 59307 h 109173"/>
                    <a:gd name="connsiteX1" fmla="*/ 96933 w 96597"/>
                    <a:gd name="connsiteY1" fmla="*/ 50960 h 109173"/>
                    <a:gd name="connsiteX2" fmla="*/ 18202 w 96597"/>
                    <a:gd name="connsiteY2" fmla="*/ 50960 h 109173"/>
                    <a:gd name="connsiteX3" fmla="*/ 28863 w 96597"/>
                    <a:gd name="connsiteY3" fmla="*/ 24075 h 109173"/>
                    <a:gd name="connsiteX4" fmla="*/ 55424 w 96597"/>
                    <a:gd name="connsiteY4" fmla="*/ 14836 h 109173"/>
                    <a:gd name="connsiteX5" fmla="*/ 74541 w 96597"/>
                    <a:gd name="connsiteY5" fmla="*/ 17242 h 109173"/>
                    <a:gd name="connsiteX6" fmla="*/ 92943 w 96597"/>
                    <a:gd name="connsiteY6" fmla="*/ 24491 h 109173"/>
                    <a:gd name="connsiteX7" fmla="*/ 92943 w 96597"/>
                    <a:gd name="connsiteY7" fmla="*/ 8330 h 109173"/>
                    <a:gd name="connsiteX8" fmla="*/ 74035 w 96597"/>
                    <a:gd name="connsiteY8" fmla="*/ 2389 h 109173"/>
                    <a:gd name="connsiteX9" fmla="*/ 54411 w 96597"/>
                    <a:gd name="connsiteY9" fmla="*/ 339 h 109173"/>
                    <a:gd name="connsiteX10" fmla="*/ 14897 w 96597"/>
                    <a:gd name="connsiteY10" fmla="*/ 14806 h 109173"/>
                    <a:gd name="connsiteX11" fmla="*/ 336 w 96597"/>
                    <a:gd name="connsiteY11" fmla="*/ 54020 h 109173"/>
                    <a:gd name="connsiteX12" fmla="*/ 14152 w 96597"/>
                    <a:gd name="connsiteY12" fmla="*/ 94510 h 109173"/>
                    <a:gd name="connsiteX13" fmla="*/ 51434 w 96597"/>
                    <a:gd name="connsiteY13" fmla="*/ 109512 h 109173"/>
                    <a:gd name="connsiteX14" fmla="*/ 84695 w 96597"/>
                    <a:gd name="connsiteY14" fmla="*/ 95995 h 109173"/>
                    <a:gd name="connsiteX15" fmla="*/ 96933 w 96597"/>
                    <a:gd name="connsiteY15" fmla="*/ 59307 h 109173"/>
                    <a:gd name="connsiteX16" fmla="*/ 79812 w 96597"/>
                    <a:gd name="connsiteY16" fmla="*/ 64328 h 109173"/>
                    <a:gd name="connsiteX17" fmla="*/ 71950 w 96597"/>
                    <a:gd name="connsiteY17" fmla="*/ 86668 h 109173"/>
                    <a:gd name="connsiteX18" fmla="*/ 51612 w 96597"/>
                    <a:gd name="connsiteY18" fmla="*/ 95045 h 109173"/>
                    <a:gd name="connsiteX19" fmla="*/ 28684 w 96597"/>
                    <a:gd name="connsiteY19" fmla="*/ 86965 h 109173"/>
                    <a:gd name="connsiteX20" fmla="*/ 18768 w 96597"/>
                    <a:gd name="connsiteY20" fmla="*/ 64209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933" y="59307"/>
                      </a:moveTo>
                      <a:lnTo>
                        <a:pt x="96933" y="50960"/>
                      </a:lnTo>
                      <a:lnTo>
                        <a:pt x="18202" y="50960"/>
                      </a:lnTo>
                      <a:cubicBezTo>
                        <a:pt x="18957" y="39196"/>
                        <a:pt x="22510" y="30234"/>
                        <a:pt x="28863" y="24075"/>
                      </a:cubicBezTo>
                      <a:cubicBezTo>
                        <a:pt x="35215" y="17916"/>
                        <a:pt x="44069" y="14836"/>
                        <a:pt x="55424" y="14836"/>
                      </a:cubicBezTo>
                      <a:cubicBezTo>
                        <a:pt x="61995" y="14836"/>
                        <a:pt x="68367" y="15638"/>
                        <a:pt x="74541" y="17242"/>
                      </a:cubicBezTo>
                      <a:cubicBezTo>
                        <a:pt x="80715" y="18846"/>
                        <a:pt x="86849" y="21263"/>
                        <a:pt x="92943" y="24491"/>
                      </a:cubicBezTo>
                      <a:lnTo>
                        <a:pt x="92943" y="8330"/>
                      </a:lnTo>
                      <a:cubicBezTo>
                        <a:pt x="86789" y="5736"/>
                        <a:pt x="80486" y="3755"/>
                        <a:pt x="74035" y="2389"/>
                      </a:cubicBezTo>
                      <a:cubicBezTo>
                        <a:pt x="67583" y="1022"/>
                        <a:pt x="61042" y="339"/>
                        <a:pt x="54411" y="339"/>
                      </a:cubicBezTo>
                      <a:cubicBezTo>
                        <a:pt x="37776" y="339"/>
                        <a:pt x="24604" y="5161"/>
                        <a:pt x="14897" y="14806"/>
                      </a:cubicBezTo>
                      <a:cubicBezTo>
                        <a:pt x="5189" y="24471"/>
                        <a:pt x="336" y="37542"/>
                        <a:pt x="336" y="54020"/>
                      </a:cubicBezTo>
                      <a:cubicBezTo>
                        <a:pt x="336" y="71032"/>
                        <a:pt x="4941" y="84529"/>
                        <a:pt x="14152" y="94510"/>
                      </a:cubicBezTo>
                      <a:cubicBezTo>
                        <a:pt x="23364" y="104512"/>
                        <a:pt x="35791" y="109512"/>
                        <a:pt x="51434" y="109512"/>
                      </a:cubicBezTo>
                      <a:cubicBezTo>
                        <a:pt x="65449" y="109512"/>
                        <a:pt x="76536" y="105007"/>
                        <a:pt x="84695" y="95995"/>
                      </a:cubicBezTo>
                      <a:cubicBezTo>
                        <a:pt x="92854" y="87004"/>
                        <a:pt x="96933" y="74775"/>
                        <a:pt x="96933" y="59307"/>
                      </a:cubicBezTo>
                      <a:close/>
                      <a:moveTo>
                        <a:pt x="79812" y="64328"/>
                      </a:moveTo>
                      <a:cubicBezTo>
                        <a:pt x="79692" y="73656"/>
                        <a:pt x="77072" y="81102"/>
                        <a:pt x="71950" y="86668"/>
                      </a:cubicBezTo>
                      <a:cubicBezTo>
                        <a:pt x="66828" y="92253"/>
                        <a:pt x="60049" y="95045"/>
                        <a:pt x="51612" y="95045"/>
                      </a:cubicBezTo>
                      <a:cubicBezTo>
                        <a:pt x="42064" y="95045"/>
                        <a:pt x="34421" y="92352"/>
                        <a:pt x="28684" y="86965"/>
                      </a:cubicBezTo>
                      <a:cubicBezTo>
                        <a:pt x="22947" y="81578"/>
                        <a:pt x="19641" y="73993"/>
                        <a:pt x="18768" y="642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45" name="グラフィックス 4">
              <a:extLst>
                <a:ext uri="{FF2B5EF4-FFF2-40B4-BE49-F238E27FC236}">
                  <a16:creationId xmlns:a16="http://schemas.microsoft.com/office/drawing/2014/main" id="{8EE0C905-2C3C-37B9-E1BA-53F08DC07D89}"/>
                </a:ext>
              </a:extLst>
            </p:cNvPr>
            <p:cNvGrpSpPr/>
            <p:nvPr/>
          </p:nvGrpSpPr>
          <p:grpSpPr>
            <a:xfrm>
              <a:off x="1220188" y="2417141"/>
              <a:ext cx="7890020" cy="2894664"/>
              <a:chOff x="1220188" y="2417141"/>
              <a:chExt cx="7890020" cy="2894664"/>
            </a:xfrm>
          </p:grpSpPr>
          <p:grpSp>
            <p:nvGrpSpPr>
              <p:cNvPr id="46" name="グラフィックス 4">
                <a:extLst>
                  <a:ext uri="{FF2B5EF4-FFF2-40B4-BE49-F238E27FC236}">
                    <a16:creationId xmlns:a16="http://schemas.microsoft.com/office/drawing/2014/main" id="{FCBB6B50-8F04-153D-C5DE-4392D80BC910}"/>
                  </a:ext>
                </a:extLst>
              </p:cNvPr>
              <p:cNvGrpSpPr/>
              <p:nvPr/>
            </p:nvGrpSpPr>
            <p:grpSpPr>
              <a:xfrm>
                <a:off x="1462148" y="5173193"/>
                <a:ext cx="7648059" cy="138612"/>
                <a:chOff x="1462148" y="5173193"/>
                <a:chExt cx="7648059" cy="138612"/>
              </a:xfrm>
            </p:grpSpPr>
            <p:sp>
              <p:nvSpPr>
                <p:cNvPr id="47" name="フリーフォーム: 図形 46">
                  <a:extLst>
                    <a:ext uri="{FF2B5EF4-FFF2-40B4-BE49-F238E27FC236}">
                      <a16:creationId xmlns:a16="http://schemas.microsoft.com/office/drawing/2014/main" id="{96679253-ED0E-F25D-2D80-110801A66ABA}"/>
                    </a:ext>
                  </a:extLst>
                </p:cNvPr>
                <p:cNvSpPr/>
                <p:nvPr/>
              </p:nvSpPr>
              <p:spPr>
                <a:xfrm>
                  <a:off x="2020821" y="5239749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8" name="フリーフォーム: 図形 47">
                  <a:extLst>
                    <a:ext uri="{FF2B5EF4-FFF2-40B4-BE49-F238E27FC236}">
                      <a16:creationId xmlns:a16="http://schemas.microsoft.com/office/drawing/2014/main" id="{1B9B40AC-CC5F-1019-C09C-F7857BD037F8}"/>
                    </a:ext>
                  </a:extLst>
                </p:cNvPr>
                <p:cNvSpPr/>
                <p:nvPr/>
              </p:nvSpPr>
              <p:spPr>
                <a:xfrm>
                  <a:off x="1976354" y="5239750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333 h 12675"/>
                    <a:gd name="connsiteX1" fmla="*/ 70 w 44467"/>
                    <a:gd name="connsiteY1" fmla="*/ 333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333"/>
                      </a:moveTo>
                      <a:lnTo>
                        <a:pt x="70" y="333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49" name="グラフィックス 4">
                  <a:extLst>
                    <a:ext uri="{FF2B5EF4-FFF2-40B4-BE49-F238E27FC236}">
                      <a16:creationId xmlns:a16="http://schemas.microsoft.com/office/drawing/2014/main" id="{BD73450A-A1F4-05E2-D20D-D576D564F687}"/>
                    </a:ext>
                  </a:extLst>
                </p:cNvPr>
                <p:cNvGrpSpPr/>
                <p:nvPr/>
              </p:nvGrpSpPr>
              <p:grpSpPr>
                <a:xfrm>
                  <a:off x="1462148" y="5173193"/>
                  <a:ext cx="451677" cy="138612"/>
                  <a:chOff x="1462148" y="5173193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50" name="フリーフォーム: 図形 49">
                    <a:extLst>
                      <a:ext uri="{FF2B5EF4-FFF2-40B4-BE49-F238E27FC236}">
                        <a16:creationId xmlns:a16="http://schemas.microsoft.com/office/drawing/2014/main" id="{27352FB3-EABC-C6EF-94F6-4424A2839626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5205336"/>
                    <a:ext cx="101153" cy="106469"/>
                  </a:xfrm>
                  <a:custGeom>
                    <a:avLst/>
                    <a:gdLst>
                      <a:gd name="connsiteX0" fmla="*/ 99486 w 101153"/>
                      <a:gd name="connsiteY0" fmla="*/ 63078 h 106469"/>
                      <a:gd name="connsiteX1" fmla="*/ 87278 w 101153"/>
                      <a:gd name="connsiteY1" fmla="*/ 307 h 106469"/>
                      <a:gd name="connsiteX2" fmla="*/ 70066 w 101153"/>
                      <a:gd name="connsiteY2" fmla="*/ 307 h 106469"/>
                      <a:gd name="connsiteX3" fmla="*/ 82275 w 101153"/>
                      <a:gd name="connsiteY3" fmla="*/ 62424 h 106469"/>
                      <a:gd name="connsiteX4" fmla="*/ 83555 w 101153"/>
                      <a:gd name="connsiteY4" fmla="*/ 70118 h 106469"/>
                      <a:gd name="connsiteX5" fmla="*/ 84032 w 101153"/>
                      <a:gd name="connsiteY5" fmla="*/ 75406 h 106469"/>
                      <a:gd name="connsiteX6" fmla="*/ 79089 w 101153"/>
                      <a:gd name="connsiteY6" fmla="*/ 87556 h 106469"/>
                      <a:gd name="connsiteX7" fmla="*/ 65332 w 101153"/>
                      <a:gd name="connsiteY7" fmla="*/ 91923 h 106469"/>
                      <a:gd name="connsiteX8" fmla="*/ 41599 w 101153"/>
                      <a:gd name="connsiteY8" fmla="*/ 82774 h 106469"/>
                      <a:gd name="connsiteX9" fmla="*/ 28557 w 101153"/>
                      <a:gd name="connsiteY9" fmla="*/ 57968 h 106469"/>
                      <a:gd name="connsiteX10" fmla="*/ 17122 w 101153"/>
                      <a:gd name="connsiteY10" fmla="*/ 307 h 106469"/>
                      <a:gd name="connsiteX11" fmla="*/ 0 w 101153"/>
                      <a:gd name="connsiteY11" fmla="*/ 307 h 106469"/>
                      <a:gd name="connsiteX12" fmla="*/ 20189 w 101153"/>
                      <a:gd name="connsiteY12" fmla="*/ 104281 h 106469"/>
                      <a:gd name="connsiteX13" fmla="*/ 37311 w 101153"/>
                      <a:gd name="connsiteY13" fmla="*/ 104281 h 106469"/>
                      <a:gd name="connsiteX14" fmla="*/ 33887 w 101153"/>
                      <a:gd name="connsiteY14" fmla="*/ 87943 h 106469"/>
                      <a:gd name="connsiteX15" fmla="*/ 51068 w 101153"/>
                      <a:gd name="connsiteY15" fmla="*/ 101845 h 106469"/>
                      <a:gd name="connsiteX16" fmla="*/ 72210 w 101153"/>
                      <a:gd name="connsiteY16" fmla="*/ 106777 h 106469"/>
                      <a:gd name="connsiteX17" fmla="*/ 93561 w 101153"/>
                      <a:gd name="connsiteY17" fmla="*/ 99350 h 106469"/>
                      <a:gd name="connsiteX18" fmla="*/ 101154 w 101153"/>
                      <a:gd name="connsiteY18" fmla="*/ 78466 h 106469"/>
                      <a:gd name="connsiteX19" fmla="*/ 100737 w 101153"/>
                      <a:gd name="connsiteY19" fmla="*/ 71336 h 106469"/>
                      <a:gd name="connsiteX20" fmla="*/ 99486 w 101153"/>
                      <a:gd name="connsiteY20" fmla="*/ 63078 h 106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69">
                        <a:moveTo>
                          <a:pt x="99486" y="63078"/>
                        </a:moveTo>
                        <a:lnTo>
                          <a:pt x="87278" y="307"/>
                        </a:lnTo>
                        <a:lnTo>
                          <a:pt x="70066" y="307"/>
                        </a:lnTo>
                        <a:lnTo>
                          <a:pt x="82275" y="62424"/>
                        </a:lnTo>
                        <a:cubicBezTo>
                          <a:pt x="82831" y="65335"/>
                          <a:pt x="83258" y="67900"/>
                          <a:pt x="83555" y="70118"/>
                        </a:cubicBezTo>
                        <a:cubicBezTo>
                          <a:pt x="83873" y="72356"/>
                          <a:pt x="84032" y="74119"/>
                          <a:pt x="84032" y="75406"/>
                        </a:cubicBezTo>
                        <a:cubicBezTo>
                          <a:pt x="84032" y="80615"/>
                          <a:pt x="82384" y="84665"/>
                          <a:pt x="79089" y="87556"/>
                        </a:cubicBezTo>
                        <a:cubicBezTo>
                          <a:pt x="75813" y="90468"/>
                          <a:pt x="71228" y="91923"/>
                          <a:pt x="65332" y="91923"/>
                        </a:cubicBezTo>
                        <a:cubicBezTo>
                          <a:pt x="56140" y="91923"/>
                          <a:pt x="48230" y="88873"/>
                          <a:pt x="41599" y="82774"/>
                        </a:cubicBezTo>
                        <a:cubicBezTo>
                          <a:pt x="34969" y="76694"/>
                          <a:pt x="30621" y="68425"/>
                          <a:pt x="28557" y="57968"/>
                        </a:cubicBezTo>
                        <a:lnTo>
                          <a:pt x="17122" y="307"/>
                        </a:lnTo>
                        <a:lnTo>
                          <a:pt x="0" y="307"/>
                        </a:lnTo>
                        <a:lnTo>
                          <a:pt x="20189" y="104281"/>
                        </a:lnTo>
                        <a:lnTo>
                          <a:pt x="37311" y="104281"/>
                        </a:lnTo>
                        <a:lnTo>
                          <a:pt x="33887" y="87943"/>
                        </a:lnTo>
                        <a:cubicBezTo>
                          <a:pt x="38651" y="93943"/>
                          <a:pt x="44378" y="98578"/>
                          <a:pt x="51068" y="101845"/>
                        </a:cubicBezTo>
                        <a:cubicBezTo>
                          <a:pt x="57778" y="105133"/>
                          <a:pt x="64825" y="106777"/>
                          <a:pt x="72210" y="106777"/>
                        </a:cubicBezTo>
                        <a:cubicBezTo>
                          <a:pt x="81402" y="106777"/>
                          <a:pt x="88518" y="104301"/>
                          <a:pt x="93561" y="99350"/>
                        </a:cubicBezTo>
                        <a:cubicBezTo>
                          <a:pt x="98623" y="94399"/>
                          <a:pt x="101154" y="87438"/>
                          <a:pt x="101154" y="78466"/>
                        </a:cubicBezTo>
                        <a:cubicBezTo>
                          <a:pt x="101154" y="76248"/>
                          <a:pt x="101015" y="73871"/>
                          <a:pt x="100737" y="71336"/>
                        </a:cubicBezTo>
                        <a:cubicBezTo>
                          <a:pt x="100459" y="68801"/>
                          <a:pt x="100042" y="66048"/>
                          <a:pt x="99486" y="630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1" name="フリーフォーム: 図形 50">
                    <a:extLst>
                      <a:ext uri="{FF2B5EF4-FFF2-40B4-BE49-F238E27FC236}">
                        <a16:creationId xmlns:a16="http://schemas.microsoft.com/office/drawing/2014/main" id="{80FBAC27-10A9-E0C2-C408-092DE16027CC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5244312"/>
                    <a:ext cx="119287" cy="15774"/>
                  </a:xfrm>
                  <a:custGeom>
                    <a:avLst/>
                    <a:gdLst>
                      <a:gd name="connsiteX0" fmla="*/ 3 w 119287"/>
                      <a:gd name="connsiteY0" fmla="*/ 16077 h 15774"/>
                      <a:gd name="connsiteX1" fmla="*/ 119290 w 119287"/>
                      <a:gd name="connsiteY1" fmla="*/ 16077 h 15774"/>
                      <a:gd name="connsiteX2" fmla="*/ 119290 w 119287"/>
                      <a:gd name="connsiteY2" fmla="*/ 303 h 15774"/>
                      <a:gd name="connsiteX3" fmla="*/ 3 w 119287"/>
                      <a:gd name="connsiteY3" fmla="*/ 303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3" y="16077"/>
                        </a:moveTo>
                        <a:lnTo>
                          <a:pt x="119290" y="16077"/>
                        </a:lnTo>
                        <a:lnTo>
                          <a:pt x="119290" y="303"/>
                        </a:lnTo>
                        <a:lnTo>
                          <a:pt x="3" y="3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2" name="フリーフォーム: 図形 51">
                    <a:extLst>
                      <a:ext uri="{FF2B5EF4-FFF2-40B4-BE49-F238E27FC236}">
                        <a16:creationId xmlns:a16="http://schemas.microsoft.com/office/drawing/2014/main" id="{9FB8873E-B9E2-C4D2-EAF3-498CE63819FE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5173193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6072 h 138612"/>
                      <a:gd name="connsiteX1" fmla="*/ 33436 w 82721"/>
                      <a:gd name="connsiteY1" fmla="*/ 16072 h 138612"/>
                      <a:gd name="connsiteX2" fmla="*/ 33436 w 82721"/>
                      <a:gd name="connsiteY2" fmla="*/ 121829 h 138612"/>
                      <a:gd name="connsiteX3" fmla="*/ 26 w 82721"/>
                      <a:gd name="connsiteY3" fmla="*/ 115144 h 138612"/>
                      <a:gd name="connsiteX4" fmla="*/ 26 w 82721"/>
                      <a:gd name="connsiteY4" fmla="*/ 132226 h 138612"/>
                      <a:gd name="connsiteX5" fmla="*/ 33257 w 82721"/>
                      <a:gd name="connsiteY5" fmla="*/ 138910 h 138612"/>
                      <a:gd name="connsiteX6" fmla="*/ 52047 w 82721"/>
                      <a:gd name="connsiteY6" fmla="*/ 138910 h 138612"/>
                      <a:gd name="connsiteX7" fmla="*/ 52047 w 82721"/>
                      <a:gd name="connsiteY7" fmla="*/ 16072 h 138612"/>
                      <a:gd name="connsiteX8" fmla="*/ 82747 w 82721"/>
                      <a:gd name="connsiteY8" fmla="*/ 16072 h 138612"/>
                      <a:gd name="connsiteX9" fmla="*/ 82747 w 82721"/>
                      <a:gd name="connsiteY9" fmla="*/ 297 h 138612"/>
                      <a:gd name="connsiteX10" fmla="*/ 2735 w 82721"/>
                      <a:gd name="connsiteY10" fmla="*/ 297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6072"/>
                        </a:moveTo>
                        <a:lnTo>
                          <a:pt x="33436" y="16072"/>
                        </a:lnTo>
                        <a:lnTo>
                          <a:pt x="33436" y="121829"/>
                        </a:lnTo>
                        <a:lnTo>
                          <a:pt x="26" y="115144"/>
                        </a:lnTo>
                        <a:lnTo>
                          <a:pt x="26" y="132226"/>
                        </a:lnTo>
                        <a:lnTo>
                          <a:pt x="33257" y="138910"/>
                        </a:lnTo>
                        <a:lnTo>
                          <a:pt x="52047" y="138910"/>
                        </a:lnTo>
                        <a:lnTo>
                          <a:pt x="52047" y="16072"/>
                        </a:lnTo>
                        <a:lnTo>
                          <a:pt x="82747" y="16072"/>
                        </a:lnTo>
                        <a:lnTo>
                          <a:pt x="82747" y="297"/>
                        </a:lnTo>
                        <a:lnTo>
                          <a:pt x="2735" y="2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53" name="グラフィックス 4">
                <a:extLst>
                  <a:ext uri="{FF2B5EF4-FFF2-40B4-BE49-F238E27FC236}">
                    <a16:creationId xmlns:a16="http://schemas.microsoft.com/office/drawing/2014/main" id="{2819DD77-4126-3FB6-36A9-9A0AA82AD9BD}"/>
                  </a:ext>
                </a:extLst>
              </p:cNvPr>
              <p:cNvGrpSpPr/>
              <p:nvPr/>
            </p:nvGrpSpPr>
            <p:grpSpPr>
              <a:xfrm>
                <a:off x="1816618" y="3827488"/>
                <a:ext cx="7293590" cy="106470"/>
                <a:chOff x="1816618" y="3827488"/>
                <a:chExt cx="7293590" cy="106470"/>
              </a:xfrm>
            </p:grpSpPr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76F676CA-1598-11DA-0659-26FF97B5EDF1}"/>
                    </a:ext>
                  </a:extLst>
                </p:cNvPr>
                <p:cNvSpPr/>
                <p:nvPr/>
              </p:nvSpPr>
              <p:spPr>
                <a:xfrm>
                  <a:off x="2020821" y="3861723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5" name="フリーフォーム: 図形 54">
                  <a:extLst>
                    <a:ext uri="{FF2B5EF4-FFF2-40B4-BE49-F238E27FC236}">
                      <a16:creationId xmlns:a16="http://schemas.microsoft.com/office/drawing/2014/main" id="{32496CC5-2CBB-BF52-29D2-F45FD7BC4A4B}"/>
                    </a:ext>
                  </a:extLst>
                </p:cNvPr>
                <p:cNvSpPr/>
                <p:nvPr/>
              </p:nvSpPr>
              <p:spPr>
                <a:xfrm>
                  <a:off x="1976354" y="3861724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225 h 12675"/>
                    <a:gd name="connsiteX1" fmla="*/ 70 w 44467"/>
                    <a:gd name="connsiteY1" fmla="*/ 225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225"/>
                      </a:moveTo>
                      <a:lnTo>
                        <a:pt x="70" y="225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6" name="フリーフォーム: 図形 55">
                  <a:extLst>
                    <a:ext uri="{FF2B5EF4-FFF2-40B4-BE49-F238E27FC236}">
                      <a16:creationId xmlns:a16="http://schemas.microsoft.com/office/drawing/2014/main" id="{7DDD9D36-758F-CF53-5D3C-733912E85858}"/>
                    </a:ext>
                  </a:extLst>
                </p:cNvPr>
                <p:cNvSpPr/>
                <p:nvPr/>
              </p:nvSpPr>
              <p:spPr>
                <a:xfrm flipV="1">
                  <a:off x="1816618" y="3827488"/>
                  <a:ext cx="101153" cy="106469"/>
                </a:xfrm>
                <a:custGeom>
                  <a:avLst/>
                  <a:gdLst>
                    <a:gd name="connsiteX0" fmla="*/ 99514 w 101153"/>
                    <a:gd name="connsiteY0" fmla="*/ 62969 h 106469"/>
                    <a:gd name="connsiteX1" fmla="*/ 87305 w 101153"/>
                    <a:gd name="connsiteY1" fmla="*/ 198 h 106469"/>
                    <a:gd name="connsiteX2" fmla="*/ 70094 w 101153"/>
                    <a:gd name="connsiteY2" fmla="*/ 198 h 106469"/>
                    <a:gd name="connsiteX3" fmla="*/ 82303 w 101153"/>
                    <a:gd name="connsiteY3" fmla="*/ 62316 h 106469"/>
                    <a:gd name="connsiteX4" fmla="*/ 83583 w 101153"/>
                    <a:gd name="connsiteY4" fmla="*/ 70010 h 106469"/>
                    <a:gd name="connsiteX5" fmla="*/ 84060 w 101153"/>
                    <a:gd name="connsiteY5" fmla="*/ 75298 h 106469"/>
                    <a:gd name="connsiteX6" fmla="*/ 79117 w 101153"/>
                    <a:gd name="connsiteY6" fmla="*/ 87448 h 106469"/>
                    <a:gd name="connsiteX7" fmla="*/ 65360 w 101153"/>
                    <a:gd name="connsiteY7" fmla="*/ 91815 h 106469"/>
                    <a:gd name="connsiteX8" fmla="*/ 41627 w 101153"/>
                    <a:gd name="connsiteY8" fmla="*/ 82665 h 106469"/>
                    <a:gd name="connsiteX9" fmla="*/ 28585 w 101153"/>
                    <a:gd name="connsiteY9" fmla="*/ 57859 h 106469"/>
                    <a:gd name="connsiteX10" fmla="*/ 17150 w 101153"/>
                    <a:gd name="connsiteY10" fmla="*/ 198 h 106469"/>
                    <a:gd name="connsiteX11" fmla="*/ 28 w 101153"/>
                    <a:gd name="connsiteY11" fmla="*/ 198 h 106469"/>
                    <a:gd name="connsiteX12" fmla="*/ 20217 w 101153"/>
                    <a:gd name="connsiteY12" fmla="*/ 104173 h 106469"/>
                    <a:gd name="connsiteX13" fmla="*/ 37339 w 101153"/>
                    <a:gd name="connsiteY13" fmla="*/ 104173 h 106469"/>
                    <a:gd name="connsiteX14" fmla="*/ 33915 w 101153"/>
                    <a:gd name="connsiteY14" fmla="*/ 87834 h 106469"/>
                    <a:gd name="connsiteX15" fmla="*/ 51096 w 101153"/>
                    <a:gd name="connsiteY15" fmla="*/ 101737 h 106469"/>
                    <a:gd name="connsiteX16" fmla="*/ 72238 w 101153"/>
                    <a:gd name="connsiteY16" fmla="*/ 106668 h 106469"/>
                    <a:gd name="connsiteX17" fmla="*/ 93589 w 101153"/>
                    <a:gd name="connsiteY17" fmla="*/ 99241 h 106469"/>
                    <a:gd name="connsiteX18" fmla="*/ 101182 w 101153"/>
                    <a:gd name="connsiteY18" fmla="*/ 78357 h 106469"/>
                    <a:gd name="connsiteX19" fmla="*/ 100765 w 101153"/>
                    <a:gd name="connsiteY19" fmla="*/ 71228 h 106469"/>
                    <a:gd name="connsiteX20" fmla="*/ 99514 w 101153"/>
                    <a:gd name="connsiteY20" fmla="*/ 62969 h 10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1153" h="106469">
                      <a:moveTo>
                        <a:pt x="99514" y="62969"/>
                      </a:moveTo>
                      <a:lnTo>
                        <a:pt x="87305" y="198"/>
                      </a:lnTo>
                      <a:lnTo>
                        <a:pt x="70094" y="198"/>
                      </a:lnTo>
                      <a:lnTo>
                        <a:pt x="82303" y="62316"/>
                      </a:lnTo>
                      <a:cubicBezTo>
                        <a:pt x="82859" y="65227"/>
                        <a:pt x="83285" y="67792"/>
                        <a:pt x="83583" y="70010"/>
                      </a:cubicBezTo>
                      <a:cubicBezTo>
                        <a:pt x="83901" y="72248"/>
                        <a:pt x="84060" y="74010"/>
                        <a:pt x="84060" y="75298"/>
                      </a:cubicBezTo>
                      <a:cubicBezTo>
                        <a:pt x="84060" y="80506"/>
                        <a:pt x="82412" y="84556"/>
                        <a:pt x="79117" y="87448"/>
                      </a:cubicBezTo>
                      <a:cubicBezTo>
                        <a:pt x="75841" y="90359"/>
                        <a:pt x="71255" y="91815"/>
                        <a:pt x="65360" y="91815"/>
                      </a:cubicBezTo>
                      <a:cubicBezTo>
                        <a:pt x="56168" y="91815"/>
                        <a:pt x="48257" y="88765"/>
                        <a:pt x="41627" y="82665"/>
                      </a:cubicBezTo>
                      <a:cubicBezTo>
                        <a:pt x="34997" y="76585"/>
                        <a:pt x="30649" y="68316"/>
                        <a:pt x="28585" y="57859"/>
                      </a:cubicBezTo>
                      <a:lnTo>
                        <a:pt x="17150" y="198"/>
                      </a:lnTo>
                      <a:lnTo>
                        <a:pt x="28" y="198"/>
                      </a:lnTo>
                      <a:lnTo>
                        <a:pt x="20217" y="104173"/>
                      </a:lnTo>
                      <a:lnTo>
                        <a:pt x="37339" y="104173"/>
                      </a:lnTo>
                      <a:lnTo>
                        <a:pt x="33915" y="87834"/>
                      </a:lnTo>
                      <a:cubicBezTo>
                        <a:pt x="38679" y="93835"/>
                        <a:pt x="44406" y="98469"/>
                        <a:pt x="51096" y="101737"/>
                      </a:cubicBezTo>
                      <a:cubicBezTo>
                        <a:pt x="57806" y="105024"/>
                        <a:pt x="64853" y="106668"/>
                        <a:pt x="72238" y="106668"/>
                      </a:cubicBezTo>
                      <a:cubicBezTo>
                        <a:pt x="81429" y="106668"/>
                        <a:pt x="88546" y="104193"/>
                        <a:pt x="93589" y="99241"/>
                      </a:cubicBezTo>
                      <a:cubicBezTo>
                        <a:pt x="98651" y="94290"/>
                        <a:pt x="101182" y="87329"/>
                        <a:pt x="101182" y="78357"/>
                      </a:cubicBezTo>
                      <a:cubicBezTo>
                        <a:pt x="101182" y="76139"/>
                        <a:pt x="101043" y="73763"/>
                        <a:pt x="100765" y="71228"/>
                      </a:cubicBezTo>
                      <a:cubicBezTo>
                        <a:pt x="100487" y="68693"/>
                        <a:pt x="100070" y="65940"/>
                        <a:pt x="99514" y="62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7" name="グラフィックス 4">
                <a:extLst>
                  <a:ext uri="{FF2B5EF4-FFF2-40B4-BE49-F238E27FC236}">
                    <a16:creationId xmlns:a16="http://schemas.microsoft.com/office/drawing/2014/main" id="{ABC324AB-7587-B75A-1851-D2A1E5D6B58C}"/>
                  </a:ext>
                </a:extLst>
              </p:cNvPr>
              <p:cNvGrpSpPr/>
              <p:nvPr/>
            </p:nvGrpSpPr>
            <p:grpSpPr>
              <a:xfrm>
                <a:off x="1462148" y="2417141"/>
                <a:ext cx="7648059" cy="138612"/>
                <a:chOff x="1462148" y="2417141"/>
                <a:chExt cx="7648059" cy="138612"/>
              </a:xfrm>
            </p:grpSpPr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A1DAF2-5BF2-0E1C-3226-2E000223DD5F}"/>
                    </a:ext>
                  </a:extLst>
                </p:cNvPr>
                <p:cNvSpPr/>
                <p:nvPr/>
              </p:nvSpPr>
              <p:spPr>
                <a:xfrm>
                  <a:off x="2020821" y="2483697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9" name="フリーフォーム: 図形 58">
                  <a:extLst>
                    <a:ext uri="{FF2B5EF4-FFF2-40B4-BE49-F238E27FC236}">
                      <a16:creationId xmlns:a16="http://schemas.microsoft.com/office/drawing/2014/main" id="{C81E3519-2318-A603-C2EB-B05268A0E2C9}"/>
                    </a:ext>
                  </a:extLst>
                </p:cNvPr>
                <p:cNvSpPr/>
                <p:nvPr/>
              </p:nvSpPr>
              <p:spPr>
                <a:xfrm>
                  <a:off x="1976354" y="2483698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116 h 12675"/>
                    <a:gd name="connsiteX1" fmla="*/ 70 w 44467"/>
                    <a:gd name="connsiteY1" fmla="*/ 116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116"/>
                      </a:moveTo>
                      <a:lnTo>
                        <a:pt x="70" y="11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60" name="グラフィックス 4">
                  <a:extLst>
                    <a:ext uri="{FF2B5EF4-FFF2-40B4-BE49-F238E27FC236}">
                      <a16:creationId xmlns:a16="http://schemas.microsoft.com/office/drawing/2014/main" id="{57381518-6D9D-07F4-8CA7-51B05DDFC2B0}"/>
                    </a:ext>
                  </a:extLst>
                </p:cNvPr>
                <p:cNvGrpSpPr/>
                <p:nvPr/>
              </p:nvGrpSpPr>
              <p:grpSpPr>
                <a:xfrm>
                  <a:off x="1462148" y="2417141"/>
                  <a:ext cx="451677" cy="138612"/>
                  <a:chOff x="1462148" y="2417141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61" name="フリーフォーム: 図形 60">
                    <a:extLst>
                      <a:ext uri="{FF2B5EF4-FFF2-40B4-BE49-F238E27FC236}">
                        <a16:creationId xmlns:a16="http://schemas.microsoft.com/office/drawing/2014/main" id="{F9393F61-43FD-211B-4F4E-58CB1868EE0E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2449284"/>
                    <a:ext cx="101153" cy="106470"/>
                  </a:xfrm>
                  <a:custGeom>
                    <a:avLst/>
                    <a:gdLst>
                      <a:gd name="connsiteX0" fmla="*/ 99486 w 101153"/>
                      <a:gd name="connsiteY0" fmla="*/ 62860 h 106470"/>
                      <a:gd name="connsiteX1" fmla="*/ 87278 w 101153"/>
                      <a:gd name="connsiteY1" fmla="*/ 89 h 106470"/>
                      <a:gd name="connsiteX2" fmla="*/ 70066 w 101153"/>
                      <a:gd name="connsiteY2" fmla="*/ 89 h 106470"/>
                      <a:gd name="connsiteX3" fmla="*/ 82275 w 101153"/>
                      <a:gd name="connsiteY3" fmla="*/ 62207 h 106470"/>
                      <a:gd name="connsiteX4" fmla="*/ 83555 w 101153"/>
                      <a:gd name="connsiteY4" fmla="*/ 69901 h 106470"/>
                      <a:gd name="connsiteX5" fmla="*/ 84032 w 101153"/>
                      <a:gd name="connsiteY5" fmla="*/ 75189 h 106470"/>
                      <a:gd name="connsiteX6" fmla="*/ 79089 w 101153"/>
                      <a:gd name="connsiteY6" fmla="*/ 87339 h 106470"/>
                      <a:gd name="connsiteX7" fmla="*/ 65332 w 101153"/>
                      <a:gd name="connsiteY7" fmla="*/ 91706 h 106470"/>
                      <a:gd name="connsiteX8" fmla="*/ 41599 w 101153"/>
                      <a:gd name="connsiteY8" fmla="*/ 82556 h 106470"/>
                      <a:gd name="connsiteX9" fmla="*/ 28557 w 101153"/>
                      <a:gd name="connsiteY9" fmla="*/ 57751 h 106470"/>
                      <a:gd name="connsiteX10" fmla="*/ 17122 w 101153"/>
                      <a:gd name="connsiteY10" fmla="*/ 89 h 106470"/>
                      <a:gd name="connsiteX11" fmla="*/ 0 w 101153"/>
                      <a:gd name="connsiteY11" fmla="*/ 89 h 106470"/>
                      <a:gd name="connsiteX12" fmla="*/ 20189 w 101153"/>
                      <a:gd name="connsiteY12" fmla="*/ 104064 h 106470"/>
                      <a:gd name="connsiteX13" fmla="*/ 37311 w 101153"/>
                      <a:gd name="connsiteY13" fmla="*/ 104064 h 106470"/>
                      <a:gd name="connsiteX14" fmla="*/ 33887 w 101153"/>
                      <a:gd name="connsiteY14" fmla="*/ 87725 h 106470"/>
                      <a:gd name="connsiteX15" fmla="*/ 51068 w 101153"/>
                      <a:gd name="connsiteY15" fmla="*/ 101628 h 106470"/>
                      <a:gd name="connsiteX16" fmla="*/ 72210 w 101153"/>
                      <a:gd name="connsiteY16" fmla="*/ 106559 h 106470"/>
                      <a:gd name="connsiteX17" fmla="*/ 93561 w 101153"/>
                      <a:gd name="connsiteY17" fmla="*/ 99133 h 106470"/>
                      <a:gd name="connsiteX18" fmla="*/ 101154 w 101153"/>
                      <a:gd name="connsiteY18" fmla="*/ 78249 h 106470"/>
                      <a:gd name="connsiteX19" fmla="*/ 100737 w 101153"/>
                      <a:gd name="connsiteY19" fmla="*/ 71119 h 106470"/>
                      <a:gd name="connsiteX20" fmla="*/ 99486 w 101153"/>
                      <a:gd name="connsiteY20" fmla="*/ 62860 h 106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70">
                        <a:moveTo>
                          <a:pt x="99486" y="62860"/>
                        </a:moveTo>
                        <a:lnTo>
                          <a:pt x="87278" y="89"/>
                        </a:lnTo>
                        <a:lnTo>
                          <a:pt x="70066" y="89"/>
                        </a:lnTo>
                        <a:lnTo>
                          <a:pt x="82275" y="62207"/>
                        </a:lnTo>
                        <a:cubicBezTo>
                          <a:pt x="82831" y="65118"/>
                          <a:pt x="83258" y="67683"/>
                          <a:pt x="83555" y="69901"/>
                        </a:cubicBezTo>
                        <a:cubicBezTo>
                          <a:pt x="83873" y="72139"/>
                          <a:pt x="84032" y="73901"/>
                          <a:pt x="84032" y="75189"/>
                        </a:cubicBezTo>
                        <a:cubicBezTo>
                          <a:pt x="84032" y="80397"/>
                          <a:pt x="82384" y="84447"/>
                          <a:pt x="79089" y="87339"/>
                        </a:cubicBezTo>
                        <a:cubicBezTo>
                          <a:pt x="75813" y="90250"/>
                          <a:pt x="71228" y="91706"/>
                          <a:pt x="65332" y="91706"/>
                        </a:cubicBezTo>
                        <a:cubicBezTo>
                          <a:pt x="56140" y="91706"/>
                          <a:pt x="48230" y="88656"/>
                          <a:pt x="41599" y="82556"/>
                        </a:cubicBezTo>
                        <a:cubicBezTo>
                          <a:pt x="34969" y="76476"/>
                          <a:pt x="30621" y="68208"/>
                          <a:pt x="28557" y="57751"/>
                        </a:cubicBezTo>
                        <a:lnTo>
                          <a:pt x="17122" y="89"/>
                        </a:lnTo>
                        <a:lnTo>
                          <a:pt x="0" y="89"/>
                        </a:lnTo>
                        <a:lnTo>
                          <a:pt x="20189" y="104064"/>
                        </a:lnTo>
                        <a:lnTo>
                          <a:pt x="37311" y="104064"/>
                        </a:lnTo>
                        <a:lnTo>
                          <a:pt x="33887" y="87725"/>
                        </a:lnTo>
                        <a:cubicBezTo>
                          <a:pt x="38651" y="93726"/>
                          <a:pt x="44378" y="98360"/>
                          <a:pt x="51068" y="101628"/>
                        </a:cubicBezTo>
                        <a:cubicBezTo>
                          <a:pt x="57778" y="104916"/>
                          <a:pt x="64825" y="106559"/>
                          <a:pt x="72210" y="106559"/>
                        </a:cubicBezTo>
                        <a:cubicBezTo>
                          <a:pt x="81402" y="106559"/>
                          <a:pt x="88518" y="104084"/>
                          <a:pt x="93561" y="99133"/>
                        </a:cubicBezTo>
                        <a:cubicBezTo>
                          <a:pt x="98623" y="94182"/>
                          <a:pt x="101154" y="87220"/>
                          <a:pt x="101154" y="78249"/>
                        </a:cubicBezTo>
                        <a:cubicBezTo>
                          <a:pt x="101154" y="76030"/>
                          <a:pt x="101015" y="73654"/>
                          <a:pt x="100737" y="71119"/>
                        </a:cubicBezTo>
                        <a:cubicBezTo>
                          <a:pt x="100459" y="68584"/>
                          <a:pt x="100042" y="65831"/>
                          <a:pt x="99486" y="628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2" name="フリーフォーム: 図形 61">
                    <a:extLst>
                      <a:ext uri="{FF2B5EF4-FFF2-40B4-BE49-F238E27FC236}">
                        <a16:creationId xmlns:a16="http://schemas.microsoft.com/office/drawing/2014/main" id="{59E22B4B-A9BE-146F-E631-3C2E67E81C36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2436540"/>
                    <a:ext cx="119287" cy="119214"/>
                  </a:xfrm>
                  <a:custGeom>
                    <a:avLst/>
                    <a:gdLst>
                      <a:gd name="connsiteX0" fmla="*/ 67478 w 119287"/>
                      <a:gd name="connsiteY0" fmla="*/ 119300 h 119214"/>
                      <a:gd name="connsiteX1" fmla="*/ 67478 w 119287"/>
                      <a:gd name="connsiteY1" fmla="*/ 67580 h 119214"/>
                      <a:gd name="connsiteX2" fmla="*/ 119290 w 119287"/>
                      <a:gd name="connsiteY2" fmla="*/ 67580 h 119214"/>
                      <a:gd name="connsiteX3" fmla="*/ 119290 w 119287"/>
                      <a:gd name="connsiteY3" fmla="*/ 51805 h 119214"/>
                      <a:gd name="connsiteX4" fmla="*/ 67478 w 119287"/>
                      <a:gd name="connsiteY4" fmla="*/ 51805 h 119214"/>
                      <a:gd name="connsiteX5" fmla="*/ 67478 w 119287"/>
                      <a:gd name="connsiteY5" fmla="*/ 86 h 119214"/>
                      <a:gd name="connsiteX6" fmla="*/ 51845 w 119287"/>
                      <a:gd name="connsiteY6" fmla="*/ 86 h 119214"/>
                      <a:gd name="connsiteX7" fmla="*/ 51845 w 119287"/>
                      <a:gd name="connsiteY7" fmla="*/ 51805 h 119214"/>
                      <a:gd name="connsiteX8" fmla="*/ 3 w 119287"/>
                      <a:gd name="connsiteY8" fmla="*/ 51805 h 119214"/>
                      <a:gd name="connsiteX9" fmla="*/ 3 w 119287"/>
                      <a:gd name="connsiteY9" fmla="*/ 67580 h 119214"/>
                      <a:gd name="connsiteX10" fmla="*/ 51845 w 119287"/>
                      <a:gd name="connsiteY10" fmla="*/ 67580 h 119214"/>
                      <a:gd name="connsiteX11" fmla="*/ 51845 w 119287"/>
                      <a:gd name="connsiteY11" fmla="*/ 11930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478" y="119300"/>
                        </a:moveTo>
                        <a:lnTo>
                          <a:pt x="67478" y="67580"/>
                        </a:lnTo>
                        <a:lnTo>
                          <a:pt x="119290" y="67580"/>
                        </a:lnTo>
                        <a:lnTo>
                          <a:pt x="119290" y="51805"/>
                        </a:lnTo>
                        <a:lnTo>
                          <a:pt x="67478" y="51805"/>
                        </a:lnTo>
                        <a:lnTo>
                          <a:pt x="67478" y="86"/>
                        </a:lnTo>
                        <a:lnTo>
                          <a:pt x="51845" y="86"/>
                        </a:lnTo>
                        <a:lnTo>
                          <a:pt x="51845" y="51805"/>
                        </a:lnTo>
                        <a:lnTo>
                          <a:pt x="3" y="51805"/>
                        </a:lnTo>
                        <a:lnTo>
                          <a:pt x="3" y="67580"/>
                        </a:lnTo>
                        <a:lnTo>
                          <a:pt x="51845" y="67580"/>
                        </a:lnTo>
                        <a:lnTo>
                          <a:pt x="51845" y="119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8DA2A312-EE51-0827-A2A2-CB993C4D4A72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2417141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5854 h 138612"/>
                      <a:gd name="connsiteX1" fmla="*/ 33436 w 82721"/>
                      <a:gd name="connsiteY1" fmla="*/ 15854 h 138612"/>
                      <a:gd name="connsiteX2" fmla="*/ 33436 w 82721"/>
                      <a:gd name="connsiteY2" fmla="*/ 121611 h 138612"/>
                      <a:gd name="connsiteX3" fmla="*/ 26 w 82721"/>
                      <a:gd name="connsiteY3" fmla="*/ 114927 h 138612"/>
                      <a:gd name="connsiteX4" fmla="*/ 26 w 82721"/>
                      <a:gd name="connsiteY4" fmla="*/ 132009 h 138612"/>
                      <a:gd name="connsiteX5" fmla="*/ 33257 w 82721"/>
                      <a:gd name="connsiteY5" fmla="*/ 138693 h 138612"/>
                      <a:gd name="connsiteX6" fmla="*/ 52047 w 82721"/>
                      <a:gd name="connsiteY6" fmla="*/ 138693 h 138612"/>
                      <a:gd name="connsiteX7" fmla="*/ 52047 w 82721"/>
                      <a:gd name="connsiteY7" fmla="*/ 15854 h 138612"/>
                      <a:gd name="connsiteX8" fmla="*/ 82747 w 82721"/>
                      <a:gd name="connsiteY8" fmla="*/ 15854 h 138612"/>
                      <a:gd name="connsiteX9" fmla="*/ 82747 w 82721"/>
                      <a:gd name="connsiteY9" fmla="*/ 80 h 138612"/>
                      <a:gd name="connsiteX10" fmla="*/ 2735 w 82721"/>
                      <a:gd name="connsiteY10" fmla="*/ 8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5854"/>
                        </a:moveTo>
                        <a:lnTo>
                          <a:pt x="33436" y="15854"/>
                        </a:lnTo>
                        <a:lnTo>
                          <a:pt x="33436" y="121611"/>
                        </a:lnTo>
                        <a:lnTo>
                          <a:pt x="26" y="114927"/>
                        </a:lnTo>
                        <a:lnTo>
                          <a:pt x="26" y="132009"/>
                        </a:lnTo>
                        <a:lnTo>
                          <a:pt x="33257" y="138693"/>
                        </a:lnTo>
                        <a:lnTo>
                          <a:pt x="52047" y="138693"/>
                        </a:lnTo>
                        <a:lnTo>
                          <a:pt x="52047" y="15854"/>
                        </a:lnTo>
                        <a:lnTo>
                          <a:pt x="82747" y="15854"/>
                        </a:lnTo>
                        <a:lnTo>
                          <a:pt x="82747" y="80"/>
                        </a:lnTo>
                        <a:lnTo>
                          <a:pt x="2735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64" name="グラフィックス 4">
                <a:extLst>
                  <a:ext uri="{FF2B5EF4-FFF2-40B4-BE49-F238E27FC236}">
                    <a16:creationId xmlns:a16="http://schemas.microsoft.com/office/drawing/2014/main" id="{AF27B927-401E-1420-1C4D-9FB2587AFC5C}"/>
                  </a:ext>
                </a:extLst>
              </p:cNvPr>
              <p:cNvGrpSpPr/>
              <p:nvPr/>
            </p:nvGrpSpPr>
            <p:grpSpPr>
              <a:xfrm>
                <a:off x="1220188" y="2968046"/>
                <a:ext cx="147517" cy="414319"/>
                <a:chOff x="1220188" y="2968046"/>
                <a:chExt cx="147517" cy="414319"/>
              </a:xfrm>
              <a:solidFill>
                <a:srgbClr val="000000"/>
              </a:solidFill>
            </p:grpSpPr>
            <p:sp>
              <p:nvSpPr>
                <p:cNvPr id="65" name="フリーフォーム: 図形 64">
                  <a:extLst>
                    <a:ext uri="{FF2B5EF4-FFF2-40B4-BE49-F238E27FC236}">
                      <a16:creationId xmlns:a16="http://schemas.microsoft.com/office/drawing/2014/main" id="{C5E65943-B2E6-6795-803D-392487B701A8}"/>
                    </a:ext>
                  </a:extLst>
                </p:cNvPr>
                <p:cNvSpPr/>
                <p:nvPr/>
              </p:nvSpPr>
              <p:spPr>
                <a:xfrm rot="-5400000" flipV="1">
                  <a:off x="1265569" y="3283174"/>
                  <a:ext cx="65033" cy="133503"/>
                </a:xfrm>
                <a:custGeom>
                  <a:avLst/>
                  <a:gdLst>
                    <a:gd name="connsiteX0" fmla="*/ 29771 w 65033"/>
                    <a:gd name="connsiteY0" fmla="*/ 133653 h 133503"/>
                    <a:gd name="connsiteX1" fmla="*/ 29771 w 65033"/>
                    <a:gd name="connsiteY1" fmla="*/ 104124 h 133503"/>
                    <a:gd name="connsiteX2" fmla="*/ 65027 w 65033"/>
                    <a:gd name="connsiteY2" fmla="*/ 104124 h 133503"/>
                    <a:gd name="connsiteX3" fmla="*/ 65027 w 65033"/>
                    <a:gd name="connsiteY3" fmla="*/ 90845 h 133503"/>
                    <a:gd name="connsiteX4" fmla="*/ 29771 w 65033"/>
                    <a:gd name="connsiteY4" fmla="*/ 90845 h 133503"/>
                    <a:gd name="connsiteX5" fmla="*/ 29771 w 65033"/>
                    <a:gd name="connsiteY5" fmla="*/ 34401 h 133503"/>
                    <a:gd name="connsiteX6" fmla="*/ 33255 w 65033"/>
                    <a:gd name="connsiteY6" fmla="*/ 18063 h 133503"/>
                    <a:gd name="connsiteX7" fmla="*/ 47459 w 65033"/>
                    <a:gd name="connsiteY7" fmla="*/ 14438 h 133503"/>
                    <a:gd name="connsiteX8" fmla="*/ 65027 w 65033"/>
                    <a:gd name="connsiteY8" fmla="*/ 14438 h 133503"/>
                    <a:gd name="connsiteX9" fmla="*/ 65027 w 65033"/>
                    <a:gd name="connsiteY9" fmla="*/ 149 h 133503"/>
                    <a:gd name="connsiteX10" fmla="*/ 47459 w 65033"/>
                    <a:gd name="connsiteY10" fmla="*/ 149 h 133503"/>
                    <a:gd name="connsiteX11" fmla="*/ 20093 w 65033"/>
                    <a:gd name="connsiteY11" fmla="*/ 7516 h 133503"/>
                    <a:gd name="connsiteX12" fmla="*/ 12560 w 65033"/>
                    <a:gd name="connsiteY12" fmla="*/ 34401 h 133503"/>
                    <a:gd name="connsiteX13" fmla="*/ 12560 w 65033"/>
                    <a:gd name="connsiteY13" fmla="*/ 90845 h 133503"/>
                    <a:gd name="connsiteX14" fmla="*/ -6 w 65033"/>
                    <a:gd name="connsiteY14" fmla="*/ 90845 h 133503"/>
                    <a:gd name="connsiteX15" fmla="*/ -6 w 65033"/>
                    <a:gd name="connsiteY15" fmla="*/ 104124 h 133503"/>
                    <a:gd name="connsiteX16" fmla="*/ 12560 w 65033"/>
                    <a:gd name="connsiteY16" fmla="*/ 104124 h 133503"/>
                    <a:gd name="connsiteX17" fmla="*/ 12560 w 65033"/>
                    <a:gd name="connsiteY17" fmla="*/ 133653 h 13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033" h="133503">
                      <a:moveTo>
                        <a:pt x="29771" y="133653"/>
                      </a:moveTo>
                      <a:lnTo>
                        <a:pt x="29771" y="104124"/>
                      </a:lnTo>
                      <a:lnTo>
                        <a:pt x="65027" y="104124"/>
                      </a:lnTo>
                      <a:lnTo>
                        <a:pt x="65027" y="90845"/>
                      </a:lnTo>
                      <a:lnTo>
                        <a:pt x="29771" y="90845"/>
                      </a:lnTo>
                      <a:lnTo>
                        <a:pt x="29771" y="34401"/>
                      </a:lnTo>
                      <a:cubicBezTo>
                        <a:pt x="29771" y="25925"/>
                        <a:pt x="30932" y="20479"/>
                        <a:pt x="33255" y="18063"/>
                      </a:cubicBezTo>
                      <a:cubicBezTo>
                        <a:pt x="35578" y="15646"/>
                        <a:pt x="40312" y="14438"/>
                        <a:pt x="47459" y="14438"/>
                      </a:cubicBezTo>
                      <a:lnTo>
                        <a:pt x="65027" y="14438"/>
                      </a:lnTo>
                      <a:lnTo>
                        <a:pt x="65027" y="149"/>
                      </a:lnTo>
                      <a:lnTo>
                        <a:pt x="47459" y="149"/>
                      </a:lnTo>
                      <a:cubicBezTo>
                        <a:pt x="34237" y="149"/>
                        <a:pt x="25116" y="2605"/>
                        <a:pt x="20093" y="7516"/>
                      </a:cubicBezTo>
                      <a:cubicBezTo>
                        <a:pt x="15071" y="12448"/>
                        <a:pt x="12560" y="21410"/>
                        <a:pt x="12560" y="34401"/>
                      </a:cubicBezTo>
                      <a:lnTo>
                        <a:pt x="12560" y="90845"/>
                      </a:lnTo>
                      <a:lnTo>
                        <a:pt x="-6" y="90845"/>
                      </a:lnTo>
                      <a:lnTo>
                        <a:pt x="-6" y="104124"/>
                      </a:lnTo>
                      <a:lnTo>
                        <a:pt x="12560" y="104124"/>
                      </a:lnTo>
                      <a:lnTo>
                        <a:pt x="12560" y="133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EF7E9D81-F025-6DD1-3092-DDD0C4AFF3C4}"/>
                    </a:ext>
                  </a:extLst>
                </p:cNvPr>
                <p:cNvSpPr/>
                <p:nvPr/>
              </p:nvSpPr>
              <p:spPr>
                <a:xfrm rot="-5400000" flipV="1">
                  <a:off x="1284031" y="3214243"/>
                  <a:ext cx="17121" cy="144465"/>
                </a:xfrm>
                <a:custGeom>
                  <a:avLst/>
                  <a:gdLst>
                    <a:gd name="connsiteX0" fmla="*/ -1 w 17121"/>
                    <a:gd name="connsiteY0" fmla="*/ 104116 h 144465"/>
                    <a:gd name="connsiteX1" fmla="*/ 17121 w 17121"/>
                    <a:gd name="connsiteY1" fmla="*/ 104116 h 144465"/>
                    <a:gd name="connsiteX2" fmla="*/ 17121 w 17121"/>
                    <a:gd name="connsiteY2" fmla="*/ 141 h 144465"/>
                    <a:gd name="connsiteX3" fmla="*/ -1 w 17121"/>
                    <a:gd name="connsiteY3" fmla="*/ 141 h 144465"/>
                    <a:gd name="connsiteX4" fmla="*/ -1 w 17121"/>
                    <a:gd name="connsiteY4" fmla="*/ 144607 h 144465"/>
                    <a:gd name="connsiteX5" fmla="*/ 17121 w 17121"/>
                    <a:gd name="connsiteY5" fmla="*/ 144607 h 144465"/>
                    <a:gd name="connsiteX6" fmla="*/ 17121 w 17121"/>
                    <a:gd name="connsiteY6" fmla="*/ 122950 h 144465"/>
                    <a:gd name="connsiteX7" fmla="*/ -1 w 17121"/>
                    <a:gd name="connsiteY7" fmla="*/ 122950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21" h="144465">
                      <a:moveTo>
                        <a:pt x="-1" y="104116"/>
                      </a:moveTo>
                      <a:lnTo>
                        <a:pt x="17121" y="104116"/>
                      </a:lnTo>
                      <a:lnTo>
                        <a:pt x="17121" y="141"/>
                      </a:lnTo>
                      <a:lnTo>
                        <a:pt x="-1" y="141"/>
                      </a:lnTo>
                      <a:close/>
                      <a:moveTo>
                        <a:pt x="-1" y="144607"/>
                      </a:moveTo>
                      <a:lnTo>
                        <a:pt x="17121" y="144607"/>
                      </a:lnTo>
                      <a:lnTo>
                        <a:pt x="17121" y="122950"/>
                      </a:lnTo>
                      <a:lnTo>
                        <a:pt x="-1" y="1229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" name="フリーフォーム: 図形 66">
                  <a:extLst>
                    <a:ext uri="{FF2B5EF4-FFF2-40B4-BE49-F238E27FC236}">
                      <a16:creationId xmlns:a16="http://schemas.microsoft.com/office/drawing/2014/main" id="{6DBB19EB-38FD-C5D3-F420-A9FF64EA002C}"/>
                    </a:ext>
                  </a:extLst>
                </p:cNvPr>
                <p:cNvSpPr/>
                <p:nvPr/>
              </p:nvSpPr>
              <p:spPr>
                <a:xfrm rot="-5400000" flipV="1">
                  <a:off x="1235553" y="3113711"/>
                  <a:ext cx="152162" cy="106470"/>
                </a:xfrm>
                <a:custGeom>
                  <a:avLst/>
                  <a:gdLst>
                    <a:gd name="connsiteX0" fmla="*/ 81764 w 152162"/>
                    <a:gd name="connsiteY0" fmla="*/ 84153 h 106470"/>
                    <a:gd name="connsiteX1" fmla="*/ 97129 w 152162"/>
                    <a:gd name="connsiteY1" fmla="*/ 101146 h 106470"/>
                    <a:gd name="connsiteX2" fmla="*/ 118152 w 152162"/>
                    <a:gd name="connsiteY2" fmla="*/ 106612 h 106470"/>
                    <a:gd name="connsiteX3" fmla="*/ 143284 w 152162"/>
                    <a:gd name="connsiteY3" fmla="*/ 95234 h 106470"/>
                    <a:gd name="connsiteX4" fmla="*/ 152128 w 152162"/>
                    <a:gd name="connsiteY4" fmla="*/ 62913 h 106470"/>
                    <a:gd name="connsiteX5" fmla="*/ 152128 w 152162"/>
                    <a:gd name="connsiteY5" fmla="*/ 142 h 106470"/>
                    <a:gd name="connsiteX6" fmla="*/ 134916 w 152162"/>
                    <a:gd name="connsiteY6" fmla="*/ 142 h 106470"/>
                    <a:gd name="connsiteX7" fmla="*/ 134916 w 152162"/>
                    <a:gd name="connsiteY7" fmla="*/ 62348 h 106470"/>
                    <a:gd name="connsiteX8" fmla="*/ 129586 w 152162"/>
                    <a:gd name="connsiteY8" fmla="*/ 84510 h 106470"/>
                    <a:gd name="connsiteX9" fmla="*/ 113417 w 152162"/>
                    <a:gd name="connsiteY9" fmla="*/ 91758 h 106470"/>
                    <a:gd name="connsiteX10" fmla="*/ 92365 w 152162"/>
                    <a:gd name="connsiteY10" fmla="*/ 82935 h 106470"/>
                    <a:gd name="connsiteX11" fmla="*/ 84652 w 152162"/>
                    <a:gd name="connsiteY11" fmla="*/ 58902 h 106470"/>
                    <a:gd name="connsiteX12" fmla="*/ 84652 w 152162"/>
                    <a:gd name="connsiteY12" fmla="*/ 142 h 106470"/>
                    <a:gd name="connsiteX13" fmla="*/ 67441 w 152162"/>
                    <a:gd name="connsiteY13" fmla="*/ 142 h 106470"/>
                    <a:gd name="connsiteX14" fmla="*/ 67441 w 152162"/>
                    <a:gd name="connsiteY14" fmla="*/ 62348 h 106470"/>
                    <a:gd name="connsiteX15" fmla="*/ 62140 w 152162"/>
                    <a:gd name="connsiteY15" fmla="*/ 84569 h 106470"/>
                    <a:gd name="connsiteX16" fmla="*/ 45763 w 152162"/>
                    <a:gd name="connsiteY16" fmla="*/ 91758 h 106470"/>
                    <a:gd name="connsiteX17" fmla="*/ 24889 w 152162"/>
                    <a:gd name="connsiteY17" fmla="*/ 82906 h 106470"/>
                    <a:gd name="connsiteX18" fmla="*/ 17177 w 152162"/>
                    <a:gd name="connsiteY18" fmla="*/ 58902 h 106470"/>
                    <a:gd name="connsiteX19" fmla="*/ 17177 w 152162"/>
                    <a:gd name="connsiteY19" fmla="*/ 142 h 106470"/>
                    <a:gd name="connsiteX20" fmla="*/ -35 w 152162"/>
                    <a:gd name="connsiteY20" fmla="*/ 142 h 106470"/>
                    <a:gd name="connsiteX21" fmla="*/ -35 w 152162"/>
                    <a:gd name="connsiteY21" fmla="*/ 104116 h 106470"/>
                    <a:gd name="connsiteX22" fmla="*/ 17177 w 152162"/>
                    <a:gd name="connsiteY22" fmla="*/ 104116 h 106470"/>
                    <a:gd name="connsiteX23" fmla="*/ 17177 w 152162"/>
                    <a:gd name="connsiteY23" fmla="*/ 87956 h 106470"/>
                    <a:gd name="connsiteX24" fmla="*/ 31232 w 152162"/>
                    <a:gd name="connsiteY24" fmla="*/ 102067 h 106470"/>
                    <a:gd name="connsiteX25" fmla="*/ 50676 w 152162"/>
                    <a:gd name="connsiteY25" fmla="*/ 106612 h 106470"/>
                    <a:gd name="connsiteX26" fmla="*/ 70002 w 152162"/>
                    <a:gd name="connsiteY26" fmla="*/ 100849 h 106470"/>
                    <a:gd name="connsiteX27" fmla="*/ 81764 w 152162"/>
                    <a:gd name="connsiteY27" fmla="*/ 84153 h 106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52162" h="106470">
                      <a:moveTo>
                        <a:pt x="81764" y="84153"/>
                      </a:moveTo>
                      <a:cubicBezTo>
                        <a:pt x="86052" y="91838"/>
                        <a:pt x="91173" y="97502"/>
                        <a:pt x="97129" y="101146"/>
                      </a:cubicBezTo>
                      <a:cubicBezTo>
                        <a:pt x="103084" y="104790"/>
                        <a:pt x="110092" y="106612"/>
                        <a:pt x="118152" y="106612"/>
                      </a:cubicBezTo>
                      <a:cubicBezTo>
                        <a:pt x="129011" y="106612"/>
                        <a:pt x="137388" y="102819"/>
                        <a:pt x="143284" y="95234"/>
                      </a:cubicBezTo>
                      <a:cubicBezTo>
                        <a:pt x="149180" y="87669"/>
                        <a:pt x="152128" y="76895"/>
                        <a:pt x="152128" y="62913"/>
                      </a:cubicBezTo>
                      <a:lnTo>
                        <a:pt x="152128" y="142"/>
                      </a:lnTo>
                      <a:lnTo>
                        <a:pt x="134916" y="142"/>
                      </a:lnTo>
                      <a:lnTo>
                        <a:pt x="134916" y="62348"/>
                      </a:lnTo>
                      <a:cubicBezTo>
                        <a:pt x="134916" y="72310"/>
                        <a:pt x="133140" y="79697"/>
                        <a:pt x="129586" y="84510"/>
                      </a:cubicBezTo>
                      <a:cubicBezTo>
                        <a:pt x="126053" y="89342"/>
                        <a:pt x="120663" y="91758"/>
                        <a:pt x="113417" y="91758"/>
                      </a:cubicBezTo>
                      <a:cubicBezTo>
                        <a:pt x="104543" y="91758"/>
                        <a:pt x="97526" y="88817"/>
                        <a:pt x="92365" y="82935"/>
                      </a:cubicBezTo>
                      <a:cubicBezTo>
                        <a:pt x="87223" y="77073"/>
                        <a:pt x="84652" y="69062"/>
                        <a:pt x="84652" y="58902"/>
                      </a:cubicBezTo>
                      <a:lnTo>
                        <a:pt x="84652" y="142"/>
                      </a:lnTo>
                      <a:lnTo>
                        <a:pt x="67441" y="142"/>
                      </a:lnTo>
                      <a:lnTo>
                        <a:pt x="67441" y="62348"/>
                      </a:lnTo>
                      <a:cubicBezTo>
                        <a:pt x="67441" y="72370"/>
                        <a:pt x="65674" y="79776"/>
                        <a:pt x="62140" y="84569"/>
                      </a:cubicBezTo>
                      <a:cubicBezTo>
                        <a:pt x="58607" y="89362"/>
                        <a:pt x="53148" y="91758"/>
                        <a:pt x="45763" y="91758"/>
                      </a:cubicBezTo>
                      <a:cubicBezTo>
                        <a:pt x="37008" y="91758"/>
                        <a:pt x="30050" y="88807"/>
                        <a:pt x="24889" y="82906"/>
                      </a:cubicBezTo>
                      <a:cubicBezTo>
                        <a:pt x="19747" y="77004"/>
                        <a:pt x="17177" y="69003"/>
                        <a:pt x="17177" y="58902"/>
                      </a:cubicBezTo>
                      <a:lnTo>
                        <a:pt x="17177" y="142"/>
                      </a:lnTo>
                      <a:lnTo>
                        <a:pt x="-35" y="142"/>
                      </a:lnTo>
                      <a:lnTo>
                        <a:pt x="-35" y="104116"/>
                      </a:lnTo>
                      <a:lnTo>
                        <a:pt x="17177" y="104116"/>
                      </a:lnTo>
                      <a:lnTo>
                        <a:pt x="17177" y="87956"/>
                      </a:lnTo>
                      <a:cubicBezTo>
                        <a:pt x="21088" y="94333"/>
                        <a:pt x="25772" y="99036"/>
                        <a:pt x="31232" y="102067"/>
                      </a:cubicBezTo>
                      <a:cubicBezTo>
                        <a:pt x="36691" y="105097"/>
                        <a:pt x="43172" y="106612"/>
                        <a:pt x="50676" y="106612"/>
                      </a:cubicBezTo>
                      <a:cubicBezTo>
                        <a:pt x="58260" y="106612"/>
                        <a:pt x="64701" y="104691"/>
                        <a:pt x="70002" y="100849"/>
                      </a:cubicBezTo>
                      <a:cubicBezTo>
                        <a:pt x="75302" y="97026"/>
                        <a:pt x="79223" y="91461"/>
                        <a:pt x="81764" y="841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3B2ED309-0420-1DB2-DBC3-7097082C3C43}"/>
                    </a:ext>
                  </a:extLst>
                </p:cNvPr>
                <p:cNvSpPr/>
                <p:nvPr/>
              </p:nvSpPr>
              <p:spPr>
                <a:xfrm rot="-5400000" flipV="1">
                  <a:off x="1264690" y="2961645"/>
                  <a:ext cx="96597" cy="109173"/>
                </a:xfrm>
                <a:custGeom>
                  <a:avLst/>
                  <a:gdLst>
                    <a:gd name="connsiteX0" fmla="*/ 96581 w 96597"/>
                    <a:gd name="connsiteY0" fmla="*/ 59099 h 109173"/>
                    <a:gd name="connsiteX1" fmla="*/ 96581 w 96597"/>
                    <a:gd name="connsiteY1" fmla="*/ 50751 h 109173"/>
                    <a:gd name="connsiteX2" fmla="*/ 17850 w 96597"/>
                    <a:gd name="connsiteY2" fmla="*/ 50751 h 109173"/>
                    <a:gd name="connsiteX3" fmla="*/ 28510 w 96597"/>
                    <a:gd name="connsiteY3" fmla="*/ 23867 h 109173"/>
                    <a:gd name="connsiteX4" fmla="*/ 55072 w 96597"/>
                    <a:gd name="connsiteY4" fmla="*/ 14628 h 109173"/>
                    <a:gd name="connsiteX5" fmla="*/ 74189 w 96597"/>
                    <a:gd name="connsiteY5" fmla="*/ 17034 h 109173"/>
                    <a:gd name="connsiteX6" fmla="*/ 92591 w 96597"/>
                    <a:gd name="connsiteY6" fmla="*/ 24282 h 109173"/>
                    <a:gd name="connsiteX7" fmla="*/ 92591 w 96597"/>
                    <a:gd name="connsiteY7" fmla="*/ 8122 h 109173"/>
                    <a:gd name="connsiteX8" fmla="*/ 73683 w 96597"/>
                    <a:gd name="connsiteY8" fmla="*/ 2180 h 109173"/>
                    <a:gd name="connsiteX9" fmla="*/ 54059 w 96597"/>
                    <a:gd name="connsiteY9" fmla="*/ 131 h 109173"/>
                    <a:gd name="connsiteX10" fmla="*/ 14545 w 96597"/>
                    <a:gd name="connsiteY10" fmla="*/ 14598 h 109173"/>
                    <a:gd name="connsiteX11" fmla="*/ -16 w 96597"/>
                    <a:gd name="connsiteY11" fmla="*/ 53811 h 109173"/>
                    <a:gd name="connsiteX12" fmla="*/ 13800 w 96597"/>
                    <a:gd name="connsiteY12" fmla="*/ 94302 h 109173"/>
                    <a:gd name="connsiteX13" fmla="*/ 51082 w 96597"/>
                    <a:gd name="connsiteY13" fmla="*/ 109304 h 109173"/>
                    <a:gd name="connsiteX14" fmla="*/ 84343 w 96597"/>
                    <a:gd name="connsiteY14" fmla="*/ 95787 h 109173"/>
                    <a:gd name="connsiteX15" fmla="*/ 96581 w 96597"/>
                    <a:gd name="connsiteY15" fmla="*/ 59099 h 109173"/>
                    <a:gd name="connsiteX16" fmla="*/ 79459 w 96597"/>
                    <a:gd name="connsiteY16" fmla="*/ 64120 h 109173"/>
                    <a:gd name="connsiteX17" fmla="*/ 71598 w 96597"/>
                    <a:gd name="connsiteY17" fmla="*/ 86459 h 109173"/>
                    <a:gd name="connsiteX18" fmla="*/ 51260 w 96597"/>
                    <a:gd name="connsiteY18" fmla="*/ 94837 h 109173"/>
                    <a:gd name="connsiteX19" fmla="*/ 28332 w 96597"/>
                    <a:gd name="connsiteY19" fmla="*/ 86756 h 109173"/>
                    <a:gd name="connsiteX20" fmla="*/ 18416 w 96597"/>
                    <a:gd name="connsiteY20" fmla="*/ 64001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581" y="59099"/>
                      </a:moveTo>
                      <a:lnTo>
                        <a:pt x="96581" y="50751"/>
                      </a:lnTo>
                      <a:lnTo>
                        <a:pt x="17850" y="50751"/>
                      </a:lnTo>
                      <a:cubicBezTo>
                        <a:pt x="18605" y="38987"/>
                        <a:pt x="22158" y="30026"/>
                        <a:pt x="28510" y="23867"/>
                      </a:cubicBezTo>
                      <a:cubicBezTo>
                        <a:pt x="34863" y="17707"/>
                        <a:pt x="43717" y="14628"/>
                        <a:pt x="55072" y="14628"/>
                      </a:cubicBezTo>
                      <a:cubicBezTo>
                        <a:pt x="61643" y="14628"/>
                        <a:pt x="68015" y="15430"/>
                        <a:pt x="74189" y="17034"/>
                      </a:cubicBezTo>
                      <a:cubicBezTo>
                        <a:pt x="80363" y="18638"/>
                        <a:pt x="86497" y="21054"/>
                        <a:pt x="92591" y="24282"/>
                      </a:cubicBezTo>
                      <a:lnTo>
                        <a:pt x="92591" y="8122"/>
                      </a:lnTo>
                      <a:cubicBezTo>
                        <a:pt x="86437" y="5527"/>
                        <a:pt x="80134" y="3547"/>
                        <a:pt x="73683" y="2180"/>
                      </a:cubicBezTo>
                      <a:cubicBezTo>
                        <a:pt x="67231" y="814"/>
                        <a:pt x="60690" y="131"/>
                        <a:pt x="54059" y="131"/>
                      </a:cubicBezTo>
                      <a:cubicBezTo>
                        <a:pt x="37424" y="131"/>
                        <a:pt x="24252" y="4953"/>
                        <a:pt x="14545" y="14598"/>
                      </a:cubicBezTo>
                      <a:cubicBezTo>
                        <a:pt x="4837" y="24263"/>
                        <a:pt x="-16" y="37334"/>
                        <a:pt x="-16" y="53811"/>
                      </a:cubicBezTo>
                      <a:cubicBezTo>
                        <a:pt x="-16" y="70823"/>
                        <a:pt x="4589" y="84320"/>
                        <a:pt x="13800" y="94302"/>
                      </a:cubicBezTo>
                      <a:cubicBezTo>
                        <a:pt x="23012" y="104303"/>
                        <a:pt x="35439" y="109304"/>
                        <a:pt x="51082" y="109304"/>
                      </a:cubicBezTo>
                      <a:cubicBezTo>
                        <a:pt x="65097" y="109304"/>
                        <a:pt x="76184" y="104798"/>
                        <a:pt x="84343" y="95787"/>
                      </a:cubicBezTo>
                      <a:cubicBezTo>
                        <a:pt x="92502" y="86796"/>
                        <a:pt x="96581" y="74567"/>
                        <a:pt x="96581" y="59099"/>
                      </a:cubicBezTo>
                      <a:close/>
                      <a:moveTo>
                        <a:pt x="79459" y="64120"/>
                      </a:moveTo>
                      <a:cubicBezTo>
                        <a:pt x="79340" y="73448"/>
                        <a:pt x="76720" y="80894"/>
                        <a:pt x="71598" y="86459"/>
                      </a:cubicBezTo>
                      <a:cubicBezTo>
                        <a:pt x="66476" y="92044"/>
                        <a:pt x="59697" y="94837"/>
                        <a:pt x="51260" y="94837"/>
                      </a:cubicBezTo>
                      <a:cubicBezTo>
                        <a:pt x="41712" y="94837"/>
                        <a:pt x="34069" y="92143"/>
                        <a:pt x="28332" y="86756"/>
                      </a:cubicBezTo>
                      <a:cubicBezTo>
                        <a:pt x="22595" y="81370"/>
                        <a:pt x="19289" y="73784"/>
                        <a:pt x="18416" y="640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5280D376-B128-2603-1222-DC9D8E9D98BD}"/>
                </a:ext>
              </a:extLst>
            </p:cNvPr>
            <p:cNvSpPr/>
            <p:nvPr/>
          </p:nvSpPr>
          <p:spPr>
            <a:xfrm>
              <a:off x="2020821" y="2897105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708936 w 7193568"/>
                <a:gd name="connsiteY1" fmla="*/ 964618 h 964618"/>
                <a:gd name="connsiteX2" fmla="*/ 852160 w 7193568"/>
                <a:gd name="connsiteY2" fmla="*/ 959789 h 964618"/>
                <a:gd name="connsiteX3" fmla="*/ 995383 w 7193568"/>
                <a:gd name="connsiteY3" fmla="*/ 933020 h 964618"/>
                <a:gd name="connsiteX4" fmla="*/ 1138594 w 7193568"/>
                <a:gd name="connsiteY4" fmla="*/ 877465 h 964618"/>
                <a:gd name="connsiteX5" fmla="*/ 1281818 w 7193568"/>
                <a:gd name="connsiteY5" fmla="*/ 795825 h 964618"/>
                <a:gd name="connsiteX6" fmla="*/ 1425041 w 7193568"/>
                <a:gd name="connsiteY6" fmla="*/ 695249 h 964618"/>
                <a:gd name="connsiteX7" fmla="*/ 1568265 w 7193568"/>
                <a:gd name="connsiteY7" fmla="*/ 584292 h 964618"/>
                <a:gd name="connsiteX8" fmla="*/ 1711475 w 7193568"/>
                <a:gd name="connsiteY8" fmla="*/ 471143 h 964618"/>
                <a:gd name="connsiteX9" fmla="*/ 1854699 w 7193568"/>
                <a:gd name="connsiteY9" fmla="*/ 362746 h 964618"/>
                <a:gd name="connsiteX10" fmla="*/ 1997922 w 7193568"/>
                <a:gd name="connsiteY10" fmla="*/ 264413 h 964618"/>
                <a:gd name="connsiteX11" fmla="*/ 2141133 w 7193568"/>
                <a:gd name="connsiteY11" fmla="*/ 179808 h 964618"/>
                <a:gd name="connsiteX12" fmla="*/ 2284357 w 7193568"/>
                <a:gd name="connsiteY12" fmla="*/ 111122 h 964618"/>
                <a:gd name="connsiteX13" fmla="*/ 2427580 w 7193568"/>
                <a:gd name="connsiteY13" fmla="*/ 59230 h 964618"/>
                <a:gd name="connsiteX14" fmla="*/ 2570803 w 7193568"/>
                <a:gd name="connsiteY14" fmla="*/ 24057 h 964618"/>
                <a:gd name="connsiteX15" fmla="*/ 2714014 w 7193568"/>
                <a:gd name="connsiteY15" fmla="*/ 4766 h 964618"/>
                <a:gd name="connsiteX16" fmla="*/ 2857238 w 7193568"/>
                <a:gd name="connsiteY16" fmla="*/ 0 h 964618"/>
                <a:gd name="connsiteX17" fmla="*/ 3000461 w 7193568"/>
                <a:gd name="connsiteY17" fmla="*/ 8074 h 964618"/>
                <a:gd name="connsiteX18" fmla="*/ 3143685 w 7193568"/>
                <a:gd name="connsiteY18" fmla="*/ 27150 h 964618"/>
                <a:gd name="connsiteX19" fmla="*/ 3286895 w 7193568"/>
                <a:gd name="connsiteY19" fmla="*/ 55352 h 964618"/>
                <a:gd name="connsiteX20" fmla="*/ 3430119 w 7193568"/>
                <a:gd name="connsiteY20" fmla="*/ 90842 h 964618"/>
                <a:gd name="connsiteX21" fmla="*/ 3573342 w 7193568"/>
                <a:gd name="connsiteY21" fmla="*/ 131909 h 964618"/>
                <a:gd name="connsiteX22" fmla="*/ 3716553 w 7193568"/>
                <a:gd name="connsiteY22" fmla="*/ 176994 h 964618"/>
                <a:gd name="connsiteX23" fmla="*/ 3859777 w 7193568"/>
                <a:gd name="connsiteY23" fmla="*/ 224677 h 964618"/>
                <a:gd name="connsiteX24" fmla="*/ 4003000 w 7193568"/>
                <a:gd name="connsiteY24" fmla="*/ 273780 h 964618"/>
                <a:gd name="connsiteX25" fmla="*/ 4146223 w 7193568"/>
                <a:gd name="connsiteY25" fmla="*/ 323276 h 964618"/>
                <a:gd name="connsiteX26" fmla="*/ 4289434 w 7193568"/>
                <a:gd name="connsiteY26" fmla="*/ 372316 h 964618"/>
                <a:gd name="connsiteX27" fmla="*/ 4432658 w 7193568"/>
                <a:gd name="connsiteY27" fmla="*/ 420240 h 964618"/>
                <a:gd name="connsiteX28" fmla="*/ 4575881 w 7193568"/>
                <a:gd name="connsiteY28" fmla="*/ 466491 h 964618"/>
                <a:gd name="connsiteX29" fmla="*/ 4719105 w 7193568"/>
                <a:gd name="connsiteY29" fmla="*/ 510688 h 964618"/>
                <a:gd name="connsiteX30" fmla="*/ 4862315 w 7193568"/>
                <a:gd name="connsiteY30" fmla="*/ 552554 h 964618"/>
                <a:gd name="connsiteX31" fmla="*/ 5005539 w 7193568"/>
                <a:gd name="connsiteY31" fmla="*/ 591885 h 964618"/>
                <a:gd name="connsiteX32" fmla="*/ 5148762 w 7193568"/>
                <a:gd name="connsiteY32" fmla="*/ 628579 h 964618"/>
                <a:gd name="connsiteX33" fmla="*/ 5291973 w 7193568"/>
                <a:gd name="connsiteY33" fmla="*/ 662611 h 964618"/>
                <a:gd name="connsiteX34" fmla="*/ 5435197 w 7193568"/>
                <a:gd name="connsiteY34" fmla="*/ 693994 h 964618"/>
                <a:gd name="connsiteX35" fmla="*/ 5578420 w 7193568"/>
                <a:gd name="connsiteY35" fmla="*/ 722779 h 964618"/>
                <a:gd name="connsiteX36" fmla="*/ 5721643 w 7193568"/>
                <a:gd name="connsiteY36" fmla="*/ 749067 h 964618"/>
                <a:gd name="connsiteX37" fmla="*/ 5864855 w 7193568"/>
                <a:gd name="connsiteY37" fmla="*/ 772960 h 964618"/>
                <a:gd name="connsiteX38" fmla="*/ 6008077 w 7193568"/>
                <a:gd name="connsiteY38" fmla="*/ 794609 h 964618"/>
                <a:gd name="connsiteX39" fmla="*/ 6151301 w 7193568"/>
                <a:gd name="connsiteY39" fmla="*/ 814128 h 964618"/>
                <a:gd name="connsiteX40" fmla="*/ 6294525 w 7193568"/>
                <a:gd name="connsiteY40" fmla="*/ 831696 h 964618"/>
                <a:gd name="connsiteX41" fmla="*/ 6437736 w 7193568"/>
                <a:gd name="connsiteY41" fmla="*/ 847438 h 964618"/>
                <a:gd name="connsiteX42" fmla="*/ 6580959 w 7193568"/>
                <a:gd name="connsiteY42" fmla="*/ 861507 h 964618"/>
                <a:gd name="connsiteX43" fmla="*/ 6724182 w 7193568"/>
                <a:gd name="connsiteY43" fmla="*/ 874055 h 964618"/>
                <a:gd name="connsiteX44" fmla="*/ 6867393 w 7193568"/>
                <a:gd name="connsiteY44" fmla="*/ 885209 h 964618"/>
                <a:gd name="connsiteX45" fmla="*/ 7010617 w 7193568"/>
                <a:gd name="connsiteY45" fmla="*/ 895096 h 964618"/>
                <a:gd name="connsiteX46" fmla="*/ 7153840 w 7193568"/>
                <a:gd name="connsiteY46" fmla="*/ 903854 h 964618"/>
                <a:gd name="connsiteX47" fmla="*/ 7193569 w 7193568"/>
                <a:gd name="connsiteY47" fmla="*/ 905996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708936" y="964618"/>
                  </a:lnTo>
                  <a:lnTo>
                    <a:pt x="852160" y="959789"/>
                  </a:lnTo>
                  <a:lnTo>
                    <a:pt x="995383" y="933020"/>
                  </a:lnTo>
                  <a:lnTo>
                    <a:pt x="1138594" y="877465"/>
                  </a:lnTo>
                  <a:lnTo>
                    <a:pt x="1281818" y="795825"/>
                  </a:lnTo>
                  <a:lnTo>
                    <a:pt x="1425041" y="695249"/>
                  </a:lnTo>
                  <a:lnTo>
                    <a:pt x="1568265" y="584292"/>
                  </a:lnTo>
                  <a:lnTo>
                    <a:pt x="1711475" y="471143"/>
                  </a:lnTo>
                  <a:lnTo>
                    <a:pt x="1854699" y="362746"/>
                  </a:lnTo>
                  <a:lnTo>
                    <a:pt x="1997922" y="264413"/>
                  </a:lnTo>
                  <a:lnTo>
                    <a:pt x="2141133" y="179808"/>
                  </a:lnTo>
                  <a:lnTo>
                    <a:pt x="2284357" y="111122"/>
                  </a:lnTo>
                  <a:lnTo>
                    <a:pt x="2427580" y="59230"/>
                  </a:lnTo>
                  <a:lnTo>
                    <a:pt x="2570803" y="24057"/>
                  </a:lnTo>
                  <a:lnTo>
                    <a:pt x="2714014" y="4766"/>
                  </a:lnTo>
                  <a:lnTo>
                    <a:pt x="2857238" y="0"/>
                  </a:lnTo>
                  <a:lnTo>
                    <a:pt x="3000461" y="8074"/>
                  </a:lnTo>
                  <a:lnTo>
                    <a:pt x="3143685" y="27150"/>
                  </a:lnTo>
                  <a:lnTo>
                    <a:pt x="3286895" y="55352"/>
                  </a:lnTo>
                  <a:lnTo>
                    <a:pt x="3430119" y="90842"/>
                  </a:lnTo>
                  <a:lnTo>
                    <a:pt x="3573342" y="131909"/>
                  </a:lnTo>
                  <a:lnTo>
                    <a:pt x="3716553" y="176994"/>
                  </a:lnTo>
                  <a:lnTo>
                    <a:pt x="3859777" y="224677"/>
                  </a:lnTo>
                  <a:lnTo>
                    <a:pt x="4003000" y="273780"/>
                  </a:lnTo>
                  <a:lnTo>
                    <a:pt x="4146223" y="323276"/>
                  </a:lnTo>
                  <a:lnTo>
                    <a:pt x="4289434" y="372316"/>
                  </a:lnTo>
                  <a:lnTo>
                    <a:pt x="4432658" y="420240"/>
                  </a:lnTo>
                  <a:lnTo>
                    <a:pt x="4575881" y="466491"/>
                  </a:lnTo>
                  <a:lnTo>
                    <a:pt x="4719105" y="510688"/>
                  </a:lnTo>
                  <a:lnTo>
                    <a:pt x="4862315" y="552554"/>
                  </a:lnTo>
                  <a:lnTo>
                    <a:pt x="5005539" y="591885"/>
                  </a:lnTo>
                  <a:lnTo>
                    <a:pt x="5148762" y="628579"/>
                  </a:lnTo>
                  <a:lnTo>
                    <a:pt x="5291973" y="662611"/>
                  </a:lnTo>
                  <a:lnTo>
                    <a:pt x="5435197" y="693994"/>
                  </a:lnTo>
                  <a:lnTo>
                    <a:pt x="5578420" y="722779"/>
                  </a:lnTo>
                  <a:lnTo>
                    <a:pt x="5721643" y="749067"/>
                  </a:lnTo>
                  <a:lnTo>
                    <a:pt x="5864855" y="772960"/>
                  </a:lnTo>
                  <a:lnTo>
                    <a:pt x="6008077" y="794609"/>
                  </a:lnTo>
                  <a:lnTo>
                    <a:pt x="6151301" y="814128"/>
                  </a:lnTo>
                  <a:lnTo>
                    <a:pt x="6294525" y="831696"/>
                  </a:lnTo>
                  <a:lnTo>
                    <a:pt x="6437736" y="847438"/>
                  </a:lnTo>
                  <a:lnTo>
                    <a:pt x="6580959" y="861507"/>
                  </a:lnTo>
                  <a:lnTo>
                    <a:pt x="6724182" y="874055"/>
                  </a:lnTo>
                  <a:lnTo>
                    <a:pt x="6867393" y="885209"/>
                  </a:lnTo>
                  <a:lnTo>
                    <a:pt x="7010617" y="895096"/>
                  </a:lnTo>
                  <a:lnTo>
                    <a:pt x="7153840" y="903854"/>
                  </a:lnTo>
                  <a:lnTo>
                    <a:pt x="7193569" y="905996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: 図形 69">
              <a:extLst>
                <a:ext uri="{FF2B5EF4-FFF2-40B4-BE49-F238E27FC236}">
                  <a16:creationId xmlns:a16="http://schemas.microsoft.com/office/drawing/2014/main" id="{862E9473-7797-466C-D6DB-9590D0158303}"/>
                </a:ext>
              </a:extLst>
            </p:cNvPr>
            <p:cNvSpPr/>
            <p:nvPr/>
          </p:nvSpPr>
          <p:spPr>
            <a:xfrm>
              <a:off x="2020821" y="1519079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2126815 w 7193568"/>
                <a:gd name="connsiteY1" fmla="*/ 964618 h 964618"/>
                <a:gd name="connsiteX2" fmla="*/ 2270038 w 7193568"/>
                <a:gd name="connsiteY2" fmla="*/ 959789 h 964618"/>
                <a:gd name="connsiteX3" fmla="*/ 2413261 w 7193568"/>
                <a:gd name="connsiteY3" fmla="*/ 933019 h 964618"/>
                <a:gd name="connsiteX4" fmla="*/ 2556472 w 7193568"/>
                <a:gd name="connsiteY4" fmla="*/ 877465 h 964618"/>
                <a:gd name="connsiteX5" fmla="*/ 2699696 w 7193568"/>
                <a:gd name="connsiteY5" fmla="*/ 795825 h 964618"/>
                <a:gd name="connsiteX6" fmla="*/ 2842919 w 7193568"/>
                <a:gd name="connsiteY6" fmla="*/ 695245 h 964618"/>
                <a:gd name="connsiteX7" fmla="*/ 2986143 w 7193568"/>
                <a:gd name="connsiteY7" fmla="*/ 584287 h 964618"/>
                <a:gd name="connsiteX8" fmla="*/ 3129353 w 7193568"/>
                <a:gd name="connsiteY8" fmla="*/ 471142 h 964618"/>
                <a:gd name="connsiteX9" fmla="*/ 3272577 w 7193568"/>
                <a:gd name="connsiteY9" fmla="*/ 362745 h 964618"/>
                <a:gd name="connsiteX10" fmla="*/ 3415800 w 7193568"/>
                <a:gd name="connsiteY10" fmla="*/ 264411 h 964618"/>
                <a:gd name="connsiteX11" fmla="*/ 3559011 w 7193568"/>
                <a:gd name="connsiteY11" fmla="*/ 179811 h 964618"/>
                <a:gd name="connsiteX12" fmla="*/ 3702235 w 7193568"/>
                <a:gd name="connsiteY12" fmla="*/ 111115 h 964618"/>
                <a:gd name="connsiteX13" fmla="*/ 3845458 w 7193568"/>
                <a:gd name="connsiteY13" fmla="*/ 59232 h 964618"/>
                <a:gd name="connsiteX14" fmla="*/ 3988681 w 7193568"/>
                <a:gd name="connsiteY14" fmla="*/ 24063 h 964618"/>
                <a:gd name="connsiteX15" fmla="*/ 4131892 w 7193568"/>
                <a:gd name="connsiteY15" fmla="*/ 4771 h 964618"/>
                <a:gd name="connsiteX16" fmla="*/ 4275116 w 7193568"/>
                <a:gd name="connsiteY16" fmla="*/ 0 h 964618"/>
                <a:gd name="connsiteX17" fmla="*/ 4418339 w 7193568"/>
                <a:gd name="connsiteY17" fmla="*/ 8073 h 964618"/>
                <a:gd name="connsiteX18" fmla="*/ 4561563 w 7193568"/>
                <a:gd name="connsiteY18" fmla="*/ 27151 h 964618"/>
                <a:gd name="connsiteX19" fmla="*/ 4704774 w 7193568"/>
                <a:gd name="connsiteY19" fmla="*/ 55353 h 964618"/>
                <a:gd name="connsiteX20" fmla="*/ 4847997 w 7193568"/>
                <a:gd name="connsiteY20" fmla="*/ 90848 h 964618"/>
                <a:gd name="connsiteX21" fmla="*/ 4991220 w 7193568"/>
                <a:gd name="connsiteY21" fmla="*/ 131915 h 964618"/>
                <a:gd name="connsiteX22" fmla="*/ 5134431 w 7193568"/>
                <a:gd name="connsiteY22" fmla="*/ 176989 h 964618"/>
                <a:gd name="connsiteX23" fmla="*/ 5277655 w 7193568"/>
                <a:gd name="connsiteY23" fmla="*/ 224680 h 964618"/>
                <a:gd name="connsiteX24" fmla="*/ 5420878 w 7193568"/>
                <a:gd name="connsiteY24" fmla="*/ 273783 h 964618"/>
                <a:gd name="connsiteX25" fmla="*/ 5564102 w 7193568"/>
                <a:gd name="connsiteY25" fmla="*/ 323277 h 964618"/>
                <a:gd name="connsiteX26" fmla="*/ 5707312 w 7193568"/>
                <a:gd name="connsiteY26" fmla="*/ 372322 h 964618"/>
                <a:gd name="connsiteX27" fmla="*/ 5850536 w 7193568"/>
                <a:gd name="connsiteY27" fmla="*/ 420237 h 964618"/>
                <a:gd name="connsiteX28" fmla="*/ 5993760 w 7193568"/>
                <a:gd name="connsiteY28" fmla="*/ 466493 h 964618"/>
                <a:gd name="connsiteX29" fmla="*/ 6136983 w 7193568"/>
                <a:gd name="connsiteY29" fmla="*/ 510693 h 964618"/>
                <a:gd name="connsiteX30" fmla="*/ 6280194 w 7193568"/>
                <a:gd name="connsiteY30" fmla="*/ 552551 h 964618"/>
                <a:gd name="connsiteX31" fmla="*/ 6423417 w 7193568"/>
                <a:gd name="connsiteY31" fmla="*/ 591882 h 964618"/>
                <a:gd name="connsiteX32" fmla="*/ 6566641 w 7193568"/>
                <a:gd name="connsiteY32" fmla="*/ 628581 h 964618"/>
                <a:gd name="connsiteX33" fmla="*/ 6709851 w 7193568"/>
                <a:gd name="connsiteY33" fmla="*/ 662612 h 964618"/>
                <a:gd name="connsiteX34" fmla="*/ 6853075 w 7193568"/>
                <a:gd name="connsiteY34" fmla="*/ 693992 h 964618"/>
                <a:gd name="connsiteX35" fmla="*/ 6996298 w 7193568"/>
                <a:gd name="connsiteY35" fmla="*/ 722778 h 964618"/>
                <a:gd name="connsiteX36" fmla="*/ 7139522 w 7193568"/>
                <a:gd name="connsiteY36" fmla="*/ 749062 h 964618"/>
                <a:gd name="connsiteX37" fmla="*/ 7193569 w 7193568"/>
                <a:gd name="connsiteY37" fmla="*/ 758082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2126815" y="964618"/>
                  </a:lnTo>
                  <a:lnTo>
                    <a:pt x="2270038" y="959789"/>
                  </a:lnTo>
                  <a:lnTo>
                    <a:pt x="2413261" y="933019"/>
                  </a:lnTo>
                  <a:lnTo>
                    <a:pt x="2556472" y="877465"/>
                  </a:lnTo>
                  <a:lnTo>
                    <a:pt x="2699696" y="795825"/>
                  </a:lnTo>
                  <a:lnTo>
                    <a:pt x="2842919" y="695245"/>
                  </a:lnTo>
                  <a:lnTo>
                    <a:pt x="2986143" y="584287"/>
                  </a:lnTo>
                  <a:lnTo>
                    <a:pt x="3129353" y="471142"/>
                  </a:lnTo>
                  <a:lnTo>
                    <a:pt x="3272577" y="362745"/>
                  </a:lnTo>
                  <a:lnTo>
                    <a:pt x="3415800" y="264411"/>
                  </a:lnTo>
                  <a:lnTo>
                    <a:pt x="3559011" y="179811"/>
                  </a:lnTo>
                  <a:lnTo>
                    <a:pt x="3702235" y="111115"/>
                  </a:lnTo>
                  <a:lnTo>
                    <a:pt x="3845458" y="59232"/>
                  </a:lnTo>
                  <a:lnTo>
                    <a:pt x="3988681" y="24063"/>
                  </a:lnTo>
                  <a:lnTo>
                    <a:pt x="4131892" y="4771"/>
                  </a:lnTo>
                  <a:lnTo>
                    <a:pt x="4275116" y="0"/>
                  </a:lnTo>
                  <a:lnTo>
                    <a:pt x="4418339" y="8073"/>
                  </a:lnTo>
                  <a:lnTo>
                    <a:pt x="4561563" y="27151"/>
                  </a:lnTo>
                  <a:lnTo>
                    <a:pt x="4704774" y="55353"/>
                  </a:lnTo>
                  <a:lnTo>
                    <a:pt x="4847997" y="90848"/>
                  </a:lnTo>
                  <a:lnTo>
                    <a:pt x="4991220" y="131915"/>
                  </a:lnTo>
                  <a:lnTo>
                    <a:pt x="5134431" y="176989"/>
                  </a:lnTo>
                  <a:lnTo>
                    <a:pt x="5277655" y="224680"/>
                  </a:lnTo>
                  <a:lnTo>
                    <a:pt x="5420878" y="273783"/>
                  </a:lnTo>
                  <a:lnTo>
                    <a:pt x="5564102" y="323277"/>
                  </a:lnTo>
                  <a:lnTo>
                    <a:pt x="5707312" y="372322"/>
                  </a:lnTo>
                  <a:lnTo>
                    <a:pt x="5850536" y="420237"/>
                  </a:lnTo>
                  <a:lnTo>
                    <a:pt x="5993760" y="466493"/>
                  </a:lnTo>
                  <a:lnTo>
                    <a:pt x="6136983" y="510693"/>
                  </a:lnTo>
                  <a:lnTo>
                    <a:pt x="6280194" y="552551"/>
                  </a:lnTo>
                  <a:lnTo>
                    <a:pt x="6423417" y="591882"/>
                  </a:lnTo>
                  <a:lnTo>
                    <a:pt x="6566641" y="628581"/>
                  </a:lnTo>
                  <a:lnTo>
                    <a:pt x="6709851" y="662612"/>
                  </a:lnTo>
                  <a:lnTo>
                    <a:pt x="6853075" y="693992"/>
                  </a:lnTo>
                  <a:lnTo>
                    <a:pt x="6996298" y="722778"/>
                  </a:lnTo>
                  <a:lnTo>
                    <a:pt x="7139522" y="749062"/>
                  </a:lnTo>
                  <a:lnTo>
                    <a:pt x="7193569" y="758082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27F3D4EB-5910-0734-519F-98631867A935}"/>
                </a:ext>
              </a:extLst>
            </p:cNvPr>
            <p:cNvSpPr/>
            <p:nvPr/>
          </p:nvSpPr>
          <p:spPr>
            <a:xfrm>
              <a:off x="2020821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AB94E70C-9C8E-4091-7388-53DFD2F712BD}"/>
                </a:ext>
              </a:extLst>
            </p:cNvPr>
            <p:cNvSpPr/>
            <p:nvPr/>
          </p:nvSpPr>
          <p:spPr>
            <a:xfrm>
              <a:off x="9110208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5BF13050-D745-938F-8128-916A1CC3E7BE}"/>
                </a:ext>
              </a:extLst>
            </p:cNvPr>
            <p:cNvSpPr/>
            <p:nvPr/>
          </p:nvSpPr>
          <p:spPr>
            <a:xfrm>
              <a:off x="2020821" y="5239749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A258F873-2323-3CAF-4906-8BA2D17FF17B}"/>
                </a:ext>
              </a:extLst>
            </p:cNvPr>
            <p:cNvSpPr/>
            <p:nvPr/>
          </p:nvSpPr>
          <p:spPr>
            <a:xfrm>
              <a:off x="2020821" y="1105671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5" name="楕円 74">
            <a:extLst>
              <a:ext uri="{FF2B5EF4-FFF2-40B4-BE49-F238E27FC236}">
                <a16:creationId xmlns:a16="http://schemas.microsoft.com/office/drawing/2014/main" id="{52CED96B-D0F2-43E5-FDB9-325294099C51}"/>
              </a:ext>
            </a:extLst>
          </p:cNvPr>
          <p:cNvSpPr/>
          <p:nvPr/>
        </p:nvSpPr>
        <p:spPr>
          <a:xfrm>
            <a:off x="6104022" y="13555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F7CAACD-FB4B-3781-D51D-783E3E9DAE83}"/>
              </a:ext>
            </a:extLst>
          </p:cNvPr>
          <p:cNvSpPr/>
          <p:nvPr/>
        </p:nvSpPr>
        <p:spPr>
          <a:xfrm>
            <a:off x="5253797" y="2807359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9A31B1F-E1F1-30E9-0646-65523F09F408}"/>
              </a:ext>
            </a:extLst>
          </p:cNvPr>
          <p:cNvCxnSpPr>
            <a:stCxn id="69" idx="20"/>
          </p:cNvCxnSpPr>
          <p:nvPr/>
        </p:nvCxnSpPr>
        <p:spPr>
          <a:xfrm flipV="1">
            <a:off x="5450940" y="1506404"/>
            <a:ext cx="810807" cy="148154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56412A-54E0-5FC6-C800-20FDD6B66254}"/>
              </a:ext>
            </a:extLst>
          </p:cNvPr>
          <p:cNvSpPr txBox="1"/>
          <p:nvPr/>
        </p:nvSpPr>
        <p:spPr>
          <a:xfrm>
            <a:off x="6021898" y="924696"/>
            <a:ext cx="14177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求めたい値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AC77D21-DAFE-248E-F0FE-F0B00E68CBFA}"/>
              </a:ext>
            </a:extLst>
          </p:cNvPr>
          <p:cNvSpPr txBox="1"/>
          <p:nvPr/>
        </p:nvSpPr>
        <p:spPr>
          <a:xfrm>
            <a:off x="3401495" y="3887667"/>
            <a:ext cx="43771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・精度を上げるには</a:t>
            </a:r>
            <a:r>
              <a:rPr lang="ja-JP" altLang="en-US" dirty="0"/>
              <a:t>多くの点の情報を用いて高次関数で補間</a:t>
            </a:r>
            <a:endParaRPr lang="en-US" altLang="ja-JP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025F8EB-4F86-92ED-FE9A-5A7D3E00C796}"/>
              </a:ext>
            </a:extLst>
          </p:cNvPr>
          <p:cNvSpPr/>
          <p:nvPr/>
        </p:nvSpPr>
        <p:spPr>
          <a:xfrm>
            <a:off x="4682297" y="2724809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1757A86-F198-5F6F-9F4A-16254BA958A7}"/>
              </a:ext>
            </a:extLst>
          </p:cNvPr>
          <p:cNvSpPr/>
          <p:nvPr/>
        </p:nvSpPr>
        <p:spPr>
          <a:xfrm>
            <a:off x="6091997" y="3080409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DE17FC9-0A8D-77E0-5744-CF60BF433619}"/>
              </a:ext>
            </a:extLst>
          </p:cNvPr>
          <p:cNvCxnSpPr>
            <a:cxnSpLocks/>
            <a:stCxn id="69" idx="16"/>
          </p:cNvCxnSpPr>
          <p:nvPr/>
        </p:nvCxnSpPr>
        <p:spPr>
          <a:xfrm>
            <a:off x="4878059" y="2897105"/>
            <a:ext cx="364606" cy="4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6766C27-3EBA-FAC5-A73A-F8DC777FB0A2}"/>
              </a:ext>
            </a:extLst>
          </p:cNvPr>
          <p:cNvCxnSpPr>
            <a:cxnSpLocks/>
            <a:endCxn id="69" idx="21"/>
          </p:cNvCxnSpPr>
          <p:nvPr/>
        </p:nvCxnSpPr>
        <p:spPr>
          <a:xfrm flipH="1" flipV="1">
            <a:off x="5594163" y="3029014"/>
            <a:ext cx="667584" cy="2140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68C7B00-AEA8-C658-2905-C8ECC85E0AC5}"/>
              </a:ext>
            </a:extLst>
          </p:cNvPr>
          <p:cNvCxnSpPr>
            <a:cxnSpLocks/>
            <a:stCxn id="76" idx="4"/>
          </p:cNvCxnSpPr>
          <p:nvPr/>
        </p:nvCxnSpPr>
        <p:spPr>
          <a:xfrm flipH="1">
            <a:off x="4933508" y="3167359"/>
            <a:ext cx="500289" cy="70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DA28C331-D1EF-1054-1F57-E712D9A0D586}"/>
              </a:ext>
            </a:extLst>
          </p:cNvPr>
          <p:cNvSpPr/>
          <p:nvPr/>
        </p:nvSpPr>
        <p:spPr>
          <a:xfrm>
            <a:off x="3264977" y="3425849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3F84817-C991-8F84-B903-40D96543285C}"/>
              </a:ext>
            </a:extLst>
          </p:cNvPr>
          <p:cNvCxnSpPr>
            <a:cxnSpLocks/>
          </p:cNvCxnSpPr>
          <p:nvPr/>
        </p:nvCxnSpPr>
        <p:spPr>
          <a:xfrm flipV="1">
            <a:off x="3666479" y="3064530"/>
            <a:ext cx="1576186" cy="5336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C2B252-A1D7-15FD-0878-0C44F400178E}"/>
              </a:ext>
            </a:extLst>
          </p:cNvPr>
          <p:cNvSpPr txBox="1"/>
          <p:nvPr/>
        </p:nvSpPr>
        <p:spPr>
          <a:xfrm>
            <a:off x="190500" y="91440"/>
            <a:ext cx="740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高次精度スキーム</a:t>
            </a:r>
            <a:endParaRPr lang="en-US" altLang="ja-JP" dirty="0"/>
          </a:p>
          <a:p>
            <a:r>
              <a:rPr kumimoji="1" lang="en-US" altLang="ja-JP" dirty="0"/>
              <a:t>※dx</a:t>
            </a:r>
            <a:r>
              <a:rPr kumimoji="1" lang="ja-JP" altLang="en-US" dirty="0"/>
              <a:t>を小さくとる必要があるため、一次元では使いづらい</a:t>
            </a:r>
          </a:p>
        </p:txBody>
      </p:sp>
    </p:spTree>
    <p:extLst>
      <p:ext uri="{BB962C8B-B14F-4D97-AF65-F5344CB8AC3E}">
        <p14:creationId xmlns:p14="http://schemas.microsoft.com/office/powerpoint/2010/main" val="8980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ラフィックス 4">
            <a:extLst>
              <a:ext uri="{FF2B5EF4-FFF2-40B4-BE49-F238E27FC236}">
                <a16:creationId xmlns:a16="http://schemas.microsoft.com/office/drawing/2014/main" id="{C910A330-BD09-8FC8-CF74-DD170F542E24}"/>
              </a:ext>
            </a:extLst>
          </p:cNvPr>
          <p:cNvGrpSpPr/>
          <p:nvPr/>
        </p:nvGrpSpPr>
        <p:grpSpPr>
          <a:xfrm>
            <a:off x="1220188" y="1105671"/>
            <a:ext cx="7994201" cy="4641515"/>
            <a:chOff x="1220188" y="1105671"/>
            <a:chExt cx="7994201" cy="4641515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FC35A17-D41A-C7DF-7F8A-4B111F13147F}"/>
                </a:ext>
              </a:extLst>
            </p:cNvPr>
            <p:cNvSpPr/>
            <p:nvPr/>
          </p:nvSpPr>
          <p:spPr>
            <a:xfrm>
              <a:off x="2020821" y="1105671"/>
              <a:ext cx="7089387" cy="4134077"/>
            </a:xfrm>
            <a:custGeom>
              <a:avLst/>
              <a:gdLst>
                <a:gd name="connsiteX0" fmla="*/ 0 w 7089387"/>
                <a:gd name="connsiteY0" fmla="*/ 4134078 h 4134077"/>
                <a:gd name="connsiteX1" fmla="*/ 7089387 w 7089387"/>
                <a:gd name="connsiteY1" fmla="*/ 4134078 h 4134077"/>
                <a:gd name="connsiteX2" fmla="*/ 7089387 w 7089387"/>
                <a:gd name="connsiteY2" fmla="*/ 0 h 4134077"/>
                <a:gd name="connsiteX3" fmla="*/ 0 w 7089387"/>
                <a:gd name="connsiteY3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9387" h="4134077">
                  <a:moveTo>
                    <a:pt x="0" y="4134078"/>
                  </a:moveTo>
                  <a:lnTo>
                    <a:pt x="7089387" y="4134078"/>
                  </a:lnTo>
                  <a:lnTo>
                    <a:pt x="7089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10" name="グラフィックス 4">
              <a:extLst>
                <a:ext uri="{FF2B5EF4-FFF2-40B4-BE49-F238E27FC236}">
                  <a16:creationId xmlns:a16="http://schemas.microsoft.com/office/drawing/2014/main" id="{63B3BD0C-EE99-E510-9E3D-E56E72A0E4F6}"/>
                </a:ext>
              </a:extLst>
            </p:cNvPr>
            <p:cNvGrpSpPr/>
            <p:nvPr/>
          </p:nvGrpSpPr>
          <p:grpSpPr>
            <a:xfrm>
              <a:off x="2020821" y="1105671"/>
              <a:ext cx="5857182" cy="4641515"/>
              <a:chOff x="2020821" y="1105671"/>
              <a:chExt cx="5857182" cy="4641515"/>
            </a:xfrm>
          </p:grpSpPr>
          <p:grpSp>
            <p:nvGrpSpPr>
              <p:cNvPr id="11" name="グラフィックス 4">
                <a:extLst>
                  <a:ext uri="{FF2B5EF4-FFF2-40B4-BE49-F238E27FC236}">
                    <a16:creationId xmlns:a16="http://schemas.microsoft.com/office/drawing/2014/main" id="{543F958E-2367-4987-8C00-EE594DB4E089}"/>
                  </a:ext>
                </a:extLst>
              </p:cNvPr>
              <p:cNvGrpSpPr/>
              <p:nvPr/>
            </p:nvGrpSpPr>
            <p:grpSpPr>
              <a:xfrm>
                <a:off x="2020821" y="1105671"/>
                <a:ext cx="0" cy="4178440"/>
                <a:chOff x="2020821" y="1105671"/>
                <a:chExt cx="0" cy="4178440"/>
              </a:xfrm>
            </p:grpSpPr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1F07F410-8E98-F591-964B-81CBF16873B4}"/>
                    </a:ext>
                  </a:extLst>
                </p:cNvPr>
                <p:cNvSpPr/>
                <p:nvPr/>
              </p:nvSpPr>
              <p:spPr>
                <a:xfrm>
                  <a:off x="202082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FE94A34B-D458-474D-B4D8-D3406928A62D}"/>
                    </a:ext>
                  </a:extLst>
                </p:cNvPr>
                <p:cNvSpPr/>
                <p:nvPr/>
              </p:nvSpPr>
              <p:spPr>
                <a:xfrm>
                  <a:off x="2020821" y="5239750"/>
                  <a:ext cx="12705" cy="44362"/>
                </a:xfrm>
                <a:custGeom>
                  <a:avLst/>
                  <a:gdLst>
                    <a:gd name="connsiteX0" fmla="*/ 70 w 12705"/>
                    <a:gd name="connsiteY0" fmla="*/ 333 h 44362"/>
                    <a:gd name="connsiteX1" fmla="*/ 70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70" y="333"/>
                      </a:moveTo>
                      <a:lnTo>
                        <a:pt x="70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4" name="グラフィックス 4">
                <a:extLst>
                  <a:ext uri="{FF2B5EF4-FFF2-40B4-BE49-F238E27FC236}">
                    <a16:creationId xmlns:a16="http://schemas.microsoft.com/office/drawing/2014/main" id="{BA824583-EB81-23AD-C36F-12D294F0752C}"/>
                  </a:ext>
                </a:extLst>
              </p:cNvPr>
              <p:cNvGrpSpPr/>
              <p:nvPr/>
            </p:nvGrpSpPr>
            <p:grpSpPr>
              <a:xfrm>
                <a:off x="3240528" y="1105671"/>
                <a:ext cx="382352" cy="4367242"/>
                <a:chOff x="3240528" y="1105671"/>
                <a:chExt cx="382352" cy="436724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8C288FCB-BD66-BB7D-0D93-D55A961C68A0}"/>
                    </a:ext>
                  </a:extLst>
                </p:cNvPr>
                <p:cNvSpPr/>
                <p:nvPr/>
              </p:nvSpPr>
              <p:spPr>
                <a:xfrm>
                  <a:off x="3438697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37B3D0-CDF1-BA67-A401-C0649FCC7639}"/>
                    </a:ext>
                  </a:extLst>
                </p:cNvPr>
                <p:cNvSpPr/>
                <p:nvPr/>
              </p:nvSpPr>
              <p:spPr>
                <a:xfrm>
                  <a:off x="3438696" y="5239750"/>
                  <a:ext cx="12705" cy="44362"/>
                </a:xfrm>
                <a:custGeom>
                  <a:avLst/>
                  <a:gdLst>
                    <a:gd name="connsiteX0" fmla="*/ 182 w 12705"/>
                    <a:gd name="connsiteY0" fmla="*/ 333 h 44362"/>
                    <a:gd name="connsiteX1" fmla="*/ 182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182" y="333"/>
                      </a:moveTo>
                      <a:lnTo>
                        <a:pt x="182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7" name="グラフィックス 4">
                  <a:extLst>
                    <a:ext uri="{FF2B5EF4-FFF2-40B4-BE49-F238E27FC236}">
                      <a16:creationId xmlns:a16="http://schemas.microsoft.com/office/drawing/2014/main" id="{D7D4241A-4D5B-3723-F7DC-5E6E55C99EE6}"/>
                    </a:ext>
                  </a:extLst>
                </p:cNvPr>
                <p:cNvGrpSpPr/>
                <p:nvPr/>
              </p:nvGrpSpPr>
              <p:grpSpPr>
                <a:xfrm>
                  <a:off x="3240528" y="5328449"/>
                  <a:ext cx="382352" cy="144465"/>
                  <a:chOff x="3240528" y="5328449"/>
                  <a:chExt cx="382352" cy="144465"/>
                </a:xfrm>
                <a:solidFill>
                  <a:srgbClr val="000000"/>
                </a:solidFill>
              </p:grpSpPr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72819445-74D4-3459-B9C8-35E8665FC2E6}"/>
                      </a:ext>
                    </a:extLst>
                  </p:cNvPr>
                  <p:cNvSpPr/>
                  <p:nvPr/>
                </p:nvSpPr>
                <p:spPr>
                  <a:xfrm flipV="1">
                    <a:off x="3240528" y="5328449"/>
                    <a:ext cx="45321" cy="144465"/>
                  </a:xfrm>
                  <a:custGeom>
                    <a:avLst/>
                    <a:gdLst>
                      <a:gd name="connsiteX0" fmla="*/ 28352 w 45321"/>
                      <a:gd name="connsiteY0" fmla="*/ 144773 h 144465"/>
                      <a:gd name="connsiteX1" fmla="*/ 45474 w 45321"/>
                      <a:gd name="connsiteY1" fmla="*/ 144773 h 144465"/>
                      <a:gd name="connsiteX2" fmla="*/ 41275 w 45321"/>
                      <a:gd name="connsiteY2" fmla="*/ 123117 h 144465"/>
                      <a:gd name="connsiteX3" fmla="*/ 24153 w 45321"/>
                      <a:gd name="connsiteY3" fmla="*/ 123117 h 144465"/>
                      <a:gd name="connsiteX4" fmla="*/ 20520 w 45321"/>
                      <a:gd name="connsiteY4" fmla="*/ 104283 h 144465"/>
                      <a:gd name="connsiteX5" fmla="*/ 37642 w 45321"/>
                      <a:gd name="connsiteY5" fmla="*/ 104283 h 144465"/>
                      <a:gd name="connsiteX6" fmla="*/ 17275 w 45321"/>
                      <a:gd name="connsiteY6" fmla="*/ 308 h 144465"/>
                      <a:gd name="connsiteX7" fmla="*/ 153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352" y="144773"/>
                        </a:moveTo>
                        <a:lnTo>
                          <a:pt x="45474" y="144773"/>
                        </a:lnTo>
                        <a:lnTo>
                          <a:pt x="41275" y="123117"/>
                        </a:lnTo>
                        <a:lnTo>
                          <a:pt x="24153" y="123117"/>
                        </a:lnTo>
                        <a:close/>
                        <a:moveTo>
                          <a:pt x="20520" y="104283"/>
                        </a:moveTo>
                        <a:lnTo>
                          <a:pt x="37642" y="104283"/>
                        </a:lnTo>
                        <a:lnTo>
                          <a:pt x="17275" y="308"/>
                        </a:lnTo>
                        <a:lnTo>
                          <a:pt x="153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DFB29579-608E-D582-9CE4-26909EDBECD0}"/>
                      </a:ext>
                    </a:extLst>
                  </p:cNvPr>
                  <p:cNvSpPr/>
                  <p:nvPr/>
                </p:nvSpPr>
                <p:spPr>
                  <a:xfrm flipV="1">
                    <a:off x="3344094" y="5405420"/>
                    <a:ext cx="119287" cy="15774"/>
                  </a:xfrm>
                  <a:custGeom>
                    <a:avLst/>
                    <a:gdLst>
                      <a:gd name="connsiteX0" fmla="*/ 137 w 119287"/>
                      <a:gd name="connsiteY0" fmla="*/ 16090 h 15774"/>
                      <a:gd name="connsiteX1" fmla="*/ 119425 w 119287"/>
                      <a:gd name="connsiteY1" fmla="*/ 16090 h 15774"/>
                      <a:gd name="connsiteX2" fmla="*/ 119425 w 119287"/>
                      <a:gd name="connsiteY2" fmla="*/ 316 h 15774"/>
                      <a:gd name="connsiteX3" fmla="*/ 137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137" y="16090"/>
                        </a:moveTo>
                        <a:lnTo>
                          <a:pt x="119425" y="16090"/>
                        </a:lnTo>
                        <a:lnTo>
                          <a:pt x="119425" y="316"/>
                        </a:lnTo>
                        <a:lnTo>
                          <a:pt x="137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527E260E-51A0-E417-4E99-D3B25B71194A}"/>
                      </a:ext>
                    </a:extLst>
                  </p:cNvPr>
                  <p:cNvSpPr/>
                  <p:nvPr/>
                </p:nvSpPr>
                <p:spPr>
                  <a:xfrm flipV="1">
                    <a:off x="3534680" y="5331806"/>
                    <a:ext cx="88200" cy="141108"/>
                  </a:xfrm>
                  <a:custGeom>
                    <a:avLst/>
                    <a:gdLst>
                      <a:gd name="connsiteX0" fmla="*/ 22763 w 88200"/>
                      <a:gd name="connsiteY0" fmla="*/ 16084 h 141108"/>
                      <a:gd name="connsiteX1" fmla="*/ 88363 w 88200"/>
                      <a:gd name="connsiteY1" fmla="*/ 16084 h 141108"/>
                      <a:gd name="connsiteX2" fmla="*/ 88363 w 88200"/>
                      <a:gd name="connsiteY2" fmla="*/ 309 h 141108"/>
                      <a:gd name="connsiteX3" fmla="*/ 162 w 88200"/>
                      <a:gd name="connsiteY3" fmla="*/ 309 h 141108"/>
                      <a:gd name="connsiteX4" fmla="*/ 162 w 88200"/>
                      <a:gd name="connsiteY4" fmla="*/ 16084 h 141108"/>
                      <a:gd name="connsiteX5" fmla="*/ 29314 w 88200"/>
                      <a:gd name="connsiteY5" fmla="*/ 45731 h 141108"/>
                      <a:gd name="connsiteX6" fmla="*/ 52541 w 88200"/>
                      <a:gd name="connsiteY6" fmla="*/ 69764 h 141108"/>
                      <a:gd name="connsiteX7" fmla="*/ 65137 w 88200"/>
                      <a:gd name="connsiteY7" fmla="*/ 86875 h 141108"/>
                      <a:gd name="connsiteX8" fmla="*/ 68740 w 88200"/>
                      <a:gd name="connsiteY8" fmla="*/ 100659 h 141108"/>
                      <a:gd name="connsiteX9" fmla="*/ 60968 w 88200"/>
                      <a:gd name="connsiteY9" fmla="*/ 118662 h 141108"/>
                      <a:gd name="connsiteX10" fmla="*/ 40719 w 88200"/>
                      <a:gd name="connsiteY10" fmla="*/ 125643 h 141108"/>
                      <a:gd name="connsiteX11" fmla="*/ 22049 w 88200"/>
                      <a:gd name="connsiteY11" fmla="*/ 122583 h 141108"/>
                      <a:gd name="connsiteX12" fmla="*/ 1085 w 88200"/>
                      <a:gd name="connsiteY12" fmla="*/ 113285 h 141108"/>
                      <a:gd name="connsiteX13" fmla="*/ 1085 w 88200"/>
                      <a:gd name="connsiteY13" fmla="*/ 132238 h 141108"/>
                      <a:gd name="connsiteX14" fmla="*/ 22287 w 88200"/>
                      <a:gd name="connsiteY14" fmla="*/ 139100 h 141108"/>
                      <a:gd name="connsiteX15" fmla="*/ 40362 w 88200"/>
                      <a:gd name="connsiteY15" fmla="*/ 141418 h 141108"/>
                      <a:gd name="connsiteX16" fmla="*/ 74784 w 88200"/>
                      <a:gd name="connsiteY16" fmla="*/ 130634 h 141108"/>
                      <a:gd name="connsiteX17" fmla="*/ 87619 w 88200"/>
                      <a:gd name="connsiteY17" fmla="*/ 101877 h 141108"/>
                      <a:gd name="connsiteX18" fmla="*/ 84402 w 88200"/>
                      <a:gd name="connsiteY18" fmla="*/ 85657 h 141108"/>
                      <a:gd name="connsiteX19" fmla="*/ 72730 w 88200"/>
                      <a:gd name="connsiteY19" fmla="*/ 67625 h 141108"/>
                      <a:gd name="connsiteX20" fmla="*/ 57930 w 88200"/>
                      <a:gd name="connsiteY20" fmla="*/ 52059 h 141108"/>
                      <a:gd name="connsiteX21" fmla="*/ 22763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2763" y="16084"/>
                        </a:moveTo>
                        <a:lnTo>
                          <a:pt x="88363" y="16084"/>
                        </a:lnTo>
                        <a:lnTo>
                          <a:pt x="88363" y="309"/>
                        </a:lnTo>
                        <a:lnTo>
                          <a:pt x="162" y="309"/>
                        </a:lnTo>
                        <a:lnTo>
                          <a:pt x="162" y="16084"/>
                        </a:lnTo>
                        <a:cubicBezTo>
                          <a:pt x="7289" y="23451"/>
                          <a:pt x="17006" y="33333"/>
                          <a:pt x="29314" y="45731"/>
                        </a:cubicBezTo>
                        <a:cubicBezTo>
                          <a:pt x="41642" y="58149"/>
                          <a:pt x="49384" y="66160"/>
                          <a:pt x="52541" y="69764"/>
                        </a:cubicBezTo>
                        <a:cubicBezTo>
                          <a:pt x="58556" y="76498"/>
                          <a:pt x="62754" y="82201"/>
                          <a:pt x="65137" y="86875"/>
                        </a:cubicBezTo>
                        <a:cubicBezTo>
                          <a:pt x="67539" y="91549"/>
                          <a:pt x="68740" y="96144"/>
                          <a:pt x="68740" y="100659"/>
                        </a:cubicBezTo>
                        <a:cubicBezTo>
                          <a:pt x="68740" y="108027"/>
                          <a:pt x="66149" y="114028"/>
                          <a:pt x="60968" y="118662"/>
                        </a:cubicBezTo>
                        <a:cubicBezTo>
                          <a:pt x="55786" y="123316"/>
                          <a:pt x="49037" y="125643"/>
                          <a:pt x="40719" y="125643"/>
                        </a:cubicBezTo>
                        <a:cubicBezTo>
                          <a:pt x="34823" y="125643"/>
                          <a:pt x="28600" y="124623"/>
                          <a:pt x="22049" y="122583"/>
                        </a:cubicBezTo>
                        <a:cubicBezTo>
                          <a:pt x="15518" y="120543"/>
                          <a:pt x="8530" y="117444"/>
                          <a:pt x="1085" y="113285"/>
                        </a:cubicBezTo>
                        <a:lnTo>
                          <a:pt x="1085" y="132238"/>
                        </a:lnTo>
                        <a:cubicBezTo>
                          <a:pt x="8649" y="135268"/>
                          <a:pt x="15716" y="137556"/>
                          <a:pt x="22287" y="139100"/>
                        </a:cubicBezTo>
                        <a:cubicBezTo>
                          <a:pt x="28878" y="140645"/>
                          <a:pt x="34903" y="141418"/>
                          <a:pt x="40362" y="141418"/>
                        </a:cubicBezTo>
                        <a:cubicBezTo>
                          <a:pt x="54754" y="141418"/>
                          <a:pt x="66228" y="137823"/>
                          <a:pt x="74784" y="130634"/>
                        </a:cubicBezTo>
                        <a:cubicBezTo>
                          <a:pt x="83341" y="123464"/>
                          <a:pt x="87619" y="113879"/>
                          <a:pt x="87619" y="101877"/>
                        </a:cubicBezTo>
                        <a:cubicBezTo>
                          <a:pt x="87619" y="96174"/>
                          <a:pt x="86546" y="90767"/>
                          <a:pt x="84402" y="85657"/>
                        </a:cubicBezTo>
                        <a:cubicBezTo>
                          <a:pt x="82278" y="80568"/>
                          <a:pt x="78387" y="74557"/>
                          <a:pt x="72730" y="67625"/>
                        </a:cubicBezTo>
                        <a:cubicBezTo>
                          <a:pt x="71181" y="65823"/>
                          <a:pt x="66248" y="60634"/>
                          <a:pt x="57930" y="52059"/>
                        </a:cubicBezTo>
                        <a:cubicBezTo>
                          <a:pt x="49633" y="43483"/>
                          <a:pt x="37910" y="31491"/>
                          <a:pt x="22763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1" name="グラフィックス 4">
                <a:extLst>
                  <a:ext uri="{FF2B5EF4-FFF2-40B4-BE49-F238E27FC236}">
                    <a16:creationId xmlns:a16="http://schemas.microsoft.com/office/drawing/2014/main" id="{EF713C7C-673F-2FFD-F94A-26B3E3EE89D1}"/>
                  </a:ext>
                </a:extLst>
              </p:cNvPr>
              <p:cNvGrpSpPr/>
              <p:nvPr/>
            </p:nvGrpSpPr>
            <p:grpSpPr>
              <a:xfrm>
                <a:off x="4658406" y="1105671"/>
                <a:ext cx="383840" cy="4367242"/>
                <a:chOff x="4658406" y="1105671"/>
                <a:chExt cx="383840" cy="4367242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DE01E83-7147-0407-AD1A-95F98A380046}"/>
                    </a:ext>
                  </a:extLst>
                </p:cNvPr>
                <p:cNvSpPr/>
                <p:nvPr/>
              </p:nvSpPr>
              <p:spPr>
                <a:xfrm>
                  <a:off x="4856574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8FE2DB68-24F2-FC3C-6D8F-2AB96E09A7BE}"/>
                    </a:ext>
                  </a:extLst>
                </p:cNvPr>
                <p:cNvSpPr/>
                <p:nvPr/>
              </p:nvSpPr>
              <p:spPr>
                <a:xfrm>
                  <a:off x="4856574" y="5239750"/>
                  <a:ext cx="12705" cy="44362"/>
                </a:xfrm>
                <a:custGeom>
                  <a:avLst/>
                  <a:gdLst>
                    <a:gd name="connsiteX0" fmla="*/ 293 w 12705"/>
                    <a:gd name="connsiteY0" fmla="*/ 333 h 44362"/>
                    <a:gd name="connsiteX1" fmla="*/ 293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293" y="333"/>
                      </a:moveTo>
                      <a:lnTo>
                        <a:pt x="293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24" name="グラフィックス 4">
                  <a:extLst>
                    <a:ext uri="{FF2B5EF4-FFF2-40B4-BE49-F238E27FC236}">
                      <a16:creationId xmlns:a16="http://schemas.microsoft.com/office/drawing/2014/main" id="{3A3A251F-E1AB-3CB2-0689-C9BC2EA2E047}"/>
                    </a:ext>
                  </a:extLst>
                </p:cNvPr>
                <p:cNvGrpSpPr/>
                <p:nvPr/>
              </p:nvGrpSpPr>
              <p:grpSpPr>
                <a:xfrm>
                  <a:off x="4658406" y="5328449"/>
                  <a:ext cx="383840" cy="144465"/>
                  <a:chOff x="4658406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25" name="フリーフォーム: 図形 24">
                    <a:extLst>
                      <a:ext uri="{FF2B5EF4-FFF2-40B4-BE49-F238E27FC236}">
                        <a16:creationId xmlns:a16="http://schemas.microsoft.com/office/drawing/2014/main" id="{BCB88E05-E440-292A-F538-DD8215E6DDB5}"/>
                      </a:ext>
                    </a:extLst>
                  </p:cNvPr>
                  <p:cNvSpPr/>
                  <p:nvPr/>
                </p:nvSpPr>
                <p:spPr>
                  <a:xfrm flipV="1">
                    <a:off x="4658406" y="5328449"/>
                    <a:ext cx="45321" cy="144465"/>
                  </a:xfrm>
                  <a:custGeom>
                    <a:avLst/>
                    <a:gdLst>
                      <a:gd name="connsiteX0" fmla="*/ 28463 w 45321"/>
                      <a:gd name="connsiteY0" fmla="*/ 144773 h 144465"/>
                      <a:gd name="connsiteX1" fmla="*/ 45585 w 45321"/>
                      <a:gd name="connsiteY1" fmla="*/ 144773 h 144465"/>
                      <a:gd name="connsiteX2" fmla="*/ 41387 w 45321"/>
                      <a:gd name="connsiteY2" fmla="*/ 123117 h 144465"/>
                      <a:gd name="connsiteX3" fmla="*/ 24265 w 45321"/>
                      <a:gd name="connsiteY3" fmla="*/ 123117 h 144465"/>
                      <a:gd name="connsiteX4" fmla="*/ 20632 w 45321"/>
                      <a:gd name="connsiteY4" fmla="*/ 104283 h 144465"/>
                      <a:gd name="connsiteX5" fmla="*/ 37754 w 45321"/>
                      <a:gd name="connsiteY5" fmla="*/ 104283 h 144465"/>
                      <a:gd name="connsiteX6" fmla="*/ 17386 w 45321"/>
                      <a:gd name="connsiteY6" fmla="*/ 308 h 144465"/>
                      <a:gd name="connsiteX7" fmla="*/ 264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463" y="144773"/>
                        </a:moveTo>
                        <a:lnTo>
                          <a:pt x="45585" y="144773"/>
                        </a:lnTo>
                        <a:lnTo>
                          <a:pt x="41387" y="123117"/>
                        </a:lnTo>
                        <a:lnTo>
                          <a:pt x="24265" y="123117"/>
                        </a:lnTo>
                        <a:close/>
                        <a:moveTo>
                          <a:pt x="20632" y="104283"/>
                        </a:moveTo>
                        <a:lnTo>
                          <a:pt x="37754" y="104283"/>
                        </a:lnTo>
                        <a:lnTo>
                          <a:pt x="17386" y="308"/>
                        </a:lnTo>
                        <a:lnTo>
                          <a:pt x="264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6" name="フリーフォーム: 図形 25">
                    <a:extLst>
                      <a:ext uri="{FF2B5EF4-FFF2-40B4-BE49-F238E27FC236}">
                        <a16:creationId xmlns:a16="http://schemas.microsoft.com/office/drawing/2014/main" id="{EEF09C78-4D74-4F60-DC04-151292EA645B}"/>
                      </a:ext>
                    </a:extLst>
                  </p:cNvPr>
                  <p:cNvSpPr/>
                  <p:nvPr/>
                </p:nvSpPr>
                <p:spPr>
                  <a:xfrm flipV="1">
                    <a:off x="4761972" y="5405420"/>
                    <a:ext cx="119287" cy="15774"/>
                  </a:xfrm>
                  <a:custGeom>
                    <a:avLst/>
                    <a:gdLst>
                      <a:gd name="connsiteX0" fmla="*/ 249 w 119287"/>
                      <a:gd name="connsiteY0" fmla="*/ 16090 h 15774"/>
                      <a:gd name="connsiteX1" fmla="*/ 119537 w 119287"/>
                      <a:gd name="connsiteY1" fmla="*/ 16090 h 15774"/>
                      <a:gd name="connsiteX2" fmla="*/ 119537 w 119287"/>
                      <a:gd name="connsiteY2" fmla="*/ 316 h 15774"/>
                      <a:gd name="connsiteX3" fmla="*/ 249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249" y="16090"/>
                        </a:moveTo>
                        <a:lnTo>
                          <a:pt x="119537" y="16090"/>
                        </a:lnTo>
                        <a:lnTo>
                          <a:pt x="119537" y="316"/>
                        </a:lnTo>
                        <a:lnTo>
                          <a:pt x="249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7" name="フリーフォーム: 図形 26">
                    <a:extLst>
                      <a:ext uri="{FF2B5EF4-FFF2-40B4-BE49-F238E27FC236}">
                        <a16:creationId xmlns:a16="http://schemas.microsoft.com/office/drawing/2014/main" id="{5CFE3C87-9536-51EA-42C9-6F189386B651}"/>
                      </a:ext>
                    </a:extLst>
                  </p:cNvPr>
                  <p:cNvSpPr/>
                  <p:nvPr/>
                </p:nvSpPr>
                <p:spPr>
                  <a:xfrm flipV="1">
                    <a:off x="4959526" y="5334302"/>
                    <a:ext cx="82721" cy="138612"/>
                  </a:xfrm>
                  <a:custGeom>
                    <a:avLst/>
                    <a:gdLst>
                      <a:gd name="connsiteX0" fmla="*/ 2982 w 82721"/>
                      <a:gd name="connsiteY0" fmla="*/ 16084 h 138612"/>
                      <a:gd name="connsiteX1" fmla="*/ 33682 w 82721"/>
                      <a:gd name="connsiteY1" fmla="*/ 16084 h 138612"/>
                      <a:gd name="connsiteX2" fmla="*/ 33682 w 82721"/>
                      <a:gd name="connsiteY2" fmla="*/ 121841 h 138612"/>
                      <a:gd name="connsiteX3" fmla="*/ 272 w 82721"/>
                      <a:gd name="connsiteY3" fmla="*/ 115157 h 138612"/>
                      <a:gd name="connsiteX4" fmla="*/ 272 w 82721"/>
                      <a:gd name="connsiteY4" fmla="*/ 132239 h 138612"/>
                      <a:gd name="connsiteX5" fmla="*/ 33504 w 82721"/>
                      <a:gd name="connsiteY5" fmla="*/ 138923 h 138612"/>
                      <a:gd name="connsiteX6" fmla="*/ 52293 w 82721"/>
                      <a:gd name="connsiteY6" fmla="*/ 138923 h 138612"/>
                      <a:gd name="connsiteX7" fmla="*/ 52293 w 82721"/>
                      <a:gd name="connsiteY7" fmla="*/ 16084 h 138612"/>
                      <a:gd name="connsiteX8" fmla="*/ 82993 w 82721"/>
                      <a:gd name="connsiteY8" fmla="*/ 16084 h 138612"/>
                      <a:gd name="connsiteX9" fmla="*/ 82993 w 82721"/>
                      <a:gd name="connsiteY9" fmla="*/ 310 h 138612"/>
                      <a:gd name="connsiteX10" fmla="*/ 2982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982" y="16084"/>
                        </a:moveTo>
                        <a:lnTo>
                          <a:pt x="33682" y="16084"/>
                        </a:lnTo>
                        <a:lnTo>
                          <a:pt x="33682" y="121841"/>
                        </a:lnTo>
                        <a:lnTo>
                          <a:pt x="272" y="115157"/>
                        </a:lnTo>
                        <a:lnTo>
                          <a:pt x="272" y="132239"/>
                        </a:lnTo>
                        <a:lnTo>
                          <a:pt x="33504" y="138923"/>
                        </a:lnTo>
                        <a:lnTo>
                          <a:pt x="52293" y="138923"/>
                        </a:lnTo>
                        <a:lnTo>
                          <a:pt x="52293" y="16084"/>
                        </a:lnTo>
                        <a:lnTo>
                          <a:pt x="82993" y="16084"/>
                        </a:lnTo>
                        <a:lnTo>
                          <a:pt x="82993" y="310"/>
                        </a:lnTo>
                        <a:lnTo>
                          <a:pt x="2982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8" name="グラフィックス 4">
                <a:extLst>
                  <a:ext uri="{FF2B5EF4-FFF2-40B4-BE49-F238E27FC236}">
                    <a16:creationId xmlns:a16="http://schemas.microsoft.com/office/drawing/2014/main" id="{D2781823-AEE7-66B8-B060-FDB1B9E120CD}"/>
                  </a:ext>
                </a:extLst>
              </p:cNvPr>
              <p:cNvGrpSpPr/>
              <p:nvPr/>
            </p:nvGrpSpPr>
            <p:grpSpPr>
              <a:xfrm>
                <a:off x="6254472" y="1105671"/>
                <a:ext cx="45321" cy="4367242"/>
                <a:chOff x="6254472" y="1105671"/>
                <a:chExt cx="45321" cy="4367242"/>
              </a:xfrm>
            </p:grpSpPr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0FFBF4FB-77D0-C85C-F942-2A3D0A4107BF}"/>
                    </a:ext>
                  </a:extLst>
                </p:cNvPr>
                <p:cNvSpPr/>
                <p:nvPr/>
              </p:nvSpPr>
              <p:spPr>
                <a:xfrm>
                  <a:off x="6274452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0" name="フリーフォーム: 図形 29">
                  <a:extLst>
                    <a:ext uri="{FF2B5EF4-FFF2-40B4-BE49-F238E27FC236}">
                      <a16:creationId xmlns:a16="http://schemas.microsoft.com/office/drawing/2014/main" id="{C7F25DDB-A5E0-DBB1-C053-EDA205CC9411}"/>
                    </a:ext>
                  </a:extLst>
                </p:cNvPr>
                <p:cNvSpPr/>
                <p:nvPr/>
              </p:nvSpPr>
              <p:spPr>
                <a:xfrm>
                  <a:off x="6274452" y="5239750"/>
                  <a:ext cx="12705" cy="44362"/>
                </a:xfrm>
                <a:custGeom>
                  <a:avLst/>
                  <a:gdLst>
                    <a:gd name="connsiteX0" fmla="*/ 405 w 12705"/>
                    <a:gd name="connsiteY0" fmla="*/ 333 h 44362"/>
                    <a:gd name="connsiteX1" fmla="*/ 405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405" y="333"/>
                      </a:moveTo>
                      <a:lnTo>
                        <a:pt x="405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5633AAC5-0F57-FD10-1CDE-631D6F77511A}"/>
                    </a:ext>
                  </a:extLst>
                </p:cNvPr>
                <p:cNvSpPr/>
                <p:nvPr/>
              </p:nvSpPr>
              <p:spPr>
                <a:xfrm flipV="1">
                  <a:off x="6254472" y="5328449"/>
                  <a:ext cx="45321" cy="144465"/>
                </a:xfrm>
                <a:custGeom>
                  <a:avLst/>
                  <a:gdLst>
                    <a:gd name="connsiteX0" fmla="*/ 28589 w 45321"/>
                    <a:gd name="connsiteY0" fmla="*/ 144773 h 144465"/>
                    <a:gd name="connsiteX1" fmla="*/ 45711 w 45321"/>
                    <a:gd name="connsiteY1" fmla="*/ 144773 h 144465"/>
                    <a:gd name="connsiteX2" fmla="*/ 41512 w 45321"/>
                    <a:gd name="connsiteY2" fmla="*/ 123117 h 144465"/>
                    <a:gd name="connsiteX3" fmla="*/ 24390 w 45321"/>
                    <a:gd name="connsiteY3" fmla="*/ 123117 h 144465"/>
                    <a:gd name="connsiteX4" fmla="*/ 20757 w 45321"/>
                    <a:gd name="connsiteY4" fmla="*/ 104283 h 144465"/>
                    <a:gd name="connsiteX5" fmla="*/ 37880 w 45321"/>
                    <a:gd name="connsiteY5" fmla="*/ 104283 h 144465"/>
                    <a:gd name="connsiteX6" fmla="*/ 17512 w 45321"/>
                    <a:gd name="connsiteY6" fmla="*/ 308 h 144465"/>
                    <a:gd name="connsiteX7" fmla="*/ 390 w 45321"/>
                    <a:gd name="connsiteY7" fmla="*/ 308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321" h="144465">
                      <a:moveTo>
                        <a:pt x="28589" y="144773"/>
                      </a:moveTo>
                      <a:lnTo>
                        <a:pt x="45711" y="144773"/>
                      </a:lnTo>
                      <a:lnTo>
                        <a:pt x="41512" y="123117"/>
                      </a:lnTo>
                      <a:lnTo>
                        <a:pt x="24390" y="123117"/>
                      </a:lnTo>
                      <a:close/>
                      <a:moveTo>
                        <a:pt x="20757" y="104283"/>
                      </a:moveTo>
                      <a:lnTo>
                        <a:pt x="37880" y="104283"/>
                      </a:lnTo>
                      <a:lnTo>
                        <a:pt x="17512" y="308"/>
                      </a:lnTo>
                      <a:lnTo>
                        <a:pt x="390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32" name="グラフィックス 4">
                <a:extLst>
                  <a:ext uri="{FF2B5EF4-FFF2-40B4-BE49-F238E27FC236}">
                    <a16:creationId xmlns:a16="http://schemas.microsoft.com/office/drawing/2014/main" id="{0707BD85-CA0A-E932-3B34-27F88E1E3978}"/>
                  </a:ext>
                </a:extLst>
              </p:cNvPr>
              <p:cNvGrpSpPr/>
              <p:nvPr/>
            </p:nvGrpSpPr>
            <p:grpSpPr>
              <a:xfrm>
                <a:off x="7494162" y="1105671"/>
                <a:ext cx="383840" cy="4367242"/>
                <a:chOff x="7494162" y="1105671"/>
                <a:chExt cx="383840" cy="4367242"/>
              </a:xfrm>
            </p:grpSpPr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BD7F2192-74D5-C610-0BD6-F9DDAA38EDC1}"/>
                    </a:ext>
                  </a:extLst>
                </p:cNvPr>
                <p:cNvSpPr/>
                <p:nvPr/>
              </p:nvSpPr>
              <p:spPr>
                <a:xfrm>
                  <a:off x="769233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4" name="フリーフォーム: 図形 33">
                  <a:extLst>
                    <a:ext uri="{FF2B5EF4-FFF2-40B4-BE49-F238E27FC236}">
                      <a16:creationId xmlns:a16="http://schemas.microsoft.com/office/drawing/2014/main" id="{91F90FB3-B507-87E5-C428-5577BB9F3B7D}"/>
                    </a:ext>
                  </a:extLst>
                </p:cNvPr>
                <p:cNvSpPr/>
                <p:nvPr/>
              </p:nvSpPr>
              <p:spPr>
                <a:xfrm>
                  <a:off x="7692330" y="5239750"/>
                  <a:ext cx="12705" cy="44362"/>
                </a:xfrm>
                <a:custGeom>
                  <a:avLst/>
                  <a:gdLst>
                    <a:gd name="connsiteX0" fmla="*/ 517 w 12705"/>
                    <a:gd name="connsiteY0" fmla="*/ 333 h 44362"/>
                    <a:gd name="connsiteX1" fmla="*/ 517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517" y="333"/>
                      </a:moveTo>
                      <a:lnTo>
                        <a:pt x="517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35" name="グラフィックス 4">
                  <a:extLst>
                    <a:ext uri="{FF2B5EF4-FFF2-40B4-BE49-F238E27FC236}">
                      <a16:creationId xmlns:a16="http://schemas.microsoft.com/office/drawing/2014/main" id="{02397E1F-2E24-DFF4-2279-18A9AF53EE7B}"/>
                    </a:ext>
                  </a:extLst>
                </p:cNvPr>
                <p:cNvGrpSpPr/>
                <p:nvPr/>
              </p:nvGrpSpPr>
              <p:grpSpPr>
                <a:xfrm>
                  <a:off x="7494162" y="5328449"/>
                  <a:ext cx="383840" cy="144465"/>
                  <a:chOff x="7494162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36" name="フリーフォーム: 図形 35">
                    <a:extLst>
                      <a:ext uri="{FF2B5EF4-FFF2-40B4-BE49-F238E27FC236}">
                        <a16:creationId xmlns:a16="http://schemas.microsoft.com/office/drawing/2014/main" id="{B35F147F-AF80-FEBB-41DF-5E989A257B6D}"/>
                      </a:ext>
                    </a:extLst>
                  </p:cNvPr>
                  <p:cNvSpPr/>
                  <p:nvPr/>
                </p:nvSpPr>
                <p:spPr>
                  <a:xfrm flipV="1">
                    <a:off x="7494162" y="5328449"/>
                    <a:ext cx="45321" cy="144465"/>
                  </a:xfrm>
                  <a:custGeom>
                    <a:avLst/>
                    <a:gdLst>
                      <a:gd name="connsiteX0" fmla="*/ 28687 w 45321"/>
                      <a:gd name="connsiteY0" fmla="*/ 144773 h 144465"/>
                      <a:gd name="connsiteX1" fmla="*/ 45809 w 45321"/>
                      <a:gd name="connsiteY1" fmla="*/ 144773 h 144465"/>
                      <a:gd name="connsiteX2" fmla="*/ 41610 w 45321"/>
                      <a:gd name="connsiteY2" fmla="*/ 123117 h 144465"/>
                      <a:gd name="connsiteX3" fmla="*/ 24488 w 45321"/>
                      <a:gd name="connsiteY3" fmla="*/ 123117 h 144465"/>
                      <a:gd name="connsiteX4" fmla="*/ 20855 w 45321"/>
                      <a:gd name="connsiteY4" fmla="*/ 104283 h 144465"/>
                      <a:gd name="connsiteX5" fmla="*/ 37977 w 45321"/>
                      <a:gd name="connsiteY5" fmla="*/ 104283 h 144465"/>
                      <a:gd name="connsiteX6" fmla="*/ 17609 w 45321"/>
                      <a:gd name="connsiteY6" fmla="*/ 308 h 144465"/>
                      <a:gd name="connsiteX7" fmla="*/ 487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687" y="144773"/>
                        </a:moveTo>
                        <a:lnTo>
                          <a:pt x="45809" y="144773"/>
                        </a:lnTo>
                        <a:lnTo>
                          <a:pt x="41610" y="123117"/>
                        </a:lnTo>
                        <a:lnTo>
                          <a:pt x="24488" y="123117"/>
                        </a:lnTo>
                        <a:close/>
                        <a:moveTo>
                          <a:pt x="20855" y="104283"/>
                        </a:moveTo>
                        <a:lnTo>
                          <a:pt x="37977" y="104283"/>
                        </a:lnTo>
                        <a:lnTo>
                          <a:pt x="17609" y="308"/>
                        </a:lnTo>
                        <a:lnTo>
                          <a:pt x="48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3AEB376D-A8C0-A691-5CDA-757044CB9FA6}"/>
                      </a:ext>
                    </a:extLst>
                  </p:cNvPr>
                  <p:cNvSpPr/>
                  <p:nvPr/>
                </p:nvSpPr>
                <p:spPr>
                  <a:xfrm flipV="1">
                    <a:off x="7597728" y="5353700"/>
                    <a:ext cx="119287" cy="119214"/>
                  </a:xfrm>
                  <a:custGeom>
                    <a:avLst/>
                    <a:gdLst>
                      <a:gd name="connsiteX0" fmla="*/ 67947 w 119287"/>
                      <a:gd name="connsiteY0" fmla="*/ 119530 h 119214"/>
                      <a:gd name="connsiteX1" fmla="*/ 67947 w 119287"/>
                      <a:gd name="connsiteY1" fmla="*/ 67810 h 119214"/>
                      <a:gd name="connsiteX2" fmla="*/ 119760 w 119287"/>
                      <a:gd name="connsiteY2" fmla="*/ 67810 h 119214"/>
                      <a:gd name="connsiteX3" fmla="*/ 119760 w 119287"/>
                      <a:gd name="connsiteY3" fmla="*/ 52036 h 119214"/>
                      <a:gd name="connsiteX4" fmla="*/ 67947 w 119287"/>
                      <a:gd name="connsiteY4" fmla="*/ 52036 h 119214"/>
                      <a:gd name="connsiteX5" fmla="*/ 67947 w 119287"/>
                      <a:gd name="connsiteY5" fmla="*/ 316 h 119214"/>
                      <a:gd name="connsiteX6" fmla="*/ 52314 w 119287"/>
                      <a:gd name="connsiteY6" fmla="*/ 316 h 119214"/>
                      <a:gd name="connsiteX7" fmla="*/ 52314 w 119287"/>
                      <a:gd name="connsiteY7" fmla="*/ 52036 h 119214"/>
                      <a:gd name="connsiteX8" fmla="*/ 472 w 119287"/>
                      <a:gd name="connsiteY8" fmla="*/ 52036 h 119214"/>
                      <a:gd name="connsiteX9" fmla="*/ 472 w 119287"/>
                      <a:gd name="connsiteY9" fmla="*/ 67810 h 119214"/>
                      <a:gd name="connsiteX10" fmla="*/ 52314 w 119287"/>
                      <a:gd name="connsiteY10" fmla="*/ 67810 h 119214"/>
                      <a:gd name="connsiteX11" fmla="*/ 52314 w 119287"/>
                      <a:gd name="connsiteY11" fmla="*/ 11953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947" y="119530"/>
                        </a:moveTo>
                        <a:lnTo>
                          <a:pt x="67947" y="67810"/>
                        </a:lnTo>
                        <a:lnTo>
                          <a:pt x="119760" y="67810"/>
                        </a:lnTo>
                        <a:lnTo>
                          <a:pt x="119760" y="52036"/>
                        </a:lnTo>
                        <a:lnTo>
                          <a:pt x="67947" y="52036"/>
                        </a:lnTo>
                        <a:lnTo>
                          <a:pt x="67947" y="316"/>
                        </a:lnTo>
                        <a:lnTo>
                          <a:pt x="52314" y="316"/>
                        </a:lnTo>
                        <a:lnTo>
                          <a:pt x="52314" y="52036"/>
                        </a:lnTo>
                        <a:lnTo>
                          <a:pt x="472" y="52036"/>
                        </a:lnTo>
                        <a:lnTo>
                          <a:pt x="472" y="67810"/>
                        </a:lnTo>
                        <a:lnTo>
                          <a:pt x="52314" y="67810"/>
                        </a:lnTo>
                        <a:lnTo>
                          <a:pt x="52314" y="119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8" name="フリーフォーム: 図形 37">
                    <a:extLst>
                      <a:ext uri="{FF2B5EF4-FFF2-40B4-BE49-F238E27FC236}">
                        <a16:creationId xmlns:a16="http://schemas.microsoft.com/office/drawing/2014/main" id="{AAB16F4A-050B-BF6F-2A93-22082EBA23E9}"/>
                      </a:ext>
                    </a:extLst>
                  </p:cNvPr>
                  <p:cNvSpPr/>
                  <p:nvPr/>
                </p:nvSpPr>
                <p:spPr>
                  <a:xfrm flipV="1">
                    <a:off x="7795282" y="5334302"/>
                    <a:ext cx="82721" cy="138612"/>
                  </a:xfrm>
                  <a:custGeom>
                    <a:avLst/>
                    <a:gdLst>
                      <a:gd name="connsiteX0" fmla="*/ 3205 w 82721"/>
                      <a:gd name="connsiteY0" fmla="*/ 16084 h 138612"/>
                      <a:gd name="connsiteX1" fmla="*/ 33905 w 82721"/>
                      <a:gd name="connsiteY1" fmla="*/ 16084 h 138612"/>
                      <a:gd name="connsiteX2" fmla="*/ 33905 w 82721"/>
                      <a:gd name="connsiteY2" fmla="*/ 121841 h 138612"/>
                      <a:gd name="connsiteX3" fmla="*/ 495 w 82721"/>
                      <a:gd name="connsiteY3" fmla="*/ 115157 h 138612"/>
                      <a:gd name="connsiteX4" fmla="*/ 495 w 82721"/>
                      <a:gd name="connsiteY4" fmla="*/ 132239 h 138612"/>
                      <a:gd name="connsiteX5" fmla="*/ 33727 w 82721"/>
                      <a:gd name="connsiteY5" fmla="*/ 138923 h 138612"/>
                      <a:gd name="connsiteX6" fmla="*/ 52516 w 82721"/>
                      <a:gd name="connsiteY6" fmla="*/ 138923 h 138612"/>
                      <a:gd name="connsiteX7" fmla="*/ 52516 w 82721"/>
                      <a:gd name="connsiteY7" fmla="*/ 16084 h 138612"/>
                      <a:gd name="connsiteX8" fmla="*/ 83217 w 82721"/>
                      <a:gd name="connsiteY8" fmla="*/ 16084 h 138612"/>
                      <a:gd name="connsiteX9" fmla="*/ 83217 w 82721"/>
                      <a:gd name="connsiteY9" fmla="*/ 310 h 138612"/>
                      <a:gd name="connsiteX10" fmla="*/ 3205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205" y="16084"/>
                        </a:moveTo>
                        <a:lnTo>
                          <a:pt x="33905" y="16084"/>
                        </a:lnTo>
                        <a:lnTo>
                          <a:pt x="33905" y="121841"/>
                        </a:lnTo>
                        <a:lnTo>
                          <a:pt x="495" y="115157"/>
                        </a:lnTo>
                        <a:lnTo>
                          <a:pt x="495" y="132239"/>
                        </a:lnTo>
                        <a:lnTo>
                          <a:pt x="33727" y="138923"/>
                        </a:lnTo>
                        <a:lnTo>
                          <a:pt x="52516" y="138923"/>
                        </a:lnTo>
                        <a:lnTo>
                          <a:pt x="52516" y="16084"/>
                        </a:lnTo>
                        <a:lnTo>
                          <a:pt x="83217" y="16084"/>
                        </a:lnTo>
                        <a:lnTo>
                          <a:pt x="83217" y="310"/>
                        </a:lnTo>
                        <a:lnTo>
                          <a:pt x="3205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39" name="グラフィックス 4">
                <a:extLst>
                  <a:ext uri="{FF2B5EF4-FFF2-40B4-BE49-F238E27FC236}">
                    <a16:creationId xmlns:a16="http://schemas.microsoft.com/office/drawing/2014/main" id="{451BF490-BC21-18BE-6D7A-B9976B9CA9A7}"/>
                  </a:ext>
                </a:extLst>
              </p:cNvPr>
              <p:cNvGrpSpPr/>
              <p:nvPr/>
            </p:nvGrpSpPr>
            <p:grpSpPr>
              <a:xfrm>
                <a:off x="5296298" y="5601177"/>
                <a:ext cx="538597" cy="146010"/>
                <a:chOff x="5296298" y="5601177"/>
                <a:chExt cx="538597" cy="146010"/>
              </a:xfrm>
              <a:solidFill>
                <a:srgbClr val="000000"/>
              </a:solidFill>
            </p:grpSpPr>
            <p:sp>
              <p:nvSpPr>
                <p:cNvPr id="40" name="フリーフォーム: 図形 39">
                  <a:extLst>
                    <a:ext uri="{FF2B5EF4-FFF2-40B4-BE49-F238E27FC236}">
                      <a16:creationId xmlns:a16="http://schemas.microsoft.com/office/drawing/2014/main" id="{EC54A467-48B9-A0E4-FF2F-C4CB2870FFC6}"/>
                    </a:ext>
                  </a:extLst>
                </p:cNvPr>
                <p:cNvSpPr/>
                <p:nvPr/>
              </p:nvSpPr>
              <p:spPr>
                <a:xfrm flipV="1">
                  <a:off x="5296298" y="5601177"/>
                  <a:ext cx="79654" cy="109173"/>
                </a:xfrm>
                <a:custGeom>
                  <a:avLst/>
                  <a:gdLst>
                    <a:gd name="connsiteX0" fmla="*/ 74361 w 79654"/>
                    <a:gd name="connsiteY0" fmla="*/ 103957 h 109173"/>
                    <a:gd name="connsiteX1" fmla="*/ 74361 w 79654"/>
                    <a:gd name="connsiteY1" fmla="*/ 87796 h 109173"/>
                    <a:gd name="connsiteX2" fmla="*/ 59294 w 79654"/>
                    <a:gd name="connsiteY2" fmla="*/ 93352 h 109173"/>
                    <a:gd name="connsiteX3" fmla="*/ 43095 w 79654"/>
                    <a:gd name="connsiteY3" fmla="*/ 95223 h 109173"/>
                    <a:gd name="connsiteX4" fmla="*/ 23978 w 79654"/>
                    <a:gd name="connsiteY4" fmla="*/ 91332 h 109173"/>
                    <a:gd name="connsiteX5" fmla="*/ 17605 w 79654"/>
                    <a:gd name="connsiteY5" fmla="*/ 79627 h 109173"/>
                    <a:gd name="connsiteX6" fmla="*/ 22161 w 79654"/>
                    <a:gd name="connsiteY6" fmla="*/ 70299 h 109173"/>
                    <a:gd name="connsiteX7" fmla="*/ 40504 w 79654"/>
                    <a:gd name="connsiteY7" fmla="*/ 63853 h 109173"/>
                    <a:gd name="connsiteX8" fmla="*/ 46370 w 79654"/>
                    <a:gd name="connsiteY8" fmla="*/ 62545 h 109173"/>
                    <a:gd name="connsiteX9" fmla="*/ 72277 w 79654"/>
                    <a:gd name="connsiteY9" fmla="*/ 51554 h 109173"/>
                    <a:gd name="connsiteX10" fmla="*/ 79959 w 79654"/>
                    <a:gd name="connsiteY10" fmla="*/ 31739 h 109173"/>
                    <a:gd name="connsiteX11" fmla="*/ 68465 w 79654"/>
                    <a:gd name="connsiteY11" fmla="*/ 8776 h 109173"/>
                    <a:gd name="connsiteX12" fmla="*/ 36871 w 79654"/>
                    <a:gd name="connsiteY12" fmla="*/ 339 h 109173"/>
                    <a:gd name="connsiteX13" fmla="*/ 19422 w 79654"/>
                    <a:gd name="connsiteY13" fmla="*/ 1973 h 109173"/>
                    <a:gd name="connsiteX14" fmla="*/ 305 w 79654"/>
                    <a:gd name="connsiteY14" fmla="*/ 6845 h 109173"/>
                    <a:gd name="connsiteX15" fmla="*/ 305 w 79654"/>
                    <a:gd name="connsiteY15" fmla="*/ 24491 h 109173"/>
                    <a:gd name="connsiteX16" fmla="*/ 19005 w 79654"/>
                    <a:gd name="connsiteY16" fmla="*/ 17094 h 109173"/>
                    <a:gd name="connsiteX17" fmla="*/ 37259 w 79654"/>
                    <a:gd name="connsiteY17" fmla="*/ 14658 h 109173"/>
                    <a:gd name="connsiteX18" fmla="*/ 55840 w 79654"/>
                    <a:gd name="connsiteY18" fmla="*/ 18787 h 109173"/>
                    <a:gd name="connsiteX19" fmla="*/ 62361 w 79654"/>
                    <a:gd name="connsiteY19" fmla="*/ 30432 h 109173"/>
                    <a:gd name="connsiteX20" fmla="*/ 57656 w 79654"/>
                    <a:gd name="connsiteY20" fmla="*/ 41097 h 109173"/>
                    <a:gd name="connsiteX21" fmla="*/ 37050 w 79654"/>
                    <a:gd name="connsiteY21" fmla="*/ 48256 h 109173"/>
                    <a:gd name="connsiteX22" fmla="*/ 31095 w 79654"/>
                    <a:gd name="connsiteY22" fmla="*/ 49653 h 109173"/>
                    <a:gd name="connsiteX23" fmla="*/ 8106 w 79654"/>
                    <a:gd name="connsiteY23" fmla="*/ 59901 h 109173"/>
                    <a:gd name="connsiteX24" fmla="*/ 1049 w 79654"/>
                    <a:gd name="connsiteY24" fmla="*/ 78884 h 109173"/>
                    <a:gd name="connsiteX25" fmla="*/ 11471 w 79654"/>
                    <a:gd name="connsiteY25" fmla="*/ 101521 h 109173"/>
                    <a:gd name="connsiteX26" fmla="*/ 41070 w 79654"/>
                    <a:gd name="connsiteY26" fmla="*/ 109512 h 109173"/>
                    <a:gd name="connsiteX27" fmla="*/ 58907 w 79654"/>
                    <a:gd name="connsiteY27" fmla="*/ 108116 h 109173"/>
                    <a:gd name="connsiteX28" fmla="*/ 74361 w 79654"/>
                    <a:gd name="connsiteY28" fmla="*/ 10395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9654" h="109173">
                      <a:moveTo>
                        <a:pt x="74361" y="103957"/>
                      </a:moveTo>
                      <a:lnTo>
                        <a:pt x="74361" y="87796"/>
                      </a:lnTo>
                      <a:cubicBezTo>
                        <a:pt x="69537" y="90272"/>
                        <a:pt x="64515" y="92124"/>
                        <a:pt x="59294" y="93352"/>
                      </a:cubicBezTo>
                      <a:cubicBezTo>
                        <a:pt x="54093" y="94599"/>
                        <a:pt x="48693" y="95223"/>
                        <a:pt x="43095" y="95223"/>
                      </a:cubicBezTo>
                      <a:cubicBezTo>
                        <a:pt x="34598" y="95223"/>
                        <a:pt x="28226" y="93926"/>
                        <a:pt x="23978" y="91332"/>
                      </a:cubicBezTo>
                      <a:cubicBezTo>
                        <a:pt x="19730" y="88737"/>
                        <a:pt x="17605" y="84836"/>
                        <a:pt x="17605" y="79627"/>
                      </a:cubicBezTo>
                      <a:cubicBezTo>
                        <a:pt x="17605" y="75666"/>
                        <a:pt x="19124" y="72557"/>
                        <a:pt x="22161" y="70299"/>
                      </a:cubicBezTo>
                      <a:cubicBezTo>
                        <a:pt x="25199" y="68041"/>
                        <a:pt x="31313" y="65892"/>
                        <a:pt x="40504" y="63853"/>
                      </a:cubicBezTo>
                      <a:lnTo>
                        <a:pt x="46370" y="62545"/>
                      </a:lnTo>
                      <a:cubicBezTo>
                        <a:pt x="58520" y="59951"/>
                        <a:pt x="67155" y="56287"/>
                        <a:pt x="72277" y="51554"/>
                      </a:cubicBezTo>
                      <a:cubicBezTo>
                        <a:pt x="77398" y="46820"/>
                        <a:pt x="79959" y="40216"/>
                        <a:pt x="79959" y="31739"/>
                      </a:cubicBezTo>
                      <a:cubicBezTo>
                        <a:pt x="79959" y="22075"/>
                        <a:pt x="76128" y="14420"/>
                        <a:pt x="68465" y="8776"/>
                      </a:cubicBezTo>
                      <a:cubicBezTo>
                        <a:pt x="60803" y="3151"/>
                        <a:pt x="50271" y="339"/>
                        <a:pt x="36871" y="339"/>
                      </a:cubicBezTo>
                      <a:cubicBezTo>
                        <a:pt x="31293" y="339"/>
                        <a:pt x="25477" y="884"/>
                        <a:pt x="19422" y="1973"/>
                      </a:cubicBezTo>
                      <a:cubicBezTo>
                        <a:pt x="13367" y="3062"/>
                        <a:pt x="6995" y="4686"/>
                        <a:pt x="305" y="6845"/>
                      </a:cubicBezTo>
                      <a:lnTo>
                        <a:pt x="305" y="24491"/>
                      </a:lnTo>
                      <a:cubicBezTo>
                        <a:pt x="6637" y="21203"/>
                        <a:pt x="12871" y="18737"/>
                        <a:pt x="19005" y="17094"/>
                      </a:cubicBezTo>
                      <a:cubicBezTo>
                        <a:pt x="25139" y="15470"/>
                        <a:pt x="31224" y="14658"/>
                        <a:pt x="37259" y="14658"/>
                      </a:cubicBezTo>
                      <a:cubicBezTo>
                        <a:pt x="45318" y="14658"/>
                        <a:pt x="51512" y="16034"/>
                        <a:pt x="55840" y="18787"/>
                      </a:cubicBezTo>
                      <a:cubicBezTo>
                        <a:pt x="60187" y="21540"/>
                        <a:pt x="62361" y="25421"/>
                        <a:pt x="62361" y="30432"/>
                      </a:cubicBezTo>
                      <a:cubicBezTo>
                        <a:pt x="62361" y="35067"/>
                        <a:pt x="60793" y="38621"/>
                        <a:pt x="57656" y="41097"/>
                      </a:cubicBezTo>
                      <a:cubicBezTo>
                        <a:pt x="54539" y="43573"/>
                        <a:pt x="47671" y="45959"/>
                        <a:pt x="37050" y="48256"/>
                      </a:cubicBezTo>
                      <a:lnTo>
                        <a:pt x="31095" y="49653"/>
                      </a:lnTo>
                      <a:cubicBezTo>
                        <a:pt x="20494" y="51871"/>
                        <a:pt x="12831" y="55287"/>
                        <a:pt x="8106" y="59901"/>
                      </a:cubicBezTo>
                      <a:cubicBezTo>
                        <a:pt x="3402" y="64516"/>
                        <a:pt x="1049" y="70844"/>
                        <a:pt x="1049" y="78884"/>
                      </a:cubicBezTo>
                      <a:cubicBezTo>
                        <a:pt x="1049" y="88668"/>
                        <a:pt x="4523" y="96213"/>
                        <a:pt x="11471" y="101521"/>
                      </a:cubicBezTo>
                      <a:cubicBezTo>
                        <a:pt x="18419" y="106849"/>
                        <a:pt x="28286" y="109512"/>
                        <a:pt x="41070" y="109512"/>
                      </a:cubicBezTo>
                      <a:cubicBezTo>
                        <a:pt x="47383" y="109512"/>
                        <a:pt x="53328" y="109047"/>
                        <a:pt x="58907" y="108116"/>
                      </a:cubicBezTo>
                      <a:cubicBezTo>
                        <a:pt x="64505" y="107205"/>
                        <a:pt x="69656" y="105819"/>
                        <a:pt x="74361" y="1039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9DE6EFDA-9694-D217-FD05-FB53A2810C49}"/>
                    </a:ext>
                  </a:extLst>
                </p:cNvPr>
                <p:cNvSpPr/>
                <p:nvPr/>
              </p:nvSpPr>
              <p:spPr>
                <a:xfrm flipV="1">
                  <a:off x="5402555" y="5601177"/>
                  <a:ext cx="93262" cy="146010"/>
                </a:xfrm>
                <a:custGeom>
                  <a:avLst/>
                  <a:gdLst>
                    <a:gd name="connsiteX0" fmla="*/ 17518 w 93262"/>
                    <a:gd name="connsiteY0" fmla="*/ 55486 h 146010"/>
                    <a:gd name="connsiteX1" fmla="*/ 17518 w 93262"/>
                    <a:gd name="connsiteY1" fmla="*/ 350 h 146010"/>
                    <a:gd name="connsiteX2" fmla="*/ 307 w 93262"/>
                    <a:gd name="connsiteY2" fmla="*/ 350 h 146010"/>
                    <a:gd name="connsiteX3" fmla="*/ 307 w 93262"/>
                    <a:gd name="connsiteY3" fmla="*/ 143865 h 146010"/>
                    <a:gd name="connsiteX4" fmla="*/ 17518 w 93262"/>
                    <a:gd name="connsiteY4" fmla="*/ 143865 h 146010"/>
                    <a:gd name="connsiteX5" fmla="*/ 17518 w 93262"/>
                    <a:gd name="connsiteY5" fmla="*/ 128090 h 146010"/>
                    <a:gd name="connsiteX6" fmla="*/ 31156 w 93262"/>
                    <a:gd name="connsiteY6" fmla="*/ 141845 h 146010"/>
                    <a:gd name="connsiteX7" fmla="*/ 50839 w 93262"/>
                    <a:gd name="connsiteY7" fmla="*/ 146360 h 146010"/>
                    <a:gd name="connsiteX8" fmla="*/ 81688 w 93262"/>
                    <a:gd name="connsiteY8" fmla="*/ 131328 h 146010"/>
                    <a:gd name="connsiteX9" fmla="*/ 93569 w 93262"/>
                    <a:gd name="connsiteY9" fmla="*/ 91788 h 146010"/>
                    <a:gd name="connsiteX10" fmla="*/ 81688 w 93262"/>
                    <a:gd name="connsiteY10" fmla="*/ 52219 h 146010"/>
                    <a:gd name="connsiteX11" fmla="*/ 50839 w 93262"/>
                    <a:gd name="connsiteY11" fmla="*/ 37187 h 146010"/>
                    <a:gd name="connsiteX12" fmla="*/ 31156 w 93262"/>
                    <a:gd name="connsiteY12" fmla="*/ 41702 h 146010"/>
                    <a:gd name="connsiteX13" fmla="*/ 17518 w 93262"/>
                    <a:gd name="connsiteY13" fmla="*/ 55486 h 146010"/>
                    <a:gd name="connsiteX14" fmla="*/ 75792 w 93262"/>
                    <a:gd name="connsiteY14" fmla="*/ 91788 h 146010"/>
                    <a:gd name="connsiteX15" fmla="*/ 68020 w 93262"/>
                    <a:gd name="connsiteY15" fmla="*/ 121347 h 146010"/>
                    <a:gd name="connsiteX16" fmla="*/ 46670 w 93262"/>
                    <a:gd name="connsiteY16" fmla="*/ 132071 h 146010"/>
                    <a:gd name="connsiteX17" fmla="*/ 25290 w 93262"/>
                    <a:gd name="connsiteY17" fmla="*/ 121347 h 146010"/>
                    <a:gd name="connsiteX18" fmla="*/ 17518 w 93262"/>
                    <a:gd name="connsiteY18" fmla="*/ 91788 h 146010"/>
                    <a:gd name="connsiteX19" fmla="*/ 25290 w 93262"/>
                    <a:gd name="connsiteY19" fmla="*/ 62230 h 146010"/>
                    <a:gd name="connsiteX20" fmla="*/ 46670 w 93262"/>
                    <a:gd name="connsiteY20" fmla="*/ 51506 h 146010"/>
                    <a:gd name="connsiteX21" fmla="*/ 68020 w 93262"/>
                    <a:gd name="connsiteY21" fmla="*/ 62230 h 146010"/>
                    <a:gd name="connsiteX22" fmla="*/ 75792 w 93262"/>
                    <a:gd name="connsiteY22" fmla="*/ 91788 h 146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3262" h="146010">
                      <a:moveTo>
                        <a:pt x="17518" y="55486"/>
                      </a:moveTo>
                      <a:lnTo>
                        <a:pt x="17518" y="350"/>
                      </a:lnTo>
                      <a:lnTo>
                        <a:pt x="307" y="350"/>
                      </a:lnTo>
                      <a:lnTo>
                        <a:pt x="307" y="143865"/>
                      </a:lnTo>
                      <a:lnTo>
                        <a:pt x="17518" y="143865"/>
                      </a:lnTo>
                      <a:lnTo>
                        <a:pt x="17518" y="128090"/>
                      </a:lnTo>
                      <a:cubicBezTo>
                        <a:pt x="21131" y="134269"/>
                        <a:pt x="25677" y="138854"/>
                        <a:pt x="31156" y="141845"/>
                      </a:cubicBezTo>
                      <a:cubicBezTo>
                        <a:pt x="36655" y="144855"/>
                        <a:pt x="43216" y="146360"/>
                        <a:pt x="50839" y="146360"/>
                      </a:cubicBezTo>
                      <a:cubicBezTo>
                        <a:pt x="63504" y="146360"/>
                        <a:pt x="73787" y="141350"/>
                        <a:pt x="81688" y="131328"/>
                      </a:cubicBezTo>
                      <a:cubicBezTo>
                        <a:pt x="89609" y="121307"/>
                        <a:pt x="93569" y="108127"/>
                        <a:pt x="93569" y="91788"/>
                      </a:cubicBezTo>
                      <a:cubicBezTo>
                        <a:pt x="93569" y="75449"/>
                        <a:pt x="89609" y="62259"/>
                        <a:pt x="81688" y="52219"/>
                      </a:cubicBezTo>
                      <a:cubicBezTo>
                        <a:pt x="73787" y="42197"/>
                        <a:pt x="63504" y="37187"/>
                        <a:pt x="50839" y="37187"/>
                      </a:cubicBezTo>
                      <a:cubicBezTo>
                        <a:pt x="43216" y="37187"/>
                        <a:pt x="36655" y="38692"/>
                        <a:pt x="31156" y="41702"/>
                      </a:cubicBezTo>
                      <a:cubicBezTo>
                        <a:pt x="25677" y="44713"/>
                        <a:pt x="21131" y="49307"/>
                        <a:pt x="17518" y="55486"/>
                      </a:cubicBezTo>
                      <a:close/>
                      <a:moveTo>
                        <a:pt x="75792" y="91788"/>
                      </a:moveTo>
                      <a:cubicBezTo>
                        <a:pt x="75792" y="104344"/>
                        <a:pt x="73201" y="114197"/>
                        <a:pt x="68020" y="121347"/>
                      </a:cubicBezTo>
                      <a:cubicBezTo>
                        <a:pt x="62839" y="128496"/>
                        <a:pt x="55722" y="132071"/>
                        <a:pt x="46670" y="132071"/>
                      </a:cubicBezTo>
                      <a:cubicBezTo>
                        <a:pt x="37598" y="132071"/>
                        <a:pt x="30471" y="128496"/>
                        <a:pt x="25290" y="121347"/>
                      </a:cubicBezTo>
                      <a:cubicBezTo>
                        <a:pt x="20109" y="114197"/>
                        <a:pt x="17518" y="104344"/>
                        <a:pt x="17518" y="91788"/>
                      </a:cubicBezTo>
                      <a:cubicBezTo>
                        <a:pt x="17518" y="79232"/>
                        <a:pt x="20109" y="69379"/>
                        <a:pt x="25290" y="62230"/>
                      </a:cubicBezTo>
                      <a:cubicBezTo>
                        <a:pt x="30471" y="55080"/>
                        <a:pt x="37598" y="51506"/>
                        <a:pt x="46670" y="51506"/>
                      </a:cubicBezTo>
                      <a:cubicBezTo>
                        <a:pt x="55722" y="51506"/>
                        <a:pt x="62839" y="55080"/>
                        <a:pt x="68020" y="62230"/>
                      </a:cubicBezTo>
                      <a:cubicBezTo>
                        <a:pt x="73201" y="69379"/>
                        <a:pt x="75792" y="79232"/>
                        <a:pt x="75792" y="91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8EFBB82C-CEE0-8480-A7C7-FC2D8F921F7B}"/>
                    </a:ext>
                  </a:extLst>
                </p:cNvPr>
                <p:cNvSpPr/>
                <p:nvPr/>
              </p:nvSpPr>
              <p:spPr>
                <a:xfrm flipV="1">
                  <a:off x="5517659" y="5601177"/>
                  <a:ext cx="88051" cy="109173"/>
                </a:xfrm>
                <a:custGeom>
                  <a:avLst/>
                  <a:gdLst>
                    <a:gd name="connsiteX0" fmla="*/ 54217 w 88051"/>
                    <a:gd name="connsiteY0" fmla="*/ 55297 h 109173"/>
                    <a:gd name="connsiteX1" fmla="*/ 25452 w 88051"/>
                    <a:gd name="connsiteY1" fmla="*/ 50573 h 109173"/>
                    <a:gd name="connsiteX2" fmla="*/ 17442 w 88051"/>
                    <a:gd name="connsiteY2" fmla="*/ 34413 h 109173"/>
                    <a:gd name="connsiteX3" fmla="*/ 23457 w 88051"/>
                    <a:gd name="connsiteY3" fmla="*/ 19975 h 109173"/>
                    <a:gd name="connsiteX4" fmla="*/ 39775 w 88051"/>
                    <a:gd name="connsiteY4" fmla="*/ 14658 h 109173"/>
                    <a:gd name="connsiteX5" fmla="*/ 62644 w 88051"/>
                    <a:gd name="connsiteY5" fmla="*/ 24728 h 109173"/>
                    <a:gd name="connsiteX6" fmla="*/ 71250 w 88051"/>
                    <a:gd name="connsiteY6" fmla="*/ 51494 h 109173"/>
                    <a:gd name="connsiteX7" fmla="*/ 71250 w 88051"/>
                    <a:gd name="connsiteY7" fmla="*/ 55297 h 109173"/>
                    <a:gd name="connsiteX8" fmla="*/ 88371 w 88051"/>
                    <a:gd name="connsiteY8" fmla="*/ 62367 h 109173"/>
                    <a:gd name="connsiteX9" fmla="*/ 88371 w 88051"/>
                    <a:gd name="connsiteY9" fmla="*/ 3042 h 109173"/>
                    <a:gd name="connsiteX10" fmla="*/ 71250 w 88051"/>
                    <a:gd name="connsiteY10" fmla="*/ 3042 h 109173"/>
                    <a:gd name="connsiteX11" fmla="*/ 71250 w 88051"/>
                    <a:gd name="connsiteY11" fmla="*/ 18817 h 109173"/>
                    <a:gd name="connsiteX12" fmla="*/ 56629 w 88051"/>
                    <a:gd name="connsiteY12" fmla="*/ 4854 h 109173"/>
                    <a:gd name="connsiteX13" fmla="*/ 35219 w 88051"/>
                    <a:gd name="connsiteY13" fmla="*/ 339 h 109173"/>
                    <a:gd name="connsiteX14" fmla="*/ 9759 w 88051"/>
                    <a:gd name="connsiteY14" fmla="*/ 9310 h 109173"/>
                    <a:gd name="connsiteX15" fmla="*/ 320 w 88051"/>
                    <a:gd name="connsiteY15" fmla="*/ 33314 h 109173"/>
                    <a:gd name="connsiteX16" fmla="*/ 12082 w 88051"/>
                    <a:gd name="connsiteY16" fmla="*/ 59753 h 109173"/>
                    <a:gd name="connsiteX17" fmla="*/ 47219 w 88051"/>
                    <a:gd name="connsiteY17" fmla="*/ 68665 h 109173"/>
                    <a:gd name="connsiteX18" fmla="*/ 71250 w 88051"/>
                    <a:gd name="connsiteY18" fmla="*/ 68665 h 109173"/>
                    <a:gd name="connsiteX19" fmla="*/ 71250 w 88051"/>
                    <a:gd name="connsiteY19" fmla="*/ 70358 h 109173"/>
                    <a:gd name="connsiteX20" fmla="*/ 63478 w 88051"/>
                    <a:gd name="connsiteY20" fmla="*/ 88598 h 109173"/>
                    <a:gd name="connsiteX21" fmla="*/ 41651 w 88051"/>
                    <a:gd name="connsiteY21" fmla="*/ 95045 h 109173"/>
                    <a:gd name="connsiteX22" fmla="*/ 24231 w 88051"/>
                    <a:gd name="connsiteY22" fmla="*/ 92906 h 109173"/>
                    <a:gd name="connsiteX23" fmla="*/ 7973 w 88051"/>
                    <a:gd name="connsiteY23" fmla="*/ 86489 h 109173"/>
                    <a:gd name="connsiteX24" fmla="*/ 7973 w 88051"/>
                    <a:gd name="connsiteY24" fmla="*/ 102293 h 109173"/>
                    <a:gd name="connsiteX25" fmla="*/ 26196 w 88051"/>
                    <a:gd name="connsiteY25" fmla="*/ 107700 h 109173"/>
                    <a:gd name="connsiteX26" fmla="*/ 43408 w 88051"/>
                    <a:gd name="connsiteY26" fmla="*/ 109512 h 109173"/>
                    <a:gd name="connsiteX27" fmla="*/ 77205 w 88051"/>
                    <a:gd name="connsiteY27" fmla="*/ 97808 h 109173"/>
                    <a:gd name="connsiteX28" fmla="*/ 88371 w 88051"/>
                    <a:gd name="connsiteY28" fmla="*/ 6236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8051" h="109173">
                      <a:moveTo>
                        <a:pt x="54217" y="55297"/>
                      </a:moveTo>
                      <a:cubicBezTo>
                        <a:pt x="40380" y="55297"/>
                        <a:pt x="30792" y="53722"/>
                        <a:pt x="25452" y="50573"/>
                      </a:cubicBezTo>
                      <a:cubicBezTo>
                        <a:pt x="20112" y="47425"/>
                        <a:pt x="17442" y="42038"/>
                        <a:pt x="17442" y="34413"/>
                      </a:cubicBezTo>
                      <a:cubicBezTo>
                        <a:pt x="17442" y="28353"/>
                        <a:pt x="19447" y="23540"/>
                        <a:pt x="23457" y="19975"/>
                      </a:cubicBezTo>
                      <a:cubicBezTo>
                        <a:pt x="27467" y="16430"/>
                        <a:pt x="32906" y="14658"/>
                        <a:pt x="39775" y="14658"/>
                      </a:cubicBezTo>
                      <a:cubicBezTo>
                        <a:pt x="49284" y="14658"/>
                        <a:pt x="56907" y="18015"/>
                        <a:pt x="62644" y="24728"/>
                      </a:cubicBezTo>
                      <a:cubicBezTo>
                        <a:pt x="68381" y="31442"/>
                        <a:pt x="71250" y="40364"/>
                        <a:pt x="71250" y="51494"/>
                      </a:cubicBezTo>
                      <a:lnTo>
                        <a:pt x="71250" y="55297"/>
                      </a:lnTo>
                      <a:close/>
                      <a:moveTo>
                        <a:pt x="88371" y="62367"/>
                      </a:moveTo>
                      <a:lnTo>
                        <a:pt x="88371" y="3042"/>
                      </a:lnTo>
                      <a:lnTo>
                        <a:pt x="71250" y="3042"/>
                      </a:lnTo>
                      <a:lnTo>
                        <a:pt x="71250" y="18817"/>
                      </a:lnTo>
                      <a:cubicBezTo>
                        <a:pt x="67339" y="12519"/>
                        <a:pt x="62465" y="7865"/>
                        <a:pt x="56629" y="4854"/>
                      </a:cubicBezTo>
                      <a:cubicBezTo>
                        <a:pt x="50792" y="1844"/>
                        <a:pt x="43656" y="339"/>
                        <a:pt x="35219" y="339"/>
                      </a:cubicBezTo>
                      <a:cubicBezTo>
                        <a:pt x="24559" y="339"/>
                        <a:pt x="16072" y="3329"/>
                        <a:pt x="9759" y="9310"/>
                      </a:cubicBezTo>
                      <a:cubicBezTo>
                        <a:pt x="3466" y="15291"/>
                        <a:pt x="320" y="23292"/>
                        <a:pt x="320" y="33314"/>
                      </a:cubicBezTo>
                      <a:cubicBezTo>
                        <a:pt x="320" y="44998"/>
                        <a:pt x="4240" y="53812"/>
                        <a:pt x="12082" y="59753"/>
                      </a:cubicBezTo>
                      <a:cubicBezTo>
                        <a:pt x="19943" y="65694"/>
                        <a:pt x="31655" y="68665"/>
                        <a:pt x="47219" y="68665"/>
                      </a:cubicBezTo>
                      <a:lnTo>
                        <a:pt x="71250" y="68665"/>
                      </a:lnTo>
                      <a:lnTo>
                        <a:pt x="71250" y="70358"/>
                      </a:lnTo>
                      <a:cubicBezTo>
                        <a:pt x="71250" y="78221"/>
                        <a:pt x="68659" y="84301"/>
                        <a:pt x="63478" y="88598"/>
                      </a:cubicBezTo>
                      <a:cubicBezTo>
                        <a:pt x="58296" y="92896"/>
                        <a:pt x="51021" y="95045"/>
                        <a:pt x="41651" y="95045"/>
                      </a:cubicBezTo>
                      <a:cubicBezTo>
                        <a:pt x="35695" y="95045"/>
                        <a:pt x="29889" y="94332"/>
                        <a:pt x="24231" y="92906"/>
                      </a:cubicBezTo>
                      <a:cubicBezTo>
                        <a:pt x="18593" y="91480"/>
                        <a:pt x="13174" y="89341"/>
                        <a:pt x="7973" y="86489"/>
                      </a:cubicBezTo>
                      <a:lnTo>
                        <a:pt x="7973" y="102293"/>
                      </a:lnTo>
                      <a:cubicBezTo>
                        <a:pt x="14226" y="104710"/>
                        <a:pt x="20300" y="106512"/>
                        <a:pt x="26196" y="107700"/>
                      </a:cubicBezTo>
                      <a:cubicBezTo>
                        <a:pt x="32092" y="108908"/>
                        <a:pt x="37829" y="109512"/>
                        <a:pt x="43408" y="109512"/>
                      </a:cubicBezTo>
                      <a:cubicBezTo>
                        <a:pt x="58495" y="109512"/>
                        <a:pt x="69761" y="105611"/>
                        <a:pt x="77205" y="97808"/>
                      </a:cubicBezTo>
                      <a:cubicBezTo>
                        <a:pt x="84649" y="90024"/>
                        <a:pt x="88371" y="78211"/>
                        <a:pt x="88371" y="623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9C31980F-8A78-2F7B-671F-0FBD064834F6}"/>
                    </a:ext>
                  </a:extLst>
                </p:cNvPr>
                <p:cNvSpPr/>
                <p:nvPr/>
              </p:nvSpPr>
              <p:spPr>
                <a:xfrm flipV="1">
                  <a:off x="5633518" y="5601177"/>
                  <a:ext cx="82453" cy="109173"/>
                </a:xfrm>
                <a:custGeom>
                  <a:avLst/>
                  <a:gdLst>
                    <a:gd name="connsiteX0" fmla="*/ 82784 w 82453"/>
                    <a:gd name="connsiteY0" fmla="*/ 103036 h 109173"/>
                    <a:gd name="connsiteX1" fmla="*/ 82784 w 82453"/>
                    <a:gd name="connsiteY1" fmla="*/ 87054 h 109173"/>
                    <a:gd name="connsiteX2" fmla="*/ 68223 w 82453"/>
                    <a:gd name="connsiteY2" fmla="*/ 93055 h 109173"/>
                    <a:gd name="connsiteX3" fmla="*/ 53483 w 82453"/>
                    <a:gd name="connsiteY3" fmla="*/ 95045 h 109173"/>
                    <a:gd name="connsiteX4" fmla="*/ 27577 w 82453"/>
                    <a:gd name="connsiteY4" fmla="*/ 84499 h 109173"/>
                    <a:gd name="connsiteX5" fmla="*/ 18376 w 82453"/>
                    <a:gd name="connsiteY5" fmla="*/ 54940 h 109173"/>
                    <a:gd name="connsiteX6" fmla="*/ 27577 w 82453"/>
                    <a:gd name="connsiteY6" fmla="*/ 25352 h 109173"/>
                    <a:gd name="connsiteX7" fmla="*/ 53483 w 82453"/>
                    <a:gd name="connsiteY7" fmla="*/ 14836 h 109173"/>
                    <a:gd name="connsiteX8" fmla="*/ 68223 w 82453"/>
                    <a:gd name="connsiteY8" fmla="*/ 16826 h 109173"/>
                    <a:gd name="connsiteX9" fmla="*/ 82784 w 82453"/>
                    <a:gd name="connsiteY9" fmla="*/ 22827 h 109173"/>
                    <a:gd name="connsiteX10" fmla="*/ 82784 w 82453"/>
                    <a:gd name="connsiteY10" fmla="*/ 7023 h 109173"/>
                    <a:gd name="connsiteX11" fmla="*/ 67925 w 82453"/>
                    <a:gd name="connsiteY11" fmla="*/ 2032 h 109173"/>
                    <a:gd name="connsiteX12" fmla="*/ 51607 w 82453"/>
                    <a:gd name="connsiteY12" fmla="*/ 339 h 109173"/>
                    <a:gd name="connsiteX13" fmla="*/ 14177 w 82453"/>
                    <a:gd name="connsiteY13" fmla="*/ 15103 h 109173"/>
                    <a:gd name="connsiteX14" fmla="*/ 331 w 82453"/>
                    <a:gd name="connsiteY14" fmla="*/ 54940 h 109173"/>
                    <a:gd name="connsiteX15" fmla="*/ 14326 w 82453"/>
                    <a:gd name="connsiteY15" fmla="*/ 94926 h 109173"/>
                    <a:gd name="connsiteX16" fmla="*/ 52739 w 82453"/>
                    <a:gd name="connsiteY16" fmla="*/ 109512 h 109173"/>
                    <a:gd name="connsiteX17" fmla="*/ 68164 w 82453"/>
                    <a:gd name="connsiteY17" fmla="*/ 107878 h 109173"/>
                    <a:gd name="connsiteX18" fmla="*/ 82784 w 82453"/>
                    <a:gd name="connsiteY18" fmla="*/ 103036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2453" h="109173">
                      <a:moveTo>
                        <a:pt x="82784" y="103036"/>
                      </a:moveTo>
                      <a:lnTo>
                        <a:pt x="82784" y="87054"/>
                      </a:lnTo>
                      <a:cubicBezTo>
                        <a:pt x="77940" y="89727"/>
                        <a:pt x="73087" y="91728"/>
                        <a:pt x="68223" y="93055"/>
                      </a:cubicBezTo>
                      <a:cubicBezTo>
                        <a:pt x="63359" y="94382"/>
                        <a:pt x="58446" y="95045"/>
                        <a:pt x="53483" y="95045"/>
                      </a:cubicBezTo>
                      <a:cubicBezTo>
                        <a:pt x="42366" y="95045"/>
                        <a:pt x="33731" y="91530"/>
                        <a:pt x="27577" y="84499"/>
                      </a:cubicBezTo>
                      <a:cubicBezTo>
                        <a:pt x="21443" y="77488"/>
                        <a:pt x="18376" y="67635"/>
                        <a:pt x="18376" y="54940"/>
                      </a:cubicBezTo>
                      <a:cubicBezTo>
                        <a:pt x="18376" y="42246"/>
                        <a:pt x="21443" y="32383"/>
                        <a:pt x="27577" y="25352"/>
                      </a:cubicBezTo>
                      <a:cubicBezTo>
                        <a:pt x="33731" y="18341"/>
                        <a:pt x="42366" y="14836"/>
                        <a:pt x="53483" y="14836"/>
                      </a:cubicBezTo>
                      <a:cubicBezTo>
                        <a:pt x="58446" y="14836"/>
                        <a:pt x="63359" y="15499"/>
                        <a:pt x="68223" y="16826"/>
                      </a:cubicBezTo>
                      <a:cubicBezTo>
                        <a:pt x="73087" y="18153"/>
                        <a:pt x="77940" y="20153"/>
                        <a:pt x="82784" y="22827"/>
                      </a:cubicBezTo>
                      <a:lnTo>
                        <a:pt x="82784" y="7023"/>
                      </a:lnTo>
                      <a:cubicBezTo>
                        <a:pt x="78000" y="4805"/>
                        <a:pt x="73047" y="3141"/>
                        <a:pt x="67925" y="2032"/>
                      </a:cubicBezTo>
                      <a:cubicBezTo>
                        <a:pt x="62823" y="903"/>
                        <a:pt x="57384" y="339"/>
                        <a:pt x="51607" y="339"/>
                      </a:cubicBezTo>
                      <a:cubicBezTo>
                        <a:pt x="35905" y="339"/>
                        <a:pt x="23428" y="5260"/>
                        <a:pt x="14177" y="15103"/>
                      </a:cubicBezTo>
                      <a:cubicBezTo>
                        <a:pt x="4946" y="24946"/>
                        <a:pt x="331" y="38225"/>
                        <a:pt x="331" y="54940"/>
                      </a:cubicBezTo>
                      <a:cubicBezTo>
                        <a:pt x="331" y="71893"/>
                        <a:pt x="4996" y="85222"/>
                        <a:pt x="14326" y="94926"/>
                      </a:cubicBezTo>
                      <a:cubicBezTo>
                        <a:pt x="23676" y="104650"/>
                        <a:pt x="36480" y="109512"/>
                        <a:pt x="52739" y="109512"/>
                      </a:cubicBezTo>
                      <a:cubicBezTo>
                        <a:pt x="57999" y="109512"/>
                        <a:pt x="63141" y="108968"/>
                        <a:pt x="68164" y="107878"/>
                      </a:cubicBezTo>
                      <a:cubicBezTo>
                        <a:pt x="73186" y="106809"/>
                        <a:pt x="78060" y="105195"/>
                        <a:pt x="82784" y="1030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4" name="フリーフォーム: 図形 43">
                  <a:extLst>
                    <a:ext uri="{FF2B5EF4-FFF2-40B4-BE49-F238E27FC236}">
                      <a16:creationId xmlns:a16="http://schemas.microsoft.com/office/drawing/2014/main" id="{5E4C76A9-5B0E-60E4-FA37-E68B15B37624}"/>
                    </a:ext>
                  </a:extLst>
                </p:cNvPr>
                <p:cNvSpPr/>
                <p:nvPr/>
              </p:nvSpPr>
              <p:spPr>
                <a:xfrm flipV="1">
                  <a:off x="5738298" y="5601177"/>
                  <a:ext cx="96597" cy="109173"/>
                </a:xfrm>
                <a:custGeom>
                  <a:avLst/>
                  <a:gdLst>
                    <a:gd name="connsiteX0" fmla="*/ 96933 w 96597"/>
                    <a:gd name="connsiteY0" fmla="*/ 59307 h 109173"/>
                    <a:gd name="connsiteX1" fmla="*/ 96933 w 96597"/>
                    <a:gd name="connsiteY1" fmla="*/ 50960 h 109173"/>
                    <a:gd name="connsiteX2" fmla="*/ 18202 w 96597"/>
                    <a:gd name="connsiteY2" fmla="*/ 50960 h 109173"/>
                    <a:gd name="connsiteX3" fmla="*/ 28863 w 96597"/>
                    <a:gd name="connsiteY3" fmla="*/ 24075 h 109173"/>
                    <a:gd name="connsiteX4" fmla="*/ 55424 w 96597"/>
                    <a:gd name="connsiteY4" fmla="*/ 14836 h 109173"/>
                    <a:gd name="connsiteX5" fmla="*/ 74541 w 96597"/>
                    <a:gd name="connsiteY5" fmla="*/ 17242 h 109173"/>
                    <a:gd name="connsiteX6" fmla="*/ 92943 w 96597"/>
                    <a:gd name="connsiteY6" fmla="*/ 24491 h 109173"/>
                    <a:gd name="connsiteX7" fmla="*/ 92943 w 96597"/>
                    <a:gd name="connsiteY7" fmla="*/ 8330 h 109173"/>
                    <a:gd name="connsiteX8" fmla="*/ 74035 w 96597"/>
                    <a:gd name="connsiteY8" fmla="*/ 2389 h 109173"/>
                    <a:gd name="connsiteX9" fmla="*/ 54411 w 96597"/>
                    <a:gd name="connsiteY9" fmla="*/ 339 h 109173"/>
                    <a:gd name="connsiteX10" fmla="*/ 14897 w 96597"/>
                    <a:gd name="connsiteY10" fmla="*/ 14806 h 109173"/>
                    <a:gd name="connsiteX11" fmla="*/ 336 w 96597"/>
                    <a:gd name="connsiteY11" fmla="*/ 54020 h 109173"/>
                    <a:gd name="connsiteX12" fmla="*/ 14152 w 96597"/>
                    <a:gd name="connsiteY12" fmla="*/ 94510 h 109173"/>
                    <a:gd name="connsiteX13" fmla="*/ 51434 w 96597"/>
                    <a:gd name="connsiteY13" fmla="*/ 109512 h 109173"/>
                    <a:gd name="connsiteX14" fmla="*/ 84695 w 96597"/>
                    <a:gd name="connsiteY14" fmla="*/ 95995 h 109173"/>
                    <a:gd name="connsiteX15" fmla="*/ 96933 w 96597"/>
                    <a:gd name="connsiteY15" fmla="*/ 59307 h 109173"/>
                    <a:gd name="connsiteX16" fmla="*/ 79812 w 96597"/>
                    <a:gd name="connsiteY16" fmla="*/ 64328 h 109173"/>
                    <a:gd name="connsiteX17" fmla="*/ 71950 w 96597"/>
                    <a:gd name="connsiteY17" fmla="*/ 86668 h 109173"/>
                    <a:gd name="connsiteX18" fmla="*/ 51612 w 96597"/>
                    <a:gd name="connsiteY18" fmla="*/ 95045 h 109173"/>
                    <a:gd name="connsiteX19" fmla="*/ 28684 w 96597"/>
                    <a:gd name="connsiteY19" fmla="*/ 86965 h 109173"/>
                    <a:gd name="connsiteX20" fmla="*/ 18768 w 96597"/>
                    <a:gd name="connsiteY20" fmla="*/ 64209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933" y="59307"/>
                      </a:moveTo>
                      <a:lnTo>
                        <a:pt x="96933" y="50960"/>
                      </a:lnTo>
                      <a:lnTo>
                        <a:pt x="18202" y="50960"/>
                      </a:lnTo>
                      <a:cubicBezTo>
                        <a:pt x="18957" y="39196"/>
                        <a:pt x="22510" y="30234"/>
                        <a:pt x="28863" y="24075"/>
                      </a:cubicBezTo>
                      <a:cubicBezTo>
                        <a:pt x="35215" y="17916"/>
                        <a:pt x="44069" y="14836"/>
                        <a:pt x="55424" y="14836"/>
                      </a:cubicBezTo>
                      <a:cubicBezTo>
                        <a:pt x="61995" y="14836"/>
                        <a:pt x="68367" y="15638"/>
                        <a:pt x="74541" y="17242"/>
                      </a:cubicBezTo>
                      <a:cubicBezTo>
                        <a:pt x="80715" y="18846"/>
                        <a:pt x="86849" y="21263"/>
                        <a:pt x="92943" y="24491"/>
                      </a:cubicBezTo>
                      <a:lnTo>
                        <a:pt x="92943" y="8330"/>
                      </a:lnTo>
                      <a:cubicBezTo>
                        <a:pt x="86789" y="5736"/>
                        <a:pt x="80486" y="3755"/>
                        <a:pt x="74035" y="2389"/>
                      </a:cubicBezTo>
                      <a:cubicBezTo>
                        <a:pt x="67583" y="1022"/>
                        <a:pt x="61042" y="339"/>
                        <a:pt x="54411" y="339"/>
                      </a:cubicBezTo>
                      <a:cubicBezTo>
                        <a:pt x="37776" y="339"/>
                        <a:pt x="24604" y="5161"/>
                        <a:pt x="14897" y="14806"/>
                      </a:cubicBezTo>
                      <a:cubicBezTo>
                        <a:pt x="5189" y="24471"/>
                        <a:pt x="336" y="37542"/>
                        <a:pt x="336" y="54020"/>
                      </a:cubicBezTo>
                      <a:cubicBezTo>
                        <a:pt x="336" y="71032"/>
                        <a:pt x="4941" y="84529"/>
                        <a:pt x="14152" y="94510"/>
                      </a:cubicBezTo>
                      <a:cubicBezTo>
                        <a:pt x="23364" y="104512"/>
                        <a:pt x="35791" y="109512"/>
                        <a:pt x="51434" y="109512"/>
                      </a:cubicBezTo>
                      <a:cubicBezTo>
                        <a:pt x="65449" y="109512"/>
                        <a:pt x="76536" y="105007"/>
                        <a:pt x="84695" y="95995"/>
                      </a:cubicBezTo>
                      <a:cubicBezTo>
                        <a:pt x="92854" y="87004"/>
                        <a:pt x="96933" y="74775"/>
                        <a:pt x="96933" y="59307"/>
                      </a:cubicBezTo>
                      <a:close/>
                      <a:moveTo>
                        <a:pt x="79812" y="64328"/>
                      </a:moveTo>
                      <a:cubicBezTo>
                        <a:pt x="79692" y="73656"/>
                        <a:pt x="77072" y="81102"/>
                        <a:pt x="71950" y="86668"/>
                      </a:cubicBezTo>
                      <a:cubicBezTo>
                        <a:pt x="66828" y="92253"/>
                        <a:pt x="60049" y="95045"/>
                        <a:pt x="51612" y="95045"/>
                      </a:cubicBezTo>
                      <a:cubicBezTo>
                        <a:pt x="42064" y="95045"/>
                        <a:pt x="34421" y="92352"/>
                        <a:pt x="28684" y="86965"/>
                      </a:cubicBezTo>
                      <a:cubicBezTo>
                        <a:pt x="22947" y="81578"/>
                        <a:pt x="19641" y="73993"/>
                        <a:pt x="18768" y="642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45" name="グラフィックス 4">
              <a:extLst>
                <a:ext uri="{FF2B5EF4-FFF2-40B4-BE49-F238E27FC236}">
                  <a16:creationId xmlns:a16="http://schemas.microsoft.com/office/drawing/2014/main" id="{8EE0C905-2C3C-37B9-E1BA-53F08DC07D89}"/>
                </a:ext>
              </a:extLst>
            </p:cNvPr>
            <p:cNvGrpSpPr/>
            <p:nvPr/>
          </p:nvGrpSpPr>
          <p:grpSpPr>
            <a:xfrm>
              <a:off x="1220188" y="2417141"/>
              <a:ext cx="7890020" cy="2894664"/>
              <a:chOff x="1220188" y="2417141"/>
              <a:chExt cx="7890020" cy="2894664"/>
            </a:xfrm>
          </p:grpSpPr>
          <p:grpSp>
            <p:nvGrpSpPr>
              <p:cNvPr id="46" name="グラフィックス 4">
                <a:extLst>
                  <a:ext uri="{FF2B5EF4-FFF2-40B4-BE49-F238E27FC236}">
                    <a16:creationId xmlns:a16="http://schemas.microsoft.com/office/drawing/2014/main" id="{FCBB6B50-8F04-153D-C5DE-4392D80BC910}"/>
                  </a:ext>
                </a:extLst>
              </p:cNvPr>
              <p:cNvGrpSpPr/>
              <p:nvPr/>
            </p:nvGrpSpPr>
            <p:grpSpPr>
              <a:xfrm>
                <a:off x="1462148" y="5173193"/>
                <a:ext cx="7648059" cy="138612"/>
                <a:chOff x="1462148" y="5173193"/>
                <a:chExt cx="7648059" cy="138612"/>
              </a:xfrm>
            </p:grpSpPr>
            <p:sp>
              <p:nvSpPr>
                <p:cNvPr id="47" name="フリーフォーム: 図形 46">
                  <a:extLst>
                    <a:ext uri="{FF2B5EF4-FFF2-40B4-BE49-F238E27FC236}">
                      <a16:creationId xmlns:a16="http://schemas.microsoft.com/office/drawing/2014/main" id="{96679253-ED0E-F25D-2D80-110801A66ABA}"/>
                    </a:ext>
                  </a:extLst>
                </p:cNvPr>
                <p:cNvSpPr/>
                <p:nvPr/>
              </p:nvSpPr>
              <p:spPr>
                <a:xfrm>
                  <a:off x="2020821" y="5239749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8" name="フリーフォーム: 図形 47">
                  <a:extLst>
                    <a:ext uri="{FF2B5EF4-FFF2-40B4-BE49-F238E27FC236}">
                      <a16:creationId xmlns:a16="http://schemas.microsoft.com/office/drawing/2014/main" id="{1B9B40AC-CC5F-1019-C09C-F7857BD037F8}"/>
                    </a:ext>
                  </a:extLst>
                </p:cNvPr>
                <p:cNvSpPr/>
                <p:nvPr/>
              </p:nvSpPr>
              <p:spPr>
                <a:xfrm>
                  <a:off x="1976354" y="5239750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333 h 12675"/>
                    <a:gd name="connsiteX1" fmla="*/ 70 w 44467"/>
                    <a:gd name="connsiteY1" fmla="*/ 333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333"/>
                      </a:moveTo>
                      <a:lnTo>
                        <a:pt x="70" y="333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49" name="グラフィックス 4">
                  <a:extLst>
                    <a:ext uri="{FF2B5EF4-FFF2-40B4-BE49-F238E27FC236}">
                      <a16:creationId xmlns:a16="http://schemas.microsoft.com/office/drawing/2014/main" id="{BD73450A-A1F4-05E2-D20D-D576D564F687}"/>
                    </a:ext>
                  </a:extLst>
                </p:cNvPr>
                <p:cNvGrpSpPr/>
                <p:nvPr/>
              </p:nvGrpSpPr>
              <p:grpSpPr>
                <a:xfrm>
                  <a:off x="1462148" y="5173193"/>
                  <a:ext cx="451677" cy="138612"/>
                  <a:chOff x="1462148" y="5173193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50" name="フリーフォーム: 図形 49">
                    <a:extLst>
                      <a:ext uri="{FF2B5EF4-FFF2-40B4-BE49-F238E27FC236}">
                        <a16:creationId xmlns:a16="http://schemas.microsoft.com/office/drawing/2014/main" id="{27352FB3-EABC-C6EF-94F6-4424A2839626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5205336"/>
                    <a:ext cx="101153" cy="106469"/>
                  </a:xfrm>
                  <a:custGeom>
                    <a:avLst/>
                    <a:gdLst>
                      <a:gd name="connsiteX0" fmla="*/ 99486 w 101153"/>
                      <a:gd name="connsiteY0" fmla="*/ 63078 h 106469"/>
                      <a:gd name="connsiteX1" fmla="*/ 87278 w 101153"/>
                      <a:gd name="connsiteY1" fmla="*/ 307 h 106469"/>
                      <a:gd name="connsiteX2" fmla="*/ 70066 w 101153"/>
                      <a:gd name="connsiteY2" fmla="*/ 307 h 106469"/>
                      <a:gd name="connsiteX3" fmla="*/ 82275 w 101153"/>
                      <a:gd name="connsiteY3" fmla="*/ 62424 h 106469"/>
                      <a:gd name="connsiteX4" fmla="*/ 83555 w 101153"/>
                      <a:gd name="connsiteY4" fmla="*/ 70118 h 106469"/>
                      <a:gd name="connsiteX5" fmla="*/ 84032 w 101153"/>
                      <a:gd name="connsiteY5" fmla="*/ 75406 h 106469"/>
                      <a:gd name="connsiteX6" fmla="*/ 79089 w 101153"/>
                      <a:gd name="connsiteY6" fmla="*/ 87556 h 106469"/>
                      <a:gd name="connsiteX7" fmla="*/ 65332 w 101153"/>
                      <a:gd name="connsiteY7" fmla="*/ 91923 h 106469"/>
                      <a:gd name="connsiteX8" fmla="*/ 41599 w 101153"/>
                      <a:gd name="connsiteY8" fmla="*/ 82774 h 106469"/>
                      <a:gd name="connsiteX9" fmla="*/ 28557 w 101153"/>
                      <a:gd name="connsiteY9" fmla="*/ 57968 h 106469"/>
                      <a:gd name="connsiteX10" fmla="*/ 17122 w 101153"/>
                      <a:gd name="connsiteY10" fmla="*/ 307 h 106469"/>
                      <a:gd name="connsiteX11" fmla="*/ 0 w 101153"/>
                      <a:gd name="connsiteY11" fmla="*/ 307 h 106469"/>
                      <a:gd name="connsiteX12" fmla="*/ 20189 w 101153"/>
                      <a:gd name="connsiteY12" fmla="*/ 104281 h 106469"/>
                      <a:gd name="connsiteX13" fmla="*/ 37311 w 101153"/>
                      <a:gd name="connsiteY13" fmla="*/ 104281 h 106469"/>
                      <a:gd name="connsiteX14" fmla="*/ 33887 w 101153"/>
                      <a:gd name="connsiteY14" fmla="*/ 87943 h 106469"/>
                      <a:gd name="connsiteX15" fmla="*/ 51068 w 101153"/>
                      <a:gd name="connsiteY15" fmla="*/ 101845 h 106469"/>
                      <a:gd name="connsiteX16" fmla="*/ 72210 w 101153"/>
                      <a:gd name="connsiteY16" fmla="*/ 106777 h 106469"/>
                      <a:gd name="connsiteX17" fmla="*/ 93561 w 101153"/>
                      <a:gd name="connsiteY17" fmla="*/ 99350 h 106469"/>
                      <a:gd name="connsiteX18" fmla="*/ 101154 w 101153"/>
                      <a:gd name="connsiteY18" fmla="*/ 78466 h 106469"/>
                      <a:gd name="connsiteX19" fmla="*/ 100737 w 101153"/>
                      <a:gd name="connsiteY19" fmla="*/ 71336 h 106469"/>
                      <a:gd name="connsiteX20" fmla="*/ 99486 w 101153"/>
                      <a:gd name="connsiteY20" fmla="*/ 63078 h 106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69">
                        <a:moveTo>
                          <a:pt x="99486" y="63078"/>
                        </a:moveTo>
                        <a:lnTo>
                          <a:pt x="87278" y="307"/>
                        </a:lnTo>
                        <a:lnTo>
                          <a:pt x="70066" y="307"/>
                        </a:lnTo>
                        <a:lnTo>
                          <a:pt x="82275" y="62424"/>
                        </a:lnTo>
                        <a:cubicBezTo>
                          <a:pt x="82831" y="65335"/>
                          <a:pt x="83258" y="67900"/>
                          <a:pt x="83555" y="70118"/>
                        </a:cubicBezTo>
                        <a:cubicBezTo>
                          <a:pt x="83873" y="72356"/>
                          <a:pt x="84032" y="74119"/>
                          <a:pt x="84032" y="75406"/>
                        </a:cubicBezTo>
                        <a:cubicBezTo>
                          <a:pt x="84032" y="80615"/>
                          <a:pt x="82384" y="84665"/>
                          <a:pt x="79089" y="87556"/>
                        </a:cubicBezTo>
                        <a:cubicBezTo>
                          <a:pt x="75813" y="90468"/>
                          <a:pt x="71228" y="91923"/>
                          <a:pt x="65332" y="91923"/>
                        </a:cubicBezTo>
                        <a:cubicBezTo>
                          <a:pt x="56140" y="91923"/>
                          <a:pt x="48230" y="88873"/>
                          <a:pt x="41599" y="82774"/>
                        </a:cubicBezTo>
                        <a:cubicBezTo>
                          <a:pt x="34969" y="76694"/>
                          <a:pt x="30621" y="68425"/>
                          <a:pt x="28557" y="57968"/>
                        </a:cubicBezTo>
                        <a:lnTo>
                          <a:pt x="17122" y="307"/>
                        </a:lnTo>
                        <a:lnTo>
                          <a:pt x="0" y="307"/>
                        </a:lnTo>
                        <a:lnTo>
                          <a:pt x="20189" y="104281"/>
                        </a:lnTo>
                        <a:lnTo>
                          <a:pt x="37311" y="104281"/>
                        </a:lnTo>
                        <a:lnTo>
                          <a:pt x="33887" y="87943"/>
                        </a:lnTo>
                        <a:cubicBezTo>
                          <a:pt x="38651" y="93943"/>
                          <a:pt x="44378" y="98578"/>
                          <a:pt x="51068" y="101845"/>
                        </a:cubicBezTo>
                        <a:cubicBezTo>
                          <a:pt x="57778" y="105133"/>
                          <a:pt x="64825" y="106777"/>
                          <a:pt x="72210" y="106777"/>
                        </a:cubicBezTo>
                        <a:cubicBezTo>
                          <a:pt x="81402" y="106777"/>
                          <a:pt x="88518" y="104301"/>
                          <a:pt x="93561" y="99350"/>
                        </a:cubicBezTo>
                        <a:cubicBezTo>
                          <a:pt x="98623" y="94399"/>
                          <a:pt x="101154" y="87438"/>
                          <a:pt x="101154" y="78466"/>
                        </a:cubicBezTo>
                        <a:cubicBezTo>
                          <a:pt x="101154" y="76248"/>
                          <a:pt x="101015" y="73871"/>
                          <a:pt x="100737" y="71336"/>
                        </a:cubicBezTo>
                        <a:cubicBezTo>
                          <a:pt x="100459" y="68801"/>
                          <a:pt x="100042" y="66048"/>
                          <a:pt x="99486" y="630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1" name="フリーフォーム: 図形 50">
                    <a:extLst>
                      <a:ext uri="{FF2B5EF4-FFF2-40B4-BE49-F238E27FC236}">
                        <a16:creationId xmlns:a16="http://schemas.microsoft.com/office/drawing/2014/main" id="{80FBAC27-10A9-E0C2-C408-092DE16027CC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5244312"/>
                    <a:ext cx="119287" cy="15774"/>
                  </a:xfrm>
                  <a:custGeom>
                    <a:avLst/>
                    <a:gdLst>
                      <a:gd name="connsiteX0" fmla="*/ 3 w 119287"/>
                      <a:gd name="connsiteY0" fmla="*/ 16077 h 15774"/>
                      <a:gd name="connsiteX1" fmla="*/ 119290 w 119287"/>
                      <a:gd name="connsiteY1" fmla="*/ 16077 h 15774"/>
                      <a:gd name="connsiteX2" fmla="*/ 119290 w 119287"/>
                      <a:gd name="connsiteY2" fmla="*/ 303 h 15774"/>
                      <a:gd name="connsiteX3" fmla="*/ 3 w 119287"/>
                      <a:gd name="connsiteY3" fmla="*/ 303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3" y="16077"/>
                        </a:moveTo>
                        <a:lnTo>
                          <a:pt x="119290" y="16077"/>
                        </a:lnTo>
                        <a:lnTo>
                          <a:pt x="119290" y="303"/>
                        </a:lnTo>
                        <a:lnTo>
                          <a:pt x="3" y="3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2" name="フリーフォーム: 図形 51">
                    <a:extLst>
                      <a:ext uri="{FF2B5EF4-FFF2-40B4-BE49-F238E27FC236}">
                        <a16:creationId xmlns:a16="http://schemas.microsoft.com/office/drawing/2014/main" id="{9FB8873E-B9E2-C4D2-EAF3-498CE63819FE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5173193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6072 h 138612"/>
                      <a:gd name="connsiteX1" fmla="*/ 33436 w 82721"/>
                      <a:gd name="connsiteY1" fmla="*/ 16072 h 138612"/>
                      <a:gd name="connsiteX2" fmla="*/ 33436 w 82721"/>
                      <a:gd name="connsiteY2" fmla="*/ 121829 h 138612"/>
                      <a:gd name="connsiteX3" fmla="*/ 26 w 82721"/>
                      <a:gd name="connsiteY3" fmla="*/ 115144 h 138612"/>
                      <a:gd name="connsiteX4" fmla="*/ 26 w 82721"/>
                      <a:gd name="connsiteY4" fmla="*/ 132226 h 138612"/>
                      <a:gd name="connsiteX5" fmla="*/ 33257 w 82721"/>
                      <a:gd name="connsiteY5" fmla="*/ 138910 h 138612"/>
                      <a:gd name="connsiteX6" fmla="*/ 52047 w 82721"/>
                      <a:gd name="connsiteY6" fmla="*/ 138910 h 138612"/>
                      <a:gd name="connsiteX7" fmla="*/ 52047 w 82721"/>
                      <a:gd name="connsiteY7" fmla="*/ 16072 h 138612"/>
                      <a:gd name="connsiteX8" fmla="*/ 82747 w 82721"/>
                      <a:gd name="connsiteY8" fmla="*/ 16072 h 138612"/>
                      <a:gd name="connsiteX9" fmla="*/ 82747 w 82721"/>
                      <a:gd name="connsiteY9" fmla="*/ 297 h 138612"/>
                      <a:gd name="connsiteX10" fmla="*/ 2735 w 82721"/>
                      <a:gd name="connsiteY10" fmla="*/ 297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6072"/>
                        </a:moveTo>
                        <a:lnTo>
                          <a:pt x="33436" y="16072"/>
                        </a:lnTo>
                        <a:lnTo>
                          <a:pt x="33436" y="121829"/>
                        </a:lnTo>
                        <a:lnTo>
                          <a:pt x="26" y="115144"/>
                        </a:lnTo>
                        <a:lnTo>
                          <a:pt x="26" y="132226"/>
                        </a:lnTo>
                        <a:lnTo>
                          <a:pt x="33257" y="138910"/>
                        </a:lnTo>
                        <a:lnTo>
                          <a:pt x="52047" y="138910"/>
                        </a:lnTo>
                        <a:lnTo>
                          <a:pt x="52047" y="16072"/>
                        </a:lnTo>
                        <a:lnTo>
                          <a:pt x="82747" y="16072"/>
                        </a:lnTo>
                        <a:lnTo>
                          <a:pt x="82747" y="297"/>
                        </a:lnTo>
                        <a:lnTo>
                          <a:pt x="2735" y="2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53" name="グラフィックス 4">
                <a:extLst>
                  <a:ext uri="{FF2B5EF4-FFF2-40B4-BE49-F238E27FC236}">
                    <a16:creationId xmlns:a16="http://schemas.microsoft.com/office/drawing/2014/main" id="{2819DD77-4126-3FB6-36A9-9A0AA82AD9BD}"/>
                  </a:ext>
                </a:extLst>
              </p:cNvPr>
              <p:cNvGrpSpPr/>
              <p:nvPr/>
            </p:nvGrpSpPr>
            <p:grpSpPr>
              <a:xfrm>
                <a:off x="1816618" y="3827488"/>
                <a:ext cx="7293590" cy="106470"/>
                <a:chOff x="1816618" y="3827488"/>
                <a:chExt cx="7293590" cy="106470"/>
              </a:xfrm>
            </p:grpSpPr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76F676CA-1598-11DA-0659-26FF97B5EDF1}"/>
                    </a:ext>
                  </a:extLst>
                </p:cNvPr>
                <p:cNvSpPr/>
                <p:nvPr/>
              </p:nvSpPr>
              <p:spPr>
                <a:xfrm>
                  <a:off x="2020821" y="3861723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5" name="フリーフォーム: 図形 54">
                  <a:extLst>
                    <a:ext uri="{FF2B5EF4-FFF2-40B4-BE49-F238E27FC236}">
                      <a16:creationId xmlns:a16="http://schemas.microsoft.com/office/drawing/2014/main" id="{32496CC5-2CBB-BF52-29D2-F45FD7BC4A4B}"/>
                    </a:ext>
                  </a:extLst>
                </p:cNvPr>
                <p:cNvSpPr/>
                <p:nvPr/>
              </p:nvSpPr>
              <p:spPr>
                <a:xfrm>
                  <a:off x="1976354" y="3861724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225 h 12675"/>
                    <a:gd name="connsiteX1" fmla="*/ 70 w 44467"/>
                    <a:gd name="connsiteY1" fmla="*/ 225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225"/>
                      </a:moveTo>
                      <a:lnTo>
                        <a:pt x="70" y="225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6" name="フリーフォーム: 図形 55">
                  <a:extLst>
                    <a:ext uri="{FF2B5EF4-FFF2-40B4-BE49-F238E27FC236}">
                      <a16:creationId xmlns:a16="http://schemas.microsoft.com/office/drawing/2014/main" id="{7DDD9D36-758F-CF53-5D3C-733912E85858}"/>
                    </a:ext>
                  </a:extLst>
                </p:cNvPr>
                <p:cNvSpPr/>
                <p:nvPr/>
              </p:nvSpPr>
              <p:spPr>
                <a:xfrm flipV="1">
                  <a:off x="1816618" y="3827488"/>
                  <a:ext cx="101153" cy="106469"/>
                </a:xfrm>
                <a:custGeom>
                  <a:avLst/>
                  <a:gdLst>
                    <a:gd name="connsiteX0" fmla="*/ 99514 w 101153"/>
                    <a:gd name="connsiteY0" fmla="*/ 62969 h 106469"/>
                    <a:gd name="connsiteX1" fmla="*/ 87305 w 101153"/>
                    <a:gd name="connsiteY1" fmla="*/ 198 h 106469"/>
                    <a:gd name="connsiteX2" fmla="*/ 70094 w 101153"/>
                    <a:gd name="connsiteY2" fmla="*/ 198 h 106469"/>
                    <a:gd name="connsiteX3" fmla="*/ 82303 w 101153"/>
                    <a:gd name="connsiteY3" fmla="*/ 62316 h 106469"/>
                    <a:gd name="connsiteX4" fmla="*/ 83583 w 101153"/>
                    <a:gd name="connsiteY4" fmla="*/ 70010 h 106469"/>
                    <a:gd name="connsiteX5" fmla="*/ 84060 w 101153"/>
                    <a:gd name="connsiteY5" fmla="*/ 75298 h 106469"/>
                    <a:gd name="connsiteX6" fmla="*/ 79117 w 101153"/>
                    <a:gd name="connsiteY6" fmla="*/ 87448 h 106469"/>
                    <a:gd name="connsiteX7" fmla="*/ 65360 w 101153"/>
                    <a:gd name="connsiteY7" fmla="*/ 91815 h 106469"/>
                    <a:gd name="connsiteX8" fmla="*/ 41627 w 101153"/>
                    <a:gd name="connsiteY8" fmla="*/ 82665 h 106469"/>
                    <a:gd name="connsiteX9" fmla="*/ 28585 w 101153"/>
                    <a:gd name="connsiteY9" fmla="*/ 57859 h 106469"/>
                    <a:gd name="connsiteX10" fmla="*/ 17150 w 101153"/>
                    <a:gd name="connsiteY10" fmla="*/ 198 h 106469"/>
                    <a:gd name="connsiteX11" fmla="*/ 28 w 101153"/>
                    <a:gd name="connsiteY11" fmla="*/ 198 h 106469"/>
                    <a:gd name="connsiteX12" fmla="*/ 20217 w 101153"/>
                    <a:gd name="connsiteY12" fmla="*/ 104173 h 106469"/>
                    <a:gd name="connsiteX13" fmla="*/ 37339 w 101153"/>
                    <a:gd name="connsiteY13" fmla="*/ 104173 h 106469"/>
                    <a:gd name="connsiteX14" fmla="*/ 33915 w 101153"/>
                    <a:gd name="connsiteY14" fmla="*/ 87834 h 106469"/>
                    <a:gd name="connsiteX15" fmla="*/ 51096 w 101153"/>
                    <a:gd name="connsiteY15" fmla="*/ 101737 h 106469"/>
                    <a:gd name="connsiteX16" fmla="*/ 72238 w 101153"/>
                    <a:gd name="connsiteY16" fmla="*/ 106668 h 106469"/>
                    <a:gd name="connsiteX17" fmla="*/ 93589 w 101153"/>
                    <a:gd name="connsiteY17" fmla="*/ 99241 h 106469"/>
                    <a:gd name="connsiteX18" fmla="*/ 101182 w 101153"/>
                    <a:gd name="connsiteY18" fmla="*/ 78357 h 106469"/>
                    <a:gd name="connsiteX19" fmla="*/ 100765 w 101153"/>
                    <a:gd name="connsiteY19" fmla="*/ 71228 h 106469"/>
                    <a:gd name="connsiteX20" fmla="*/ 99514 w 101153"/>
                    <a:gd name="connsiteY20" fmla="*/ 62969 h 10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1153" h="106469">
                      <a:moveTo>
                        <a:pt x="99514" y="62969"/>
                      </a:moveTo>
                      <a:lnTo>
                        <a:pt x="87305" y="198"/>
                      </a:lnTo>
                      <a:lnTo>
                        <a:pt x="70094" y="198"/>
                      </a:lnTo>
                      <a:lnTo>
                        <a:pt x="82303" y="62316"/>
                      </a:lnTo>
                      <a:cubicBezTo>
                        <a:pt x="82859" y="65227"/>
                        <a:pt x="83285" y="67792"/>
                        <a:pt x="83583" y="70010"/>
                      </a:cubicBezTo>
                      <a:cubicBezTo>
                        <a:pt x="83901" y="72248"/>
                        <a:pt x="84060" y="74010"/>
                        <a:pt x="84060" y="75298"/>
                      </a:cubicBezTo>
                      <a:cubicBezTo>
                        <a:pt x="84060" y="80506"/>
                        <a:pt x="82412" y="84556"/>
                        <a:pt x="79117" y="87448"/>
                      </a:cubicBezTo>
                      <a:cubicBezTo>
                        <a:pt x="75841" y="90359"/>
                        <a:pt x="71255" y="91815"/>
                        <a:pt x="65360" y="91815"/>
                      </a:cubicBezTo>
                      <a:cubicBezTo>
                        <a:pt x="56168" y="91815"/>
                        <a:pt x="48257" y="88765"/>
                        <a:pt x="41627" y="82665"/>
                      </a:cubicBezTo>
                      <a:cubicBezTo>
                        <a:pt x="34997" y="76585"/>
                        <a:pt x="30649" y="68316"/>
                        <a:pt x="28585" y="57859"/>
                      </a:cubicBezTo>
                      <a:lnTo>
                        <a:pt x="17150" y="198"/>
                      </a:lnTo>
                      <a:lnTo>
                        <a:pt x="28" y="198"/>
                      </a:lnTo>
                      <a:lnTo>
                        <a:pt x="20217" y="104173"/>
                      </a:lnTo>
                      <a:lnTo>
                        <a:pt x="37339" y="104173"/>
                      </a:lnTo>
                      <a:lnTo>
                        <a:pt x="33915" y="87834"/>
                      </a:lnTo>
                      <a:cubicBezTo>
                        <a:pt x="38679" y="93835"/>
                        <a:pt x="44406" y="98469"/>
                        <a:pt x="51096" y="101737"/>
                      </a:cubicBezTo>
                      <a:cubicBezTo>
                        <a:pt x="57806" y="105024"/>
                        <a:pt x="64853" y="106668"/>
                        <a:pt x="72238" y="106668"/>
                      </a:cubicBezTo>
                      <a:cubicBezTo>
                        <a:pt x="81429" y="106668"/>
                        <a:pt x="88546" y="104193"/>
                        <a:pt x="93589" y="99241"/>
                      </a:cubicBezTo>
                      <a:cubicBezTo>
                        <a:pt x="98651" y="94290"/>
                        <a:pt x="101182" y="87329"/>
                        <a:pt x="101182" y="78357"/>
                      </a:cubicBezTo>
                      <a:cubicBezTo>
                        <a:pt x="101182" y="76139"/>
                        <a:pt x="101043" y="73763"/>
                        <a:pt x="100765" y="71228"/>
                      </a:cubicBezTo>
                      <a:cubicBezTo>
                        <a:pt x="100487" y="68693"/>
                        <a:pt x="100070" y="65940"/>
                        <a:pt x="99514" y="62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7" name="グラフィックス 4">
                <a:extLst>
                  <a:ext uri="{FF2B5EF4-FFF2-40B4-BE49-F238E27FC236}">
                    <a16:creationId xmlns:a16="http://schemas.microsoft.com/office/drawing/2014/main" id="{ABC324AB-7587-B75A-1851-D2A1E5D6B58C}"/>
                  </a:ext>
                </a:extLst>
              </p:cNvPr>
              <p:cNvGrpSpPr/>
              <p:nvPr/>
            </p:nvGrpSpPr>
            <p:grpSpPr>
              <a:xfrm>
                <a:off x="1462148" y="2417141"/>
                <a:ext cx="7648059" cy="138612"/>
                <a:chOff x="1462148" y="2417141"/>
                <a:chExt cx="7648059" cy="138612"/>
              </a:xfrm>
            </p:grpSpPr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A1DAF2-5BF2-0E1C-3226-2E000223DD5F}"/>
                    </a:ext>
                  </a:extLst>
                </p:cNvPr>
                <p:cNvSpPr/>
                <p:nvPr/>
              </p:nvSpPr>
              <p:spPr>
                <a:xfrm>
                  <a:off x="2020821" y="2483697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9" name="フリーフォーム: 図形 58">
                  <a:extLst>
                    <a:ext uri="{FF2B5EF4-FFF2-40B4-BE49-F238E27FC236}">
                      <a16:creationId xmlns:a16="http://schemas.microsoft.com/office/drawing/2014/main" id="{C81E3519-2318-A603-C2EB-B05268A0E2C9}"/>
                    </a:ext>
                  </a:extLst>
                </p:cNvPr>
                <p:cNvSpPr/>
                <p:nvPr/>
              </p:nvSpPr>
              <p:spPr>
                <a:xfrm>
                  <a:off x="1976354" y="2483698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116 h 12675"/>
                    <a:gd name="connsiteX1" fmla="*/ 70 w 44467"/>
                    <a:gd name="connsiteY1" fmla="*/ 116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116"/>
                      </a:moveTo>
                      <a:lnTo>
                        <a:pt x="70" y="11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60" name="グラフィックス 4">
                  <a:extLst>
                    <a:ext uri="{FF2B5EF4-FFF2-40B4-BE49-F238E27FC236}">
                      <a16:creationId xmlns:a16="http://schemas.microsoft.com/office/drawing/2014/main" id="{57381518-6D9D-07F4-8CA7-51B05DDFC2B0}"/>
                    </a:ext>
                  </a:extLst>
                </p:cNvPr>
                <p:cNvGrpSpPr/>
                <p:nvPr/>
              </p:nvGrpSpPr>
              <p:grpSpPr>
                <a:xfrm>
                  <a:off x="1462148" y="2417141"/>
                  <a:ext cx="451677" cy="138612"/>
                  <a:chOff x="1462148" y="2417141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61" name="フリーフォーム: 図形 60">
                    <a:extLst>
                      <a:ext uri="{FF2B5EF4-FFF2-40B4-BE49-F238E27FC236}">
                        <a16:creationId xmlns:a16="http://schemas.microsoft.com/office/drawing/2014/main" id="{F9393F61-43FD-211B-4F4E-58CB1868EE0E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2449284"/>
                    <a:ext cx="101153" cy="106470"/>
                  </a:xfrm>
                  <a:custGeom>
                    <a:avLst/>
                    <a:gdLst>
                      <a:gd name="connsiteX0" fmla="*/ 99486 w 101153"/>
                      <a:gd name="connsiteY0" fmla="*/ 62860 h 106470"/>
                      <a:gd name="connsiteX1" fmla="*/ 87278 w 101153"/>
                      <a:gd name="connsiteY1" fmla="*/ 89 h 106470"/>
                      <a:gd name="connsiteX2" fmla="*/ 70066 w 101153"/>
                      <a:gd name="connsiteY2" fmla="*/ 89 h 106470"/>
                      <a:gd name="connsiteX3" fmla="*/ 82275 w 101153"/>
                      <a:gd name="connsiteY3" fmla="*/ 62207 h 106470"/>
                      <a:gd name="connsiteX4" fmla="*/ 83555 w 101153"/>
                      <a:gd name="connsiteY4" fmla="*/ 69901 h 106470"/>
                      <a:gd name="connsiteX5" fmla="*/ 84032 w 101153"/>
                      <a:gd name="connsiteY5" fmla="*/ 75189 h 106470"/>
                      <a:gd name="connsiteX6" fmla="*/ 79089 w 101153"/>
                      <a:gd name="connsiteY6" fmla="*/ 87339 h 106470"/>
                      <a:gd name="connsiteX7" fmla="*/ 65332 w 101153"/>
                      <a:gd name="connsiteY7" fmla="*/ 91706 h 106470"/>
                      <a:gd name="connsiteX8" fmla="*/ 41599 w 101153"/>
                      <a:gd name="connsiteY8" fmla="*/ 82556 h 106470"/>
                      <a:gd name="connsiteX9" fmla="*/ 28557 w 101153"/>
                      <a:gd name="connsiteY9" fmla="*/ 57751 h 106470"/>
                      <a:gd name="connsiteX10" fmla="*/ 17122 w 101153"/>
                      <a:gd name="connsiteY10" fmla="*/ 89 h 106470"/>
                      <a:gd name="connsiteX11" fmla="*/ 0 w 101153"/>
                      <a:gd name="connsiteY11" fmla="*/ 89 h 106470"/>
                      <a:gd name="connsiteX12" fmla="*/ 20189 w 101153"/>
                      <a:gd name="connsiteY12" fmla="*/ 104064 h 106470"/>
                      <a:gd name="connsiteX13" fmla="*/ 37311 w 101153"/>
                      <a:gd name="connsiteY13" fmla="*/ 104064 h 106470"/>
                      <a:gd name="connsiteX14" fmla="*/ 33887 w 101153"/>
                      <a:gd name="connsiteY14" fmla="*/ 87725 h 106470"/>
                      <a:gd name="connsiteX15" fmla="*/ 51068 w 101153"/>
                      <a:gd name="connsiteY15" fmla="*/ 101628 h 106470"/>
                      <a:gd name="connsiteX16" fmla="*/ 72210 w 101153"/>
                      <a:gd name="connsiteY16" fmla="*/ 106559 h 106470"/>
                      <a:gd name="connsiteX17" fmla="*/ 93561 w 101153"/>
                      <a:gd name="connsiteY17" fmla="*/ 99133 h 106470"/>
                      <a:gd name="connsiteX18" fmla="*/ 101154 w 101153"/>
                      <a:gd name="connsiteY18" fmla="*/ 78249 h 106470"/>
                      <a:gd name="connsiteX19" fmla="*/ 100737 w 101153"/>
                      <a:gd name="connsiteY19" fmla="*/ 71119 h 106470"/>
                      <a:gd name="connsiteX20" fmla="*/ 99486 w 101153"/>
                      <a:gd name="connsiteY20" fmla="*/ 62860 h 106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70">
                        <a:moveTo>
                          <a:pt x="99486" y="62860"/>
                        </a:moveTo>
                        <a:lnTo>
                          <a:pt x="87278" y="89"/>
                        </a:lnTo>
                        <a:lnTo>
                          <a:pt x="70066" y="89"/>
                        </a:lnTo>
                        <a:lnTo>
                          <a:pt x="82275" y="62207"/>
                        </a:lnTo>
                        <a:cubicBezTo>
                          <a:pt x="82831" y="65118"/>
                          <a:pt x="83258" y="67683"/>
                          <a:pt x="83555" y="69901"/>
                        </a:cubicBezTo>
                        <a:cubicBezTo>
                          <a:pt x="83873" y="72139"/>
                          <a:pt x="84032" y="73901"/>
                          <a:pt x="84032" y="75189"/>
                        </a:cubicBezTo>
                        <a:cubicBezTo>
                          <a:pt x="84032" y="80397"/>
                          <a:pt x="82384" y="84447"/>
                          <a:pt x="79089" y="87339"/>
                        </a:cubicBezTo>
                        <a:cubicBezTo>
                          <a:pt x="75813" y="90250"/>
                          <a:pt x="71228" y="91706"/>
                          <a:pt x="65332" y="91706"/>
                        </a:cubicBezTo>
                        <a:cubicBezTo>
                          <a:pt x="56140" y="91706"/>
                          <a:pt x="48230" y="88656"/>
                          <a:pt x="41599" y="82556"/>
                        </a:cubicBezTo>
                        <a:cubicBezTo>
                          <a:pt x="34969" y="76476"/>
                          <a:pt x="30621" y="68208"/>
                          <a:pt x="28557" y="57751"/>
                        </a:cubicBezTo>
                        <a:lnTo>
                          <a:pt x="17122" y="89"/>
                        </a:lnTo>
                        <a:lnTo>
                          <a:pt x="0" y="89"/>
                        </a:lnTo>
                        <a:lnTo>
                          <a:pt x="20189" y="104064"/>
                        </a:lnTo>
                        <a:lnTo>
                          <a:pt x="37311" y="104064"/>
                        </a:lnTo>
                        <a:lnTo>
                          <a:pt x="33887" y="87725"/>
                        </a:lnTo>
                        <a:cubicBezTo>
                          <a:pt x="38651" y="93726"/>
                          <a:pt x="44378" y="98360"/>
                          <a:pt x="51068" y="101628"/>
                        </a:cubicBezTo>
                        <a:cubicBezTo>
                          <a:pt x="57778" y="104916"/>
                          <a:pt x="64825" y="106559"/>
                          <a:pt x="72210" y="106559"/>
                        </a:cubicBezTo>
                        <a:cubicBezTo>
                          <a:pt x="81402" y="106559"/>
                          <a:pt x="88518" y="104084"/>
                          <a:pt x="93561" y="99133"/>
                        </a:cubicBezTo>
                        <a:cubicBezTo>
                          <a:pt x="98623" y="94182"/>
                          <a:pt x="101154" y="87220"/>
                          <a:pt x="101154" y="78249"/>
                        </a:cubicBezTo>
                        <a:cubicBezTo>
                          <a:pt x="101154" y="76030"/>
                          <a:pt x="101015" y="73654"/>
                          <a:pt x="100737" y="71119"/>
                        </a:cubicBezTo>
                        <a:cubicBezTo>
                          <a:pt x="100459" y="68584"/>
                          <a:pt x="100042" y="65831"/>
                          <a:pt x="99486" y="628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2" name="フリーフォーム: 図形 61">
                    <a:extLst>
                      <a:ext uri="{FF2B5EF4-FFF2-40B4-BE49-F238E27FC236}">
                        <a16:creationId xmlns:a16="http://schemas.microsoft.com/office/drawing/2014/main" id="{59E22B4B-A9BE-146F-E631-3C2E67E81C36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2436540"/>
                    <a:ext cx="119287" cy="119214"/>
                  </a:xfrm>
                  <a:custGeom>
                    <a:avLst/>
                    <a:gdLst>
                      <a:gd name="connsiteX0" fmla="*/ 67478 w 119287"/>
                      <a:gd name="connsiteY0" fmla="*/ 119300 h 119214"/>
                      <a:gd name="connsiteX1" fmla="*/ 67478 w 119287"/>
                      <a:gd name="connsiteY1" fmla="*/ 67580 h 119214"/>
                      <a:gd name="connsiteX2" fmla="*/ 119290 w 119287"/>
                      <a:gd name="connsiteY2" fmla="*/ 67580 h 119214"/>
                      <a:gd name="connsiteX3" fmla="*/ 119290 w 119287"/>
                      <a:gd name="connsiteY3" fmla="*/ 51805 h 119214"/>
                      <a:gd name="connsiteX4" fmla="*/ 67478 w 119287"/>
                      <a:gd name="connsiteY4" fmla="*/ 51805 h 119214"/>
                      <a:gd name="connsiteX5" fmla="*/ 67478 w 119287"/>
                      <a:gd name="connsiteY5" fmla="*/ 86 h 119214"/>
                      <a:gd name="connsiteX6" fmla="*/ 51845 w 119287"/>
                      <a:gd name="connsiteY6" fmla="*/ 86 h 119214"/>
                      <a:gd name="connsiteX7" fmla="*/ 51845 w 119287"/>
                      <a:gd name="connsiteY7" fmla="*/ 51805 h 119214"/>
                      <a:gd name="connsiteX8" fmla="*/ 3 w 119287"/>
                      <a:gd name="connsiteY8" fmla="*/ 51805 h 119214"/>
                      <a:gd name="connsiteX9" fmla="*/ 3 w 119287"/>
                      <a:gd name="connsiteY9" fmla="*/ 67580 h 119214"/>
                      <a:gd name="connsiteX10" fmla="*/ 51845 w 119287"/>
                      <a:gd name="connsiteY10" fmla="*/ 67580 h 119214"/>
                      <a:gd name="connsiteX11" fmla="*/ 51845 w 119287"/>
                      <a:gd name="connsiteY11" fmla="*/ 11930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478" y="119300"/>
                        </a:moveTo>
                        <a:lnTo>
                          <a:pt x="67478" y="67580"/>
                        </a:lnTo>
                        <a:lnTo>
                          <a:pt x="119290" y="67580"/>
                        </a:lnTo>
                        <a:lnTo>
                          <a:pt x="119290" y="51805"/>
                        </a:lnTo>
                        <a:lnTo>
                          <a:pt x="67478" y="51805"/>
                        </a:lnTo>
                        <a:lnTo>
                          <a:pt x="67478" y="86"/>
                        </a:lnTo>
                        <a:lnTo>
                          <a:pt x="51845" y="86"/>
                        </a:lnTo>
                        <a:lnTo>
                          <a:pt x="51845" y="51805"/>
                        </a:lnTo>
                        <a:lnTo>
                          <a:pt x="3" y="51805"/>
                        </a:lnTo>
                        <a:lnTo>
                          <a:pt x="3" y="67580"/>
                        </a:lnTo>
                        <a:lnTo>
                          <a:pt x="51845" y="67580"/>
                        </a:lnTo>
                        <a:lnTo>
                          <a:pt x="51845" y="119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8DA2A312-EE51-0827-A2A2-CB993C4D4A72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2417141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5854 h 138612"/>
                      <a:gd name="connsiteX1" fmla="*/ 33436 w 82721"/>
                      <a:gd name="connsiteY1" fmla="*/ 15854 h 138612"/>
                      <a:gd name="connsiteX2" fmla="*/ 33436 w 82721"/>
                      <a:gd name="connsiteY2" fmla="*/ 121611 h 138612"/>
                      <a:gd name="connsiteX3" fmla="*/ 26 w 82721"/>
                      <a:gd name="connsiteY3" fmla="*/ 114927 h 138612"/>
                      <a:gd name="connsiteX4" fmla="*/ 26 w 82721"/>
                      <a:gd name="connsiteY4" fmla="*/ 132009 h 138612"/>
                      <a:gd name="connsiteX5" fmla="*/ 33257 w 82721"/>
                      <a:gd name="connsiteY5" fmla="*/ 138693 h 138612"/>
                      <a:gd name="connsiteX6" fmla="*/ 52047 w 82721"/>
                      <a:gd name="connsiteY6" fmla="*/ 138693 h 138612"/>
                      <a:gd name="connsiteX7" fmla="*/ 52047 w 82721"/>
                      <a:gd name="connsiteY7" fmla="*/ 15854 h 138612"/>
                      <a:gd name="connsiteX8" fmla="*/ 82747 w 82721"/>
                      <a:gd name="connsiteY8" fmla="*/ 15854 h 138612"/>
                      <a:gd name="connsiteX9" fmla="*/ 82747 w 82721"/>
                      <a:gd name="connsiteY9" fmla="*/ 80 h 138612"/>
                      <a:gd name="connsiteX10" fmla="*/ 2735 w 82721"/>
                      <a:gd name="connsiteY10" fmla="*/ 8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5854"/>
                        </a:moveTo>
                        <a:lnTo>
                          <a:pt x="33436" y="15854"/>
                        </a:lnTo>
                        <a:lnTo>
                          <a:pt x="33436" y="121611"/>
                        </a:lnTo>
                        <a:lnTo>
                          <a:pt x="26" y="114927"/>
                        </a:lnTo>
                        <a:lnTo>
                          <a:pt x="26" y="132009"/>
                        </a:lnTo>
                        <a:lnTo>
                          <a:pt x="33257" y="138693"/>
                        </a:lnTo>
                        <a:lnTo>
                          <a:pt x="52047" y="138693"/>
                        </a:lnTo>
                        <a:lnTo>
                          <a:pt x="52047" y="15854"/>
                        </a:lnTo>
                        <a:lnTo>
                          <a:pt x="82747" y="15854"/>
                        </a:lnTo>
                        <a:lnTo>
                          <a:pt x="82747" y="80"/>
                        </a:lnTo>
                        <a:lnTo>
                          <a:pt x="2735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64" name="グラフィックス 4">
                <a:extLst>
                  <a:ext uri="{FF2B5EF4-FFF2-40B4-BE49-F238E27FC236}">
                    <a16:creationId xmlns:a16="http://schemas.microsoft.com/office/drawing/2014/main" id="{AF27B927-401E-1420-1C4D-9FB2587AFC5C}"/>
                  </a:ext>
                </a:extLst>
              </p:cNvPr>
              <p:cNvGrpSpPr/>
              <p:nvPr/>
            </p:nvGrpSpPr>
            <p:grpSpPr>
              <a:xfrm>
                <a:off x="1220188" y="2968046"/>
                <a:ext cx="147517" cy="414319"/>
                <a:chOff x="1220188" y="2968046"/>
                <a:chExt cx="147517" cy="414319"/>
              </a:xfrm>
              <a:solidFill>
                <a:srgbClr val="000000"/>
              </a:solidFill>
            </p:grpSpPr>
            <p:sp>
              <p:nvSpPr>
                <p:cNvPr id="65" name="フリーフォーム: 図形 64">
                  <a:extLst>
                    <a:ext uri="{FF2B5EF4-FFF2-40B4-BE49-F238E27FC236}">
                      <a16:creationId xmlns:a16="http://schemas.microsoft.com/office/drawing/2014/main" id="{C5E65943-B2E6-6795-803D-392487B701A8}"/>
                    </a:ext>
                  </a:extLst>
                </p:cNvPr>
                <p:cNvSpPr/>
                <p:nvPr/>
              </p:nvSpPr>
              <p:spPr>
                <a:xfrm rot="-5400000" flipV="1">
                  <a:off x="1265569" y="3283174"/>
                  <a:ext cx="65033" cy="133503"/>
                </a:xfrm>
                <a:custGeom>
                  <a:avLst/>
                  <a:gdLst>
                    <a:gd name="connsiteX0" fmla="*/ 29771 w 65033"/>
                    <a:gd name="connsiteY0" fmla="*/ 133653 h 133503"/>
                    <a:gd name="connsiteX1" fmla="*/ 29771 w 65033"/>
                    <a:gd name="connsiteY1" fmla="*/ 104124 h 133503"/>
                    <a:gd name="connsiteX2" fmla="*/ 65027 w 65033"/>
                    <a:gd name="connsiteY2" fmla="*/ 104124 h 133503"/>
                    <a:gd name="connsiteX3" fmla="*/ 65027 w 65033"/>
                    <a:gd name="connsiteY3" fmla="*/ 90845 h 133503"/>
                    <a:gd name="connsiteX4" fmla="*/ 29771 w 65033"/>
                    <a:gd name="connsiteY4" fmla="*/ 90845 h 133503"/>
                    <a:gd name="connsiteX5" fmla="*/ 29771 w 65033"/>
                    <a:gd name="connsiteY5" fmla="*/ 34401 h 133503"/>
                    <a:gd name="connsiteX6" fmla="*/ 33255 w 65033"/>
                    <a:gd name="connsiteY6" fmla="*/ 18063 h 133503"/>
                    <a:gd name="connsiteX7" fmla="*/ 47459 w 65033"/>
                    <a:gd name="connsiteY7" fmla="*/ 14438 h 133503"/>
                    <a:gd name="connsiteX8" fmla="*/ 65027 w 65033"/>
                    <a:gd name="connsiteY8" fmla="*/ 14438 h 133503"/>
                    <a:gd name="connsiteX9" fmla="*/ 65027 w 65033"/>
                    <a:gd name="connsiteY9" fmla="*/ 149 h 133503"/>
                    <a:gd name="connsiteX10" fmla="*/ 47459 w 65033"/>
                    <a:gd name="connsiteY10" fmla="*/ 149 h 133503"/>
                    <a:gd name="connsiteX11" fmla="*/ 20093 w 65033"/>
                    <a:gd name="connsiteY11" fmla="*/ 7516 h 133503"/>
                    <a:gd name="connsiteX12" fmla="*/ 12560 w 65033"/>
                    <a:gd name="connsiteY12" fmla="*/ 34401 h 133503"/>
                    <a:gd name="connsiteX13" fmla="*/ 12560 w 65033"/>
                    <a:gd name="connsiteY13" fmla="*/ 90845 h 133503"/>
                    <a:gd name="connsiteX14" fmla="*/ -6 w 65033"/>
                    <a:gd name="connsiteY14" fmla="*/ 90845 h 133503"/>
                    <a:gd name="connsiteX15" fmla="*/ -6 w 65033"/>
                    <a:gd name="connsiteY15" fmla="*/ 104124 h 133503"/>
                    <a:gd name="connsiteX16" fmla="*/ 12560 w 65033"/>
                    <a:gd name="connsiteY16" fmla="*/ 104124 h 133503"/>
                    <a:gd name="connsiteX17" fmla="*/ 12560 w 65033"/>
                    <a:gd name="connsiteY17" fmla="*/ 133653 h 13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033" h="133503">
                      <a:moveTo>
                        <a:pt x="29771" y="133653"/>
                      </a:moveTo>
                      <a:lnTo>
                        <a:pt x="29771" y="104124"/>
                      </a:lnTo>
                      <a:lnTo>
                        <a:pt x="65027" y="104124"/>
                      </a:lnTo>
                      <a:lnTo>
                        <a:pt x="65027" y="90845"/>
                      </a:lnTo>
                      <a:lnTo>
                        <a:pt x="29771" y="90845"/>
                      </a:lnTo>
                      <a:lnTo>
                        <a:pt x="29771" y="34401"/>
                      </a:lnTo>
                      <a:cubicBezTo>
                        <a:pt x="29771" y="25925"/>
                        <a:pt x="30932" y="20479"/>
                        <a:pt x="33255" y="18063"/>
                      </a:cubicBezTo>
                      <a:cubicBezTo>
                        <a:pt x="35578" y="15646"/>
                        <a:pt x="40312" y="14438"/>
                        <a:pt x="47459" y="14438"/>
                      </a:cubicBezTo>
                      <a:lnTo>
                        <a:pt x="65027" y="14438"/>
                      </a:lnTo>
                      <a:lnTo>
                        <a:pt x="65027" y="149"/>
                      </a:lnTo>
                      <a:lnTo>
                        <a:pt x="47459" y="149"/>
                      </a:lnTo>
                      <a:cubicBezTo>
                        <a:pt x="34237" y="149"/>
                        <a:pt x="25116" y="2605"/>
                        <a:pt x="20093" y="7516"/>
                      </a:cubicBezTo>
                      <a:cubicBezTo>
                        <a:pt x="15071" y="12448"/>
                        <a:pt x="12560" y="21410"/>
                        <a:pt x="12560" y="34401"/>
                      </a:cubicBezTo>
                      <a:lnTo>
                        <a:pt x="12560" y="90845"/>
                      </a:lnTo>
                      <a:lnTo>
                        <a:pt x="-6" y="90845"/>
                      </a:lnTo>
                      <a:lnTo>
                        <a:pt x="-6" y="104124"/>
                      </a:lnTo>
                      <a:lnTo>
                        <a:pt x="12560" y="104124"/>
                      </a:lnTo>
                      <a:lnTo>
                        <a:pt x="12560" y="133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EF7E9D81-F025-6DD1-3092-DDD0C4AFF3C4}"/>
                    </a:ext>
                  </a:extLst>
                </p:cNvPr>
                <p:cNvSpPr/>
                <p:nvPr/>
              </p:nvSpPr>
              <p:spPr>
                <a:xfrm rot="-5400000" flipV="1">
                  <a:off x="1284031" y="3214243"/>
                  <a:ext cx="17121" cy="144465"/>
                </a:xfrm>
                <a:custGeom>
                  <a:avLst/>
                  <a:gdLst>
                    <a:gd name="connsiteX0" fmla="*/ -1 w 17121"/>
                    <a:gd name="connsiteY0" fmla="*/ 104116 h 144465"/>
                    <a:gd name="connsiteX1" fmla="*/ 17121 w 17121"/>
                    <a:gd name="connsiteY1" fmla="*/ 104116 h 144465"/>
                    <a:gd name="connsiteX2" fmla="*/ 17121 w 17121"/>
                    <a:gd name="connsiteY2" fmla="*/ 141 h 144465"/>
                    <a:gd name="connsiteX3" fmla="*/ -1 w 17121"/>
                    <a:gd name="connsiteY3" fmla="*/ 141 h 144465"/>
                    <a:gd name="connsiteX4" fmla="*/ -1 w 17121"/>
                    <a:gd name="connsiteY4" fmla="*/ 144607 h 144465"/>
                    <a:gd name="connsiteX5" fmla="*/ 17121 w 17121"/>
                    <a:gd name="connsiteY5" fmla="*/ 144607 h 144465"/>
                    <a:gd name="connsiteX6" fmla="*/ 17121 w 17121"/>
                    <a:gd name="connsiteY6" fmla="*/ 122950 h 144465"/>
                    <a:gd name="connsiteX7" fmla="*/ -1 w 17121"/>
                    <a:gd name="connsiteY7" fmla="*/ 122950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21" h="144465">
                      <a:moveTo>
                        <a:pt x="-1" y="104116"/>
                      </a:moveTo>
                      <a:lnTo>
                        <a:pt x="17121" y="104116"/>
                      </a:lnTo>
                      <a:lnTo>
                        <a:pt x="17121" y="141"/>
                      </a:lnTo>
                      <a:lnTo>
                        <a:pt x="-1" y="141"/>
                      </a:lnTo>
                      <a:close/>
                      <a:moveTo>
                        <a:pt x="-1" y="144607"/>
                      </a:moveTo>
                      <a:lnTo>
                        <a:pt x="17121" y="144607"/>
                      </a:lnTo>
                      <a:lnTo>
                        <a:pt x="17121" y="122950"/>
                      </a:lnTo>
                      <a:lnTo>
                        <a:pt x="-1" y="1229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" name="フリーフォーム: 図形 66">
                  <a:extLst>
                    <a:ext uri="{FF2B5EF4-FFF2-40B4-BE49-F238E27FC236}">
                      <a16:creationId xmlns:a16="http://schemas.microsoft.com/office/drawing/2014/main" id="{6DBB19EB-38FD-C5D3-F420-A9FF64EA002C}"/>
                    </a:ext>
                  </a:extLst>
                </p:cNvPr>
                <p:cNvSpPr/>
                <p:nvPr/>
              </p:nvSpPr>
              <p:spPr>
                <a:xfrm rot="-5400000" flipV="1">
                  <a:off x="1235553" y="3113711"/>
                  <a:ext cx="152162" cy="106470"/>
                </a:xfrm>
                <a:custGeom>
                  <a:avLst/>
                  <a:gdLst>
                    <a:gd name="connsiteX0" fmla="*/ 81764 w 152162"/>
                    <a:gd name="connsiteY0" fmla="*/ 84153 h 106470"/>
                    <a:gd name="connsiteX1" fmla="*/ 97129 w 152162"/>
                    <a:gd name="connsiteY1" fmla="*/ 101146 h 106470"/>
                    <a:gd name="connsiteX2" fmla="*/ 118152 w 152162"/>
                    <a:gd name="connsiteY2" fmla="*/ 106612 h 106470"/>
                    <a:gd name="connsiteX3" fmla="*/ 143284 w 152162"/>
                    <a:gd name="connsiteY3" fmla="*/ 95234 h 106470"/>
                    <a:gd name="connsiteX4" fmla="*/ 152128 w 152162"/>
                    <a:gd name="connsiteY4" fmla="*/ 62913 h 106470"/>
                    <a:gd name="connsiteX5" fmla="*/ 152128 w 152162"/>
                    <a:gd name="connsiteY5" fmla="*/ 142 h 106470"/>
                    <a:gd name="connsiteX6" fmla="*/ 134916 w 152162"/>
                    <a:gd name="connsiteY6" fmla="*/ 142 h 106470"/>
                    <a:gd name="connsiteX7" fmla="*/ 134916 w 152162"/>
                    <a:gd name="connsiteY7" fmla="*/ 62348 h 106470"/>
                    <a:gd name="connsiteX8" fmla="*/ 129586 w 152162"/>
                    <a:gd name="connsiteY8" fmla="*/ 84510 h 106470"/>
                    <a:gd name="connsiteX9" fmla="*/ 113417 w 152162"/>
                    <a:gd name="connsiteY9" fmla="*/ 91758 h 106470"/>
                    <a:gd name="connsiteX10" fmla="*/ 92365 w 152162"/>
                    <a:gd name="connsiteY10" fmla="*/ 82935 h 106470"/>
                    <a:gd name="connsiteX11" fmla="*/ 84652 w 152162"/>
                    <a:gd name="connsiteY11" fmla="*/ 58902 h 106470"/>
                    <a:gd name="connsiteX12" fmla="*/ 84652 w 152162"/>
                    <a:gd name="connsiteY12" fmla="*/ 142 h 106470"/>
                    <a:gd name="connsiteX13" fmla="*/ 67441 w 152162"/>
                    <a:gd name="connsiteY13" fmla="*/ 142 h 106470"/>
                    <a:gd name="connsiteX14" fmla="*/ 67441 w 152162"/>
                    <a:gd name="connsiteY14" fmla="*/ 62348 h 106470"/>
                    <a:gd name="connsiteX15" fmla="*/ 62140 w 152162"/>
                    <a:gd name="connsiteY15" fmla="*/ 84569 h 106470"/>
                    <a:gd name="connsiteX16" fmla="*/ 45763 w 152162"/>
                    <a:gd name="connsiteY16" fmla="*/ 91758 h 106470"/>
                    <a:gd name="connsiteX17" fmla="*/ 24889 w 152162"/>
                    <a:gd name="connsiteY17" fmla="*/ 82906 h 106470"/>
                    <a:gd name="connsiteX18" fmla="*/ 17177 w 152162"/>
                    <a:gd name="connsiteY18" fmla="*/ 58902 h 106470"/>
                    <a:gd name="connsiteX19" fmla="*/ 17177 w 152162"/>
                    <a:gd name="connsiteY19" fmla="*/ 142 h 106470"/>
                    <a:gd name="connsiteX20" fmla="*/ -35 w 152162"/>
                    <a:gd name="connsiteY20" fmla="*/ 142 h 106470"/>
                    <a:gd name="connsiteX21" fmla="*/ -35 w 152162"/>
                    <a:gd name="connsiteY21" fmla="*/ 104116 h 106470"/>
                    <a:gd name="connsiteX22" fmla="*/ 17177 w 152162"/>
                    <a:gd name="connsiteY22" fmla="*/ 104116 h 106470"/>
                    <a:gd name="connsiteX23" fmla="*/ 17177 w 152162"/>
                    <a:gd name="connsiteY23" fmla="*/ 87956 h 106470"/>
                    <a:gd name="connsiteX24" fmla="*/ 31232 w 152162"/>
                    <a:gd name="connsiteY24" fmla="*/ 102067 h 106470"/>
                    <a:gd name="connsiteX25" fmla="*/ 50676 w 152162"/>
                    <a:gd name="connsiteY25" fmla="*/ 106612 h 106470"/>
                    <a:gd name="connsiteX26" fmla="*/ 70002 w 152162"/>
                    <a:gd name="connsiteY26" fmla="*/ 100849 h 106470"/>
                    <a:gd name="connsiteX27" fmla="*/ 81764 w 152162"/>
                    <a:gd name="connsiteY27" fmla="*/ 84153 h 106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52162" h="106470">
                      <a:moveTo>
                        <a:pt x="81764" y="84153"/>
                      </a:moveTo>
                      <a:cubicBezTo>
                        <a:pt x="86052" y="91838"/>
                        <a:pt x="91173" y="97502"/>
                        <a:pt x="97129" y="101146"/>
                      </a:cubicBezTo>
                      <a:cubicBezTo>
                        <a:pt x="103084" y="104790"/>
                        <a:pt x="110092" y="106612"/>
                        <a:pt x="118152" y="106612"/>
                      </a:cubicBezTo>
                      <a:cubicBezTo>
                        <a:pt x="129011" y="106612"/>
                        <a:pt x="137388" y="102819"/>
                        <a:pt x="143284" y="95234"/>
                      </a:cubicBezTo>
                      <a:cubicBezTo>
                        <a:pt x="149180" y="87669"/>
                        <a:pt x="152128" y="76895"/>
                        <a:pt x="152128" y="62913"/>
                      </a:cubicBezTo>
                      <a:lnTo>
                        <a:pt x="152128" y="142"/>
                      </a:lnTo>
                      <a:lnTo>
                        <a:pt x="134916" y="142"/>
                      </a:lnTo>
                      <a:lnTo>
                        <a:pt x="134916" y="62348"/>
                      </a:lnTo>
                      <a:cubicBezTo>
                        <a:pt x="134916" y="72310"/>
                        <a:pt x="133140" y="79697"/>
                        <a:pt x="129586" y="84510"/>
                      </a:cubicBezTo>
                      <a:cubicBezTo>
                        <a:pt x="126053" y="89342"/>
                        <a:pt x="120663" y="91758"/>
                        <a:pt x="113417" y="91758"/>
                      </a:cubicBezTo>
                      <a:cubicBezTo>
                        <a:pt x="104543" y="91758"/>
                        <a:pt x="97526" y="88817"/>
                        <a:pt x="92365" y="82935"/>
                      </a:cubicBezTo>
                      <a:cubicBezTo>
                        <a:pt x="87223" y="77073"/>
                        <a:pt x="84652" y="69062"/>
                        <a:pt x="84652" y="58902"/>
                      </a:cubicBezTo>
                      <a:lnTo>
                        <a:pt x="84652" y="142"/>
                      </a:lnTo>
                      <a:lnTo>
                        <a:pt x="67441" y="142"/>
                      </a:lnTo>
                      <a:lnTo>
                        <a:pt x="67441" y="62348"/>
                      </a:lnTo>
                      <a:cubicBezTo>
                        <a:pt x="67441" y="72370"/>
                        <a:pt x="65674" y="79776"/>
                        <a:pt x="62140" y="84569"/>
                      </a:cubicBezTo>
                      <a:cubicBezTo>
                        <a:pt x="58607" y="89362"/>
                        <a:pt x="53148" y="91758"/>
                        <a:pt x="45763" y="91758"/>
                      </a:cubicBezTo>
                      <a:cubicBezTo>
                        <a:pt x="37008" y="91758"/>
                        <a:pt x="30050" y="88807"/>
                        <a:pt x="24889" y="82906"/>
                      </a:cubicBezTo>
                      <a:cubicBezTo>
                        <a:pt x="19747" y="77004"/>
                        <a:pt x="17177" y="69003"/>
                        <a:pt x="17177" y="58902"/>
                      </a:cubicBezTo>
                      <a:lnTo>
                        <a:pt x="17177" y="142"/>
                      </a:lnTo>
                      <a:lnTo>
                        <a:pt x="-35" y="142"/>
                      </a:lnTo>
                      <a:lnTo>
                        <a:pt x="-35" y="104116"/>
                      </a:lnTo>
                      <a:lnTo>
                        <a:pt x="17177" y="104116"/>
                      </a:lnTo>
                      <a:lnTo>
                        <a:pt x="17177" y="87956"/>
                      </a:lnTo>
                      <a:cubicBezTo>
                        <a:pt x="21088" y="94333"/>
                        <a:pt x="25772" y="99036"/>
                        <a:pt x="31232" y="102067"/>
                      </a:cubicBezTo>
                      <a:cubicBezTo>
                        <a:pt x="36691" y="105097"/>
                        <a:pt x="43172" y="106612"/>
                        <a:pt x="50676" y="106612"/>
                      </a:cubicBezTo>
                      <a:cubicBezTo>
                        <a:pt x="58260" y="106612"/>
                        <a:pt x="64701" y="104691"/>
                        <a:pt x="70002" y="100849"/>
                      </a:cubicBezTo>
                      <a:cubicBezTo>
                        <a:pt x="75302" y="97026"/>
                        <a:pt x="79223" y="91461"/>
                        <a:pt x="81764" y="841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3B2ED309-0420-1DB2-DBC3-7097082C3C43}"/>
                    </a:ext>
                  </a:extLst>
                </p:cNvPr>
                <p:cNvSpPr/>
                <p:nvPr/>
              </p:nvSpPr>
              <p:spPr>
                <a:xfrm rot="-5400000" flipV="1">
                  <a:off x="1264690" y="2961645"/>
                  <a:ext cx="96597" cy="109173"/>
                </a:xfrm>
                <a:custGeom>
                  <a:avLst/>
                  <a:gdLst>
                    <a:gd name="connsiteX0" fmla="*/ 96581 w 96597"/>
                    <a:gd name="connsiteY0" fmla="*/ 59099 h 109173"/>
                    <a:gd name="connsiteX1" fmla="*/ 96581 w 96597"/>
                    <a:gd name="connsiteY1" fmla="*/ 50751 h 109173"/>
                    <a:gd name="connsiteX2" fmla="*/ 17850 w 96597"/>
                    <a:gd name="connsiteY2" fmla="*/ 50751 h 109173"/>
                    <a:gd name="connsiteX3" fmla="*/ 28510 w 96597"/>
                    <a:gd name="connsiteY3" fmla="*/ 23867 h 109173"/>
                    <a:gd name="connsiteX4" fmla="*/ 55072 w 96597"/>
                    <a:gd name="connsiteY4" fmla="*/ 14628 h 109173"/>
                    <a:gd name="connsiteX5" fmla="*/ 74189 w 96597"/>
                    <a:gd name="connsiteY5" fmla="*/ 17034 h 109173"/>
                    <a:gd name="connsiteX6" fmla="*/ 92591 w 96597"/>
                    <a:gd name="connsiteY6" fmla="*/ 24282 h 109173"/>
                    <a:gd name="connsiteX7" fmla="*/ 92591 w 96597"/>
                    <a:gd name="connsiteY7" fmla="*/ 8122 h 109173"/>
                    <a:gd name="connsiteX8" fmla="*/ 73683 w 96597"/>
                    <a:gd name="connsiteY8" fmla="*/ 2180 h 109173"/>
                    <a:gd name="connsiteX9" fmla="*/ 54059 w 96597"/>
                    <a:gd name="connsiteY9" fmla="*/ 131 h 109173"/>
                    <a:gd name="connsiteX10" fmla="*/ 14545 w 96597"/>
                    <a:gd name="connsiteY10" fmla="*/ 14598 h 109173"/>
                    <a:gd name="connsiteX11" fmla="*/ -16 w 96597"/>
                    <a:gd name="connsiteY11" fmla="*/ 53811 h 109173"/>
                    <a:gd name="connsiteX12" fmla="*/ 13800 w 96597"/>
                    <a:gd name="connsiteY12" fmla="*/ 94302 h 109173"/>
                    <a:gd name="connsiteX13" fmla="*/ 51082 w 96597"/>
                    <a:gd name="connsiteY13" fmla="*/ 109304 h 109173"/>
                    <a:gd name="connsiteX14" fmla="*/ 84343 w 96597"/>
                    <a:gd name="connsiteY14" fmla="*/ 95787 h 109173"/>
                    <a:gd name="connsiteX15" fmla="*/ 96581 w 96597"/>
                    <a:gd name="connsiteY15" fmla="*/ 59099 h 109173"/>
                    <a:gd name="connsiteX16" fmla="*/ 79459 w 96597"/>
                    <a:gd name="connsiteY16" fmla="*/ 64120 h 109173"/>
                    <a:gd name="connsiteX17" fmla="*/ 71598 w 96597"/>
                    <a:gd name="connsiteY17" fmla="*/ 86459 h 109173"/>
                    <a:gd name="connsiteX18" fmla="*/ 51260 w 96597"/>
                    <a:gd name="connsiteY18" fmla="*/ 94837 h 109173"/>
                    <a:gd name="connsiteX19" fmla="*/ 28332 w 96597"/>
                    <a:gd name="connsiteY19" fmla="*/ 86756 h 109173"/>
                    <a:gd name="connsiteX20" fmla="*/ 18416 w 96597"/>
                    <a:gd name="connsiteY20" fmla="*/ 64001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581" y="59099"/>
                      </a:moveTo>
                      <a:lnTo>
                        <a:pt x="96581" y="50751"/>
                      </a:lnTo>
                      <a:lnTo>
                        <a:pt x="17850" y="50751"/>
                      </a:lnTo>
                      <a:cubicBezTo>
                        <a:pt x="18605" y="38987"/>
                        <a:pt x="22158" y="30026"/>
                        <a:pt x="28510" y="23867"/>
                      </a:cubicBezTo>
                      <a:cubicBezTo>
                        <a:pt x="34863" y="17707"/>
                        <a:pt x="43717" y="14628"/>
                        <a:pt x="55072" y="14628"/>
                      </a:cubicBezTo>
                      <a:cubicBezTo>
                        <a:pt x="61643" y="14628"/>
                        <a:pt x="68015" y="15430"/>
                        <a:pt x="74189" y="17034"/>
                      </a:cubicBezTo>
                      <a:cubicBezTo>
                        <a:pt x="80363" y="18638"/>
                        <a:pt x="86497" y="21054"/>
                        <a:pt x="92591" y="24282"/>
                      </a:cubicBezTo>
                      <a:lnTo>
                        <a:pt x="92591" y="8122"/>
                      </a:lnTo>
                      <a:cubicBezTo>
                        <a:pt x="86437" y="5527"/>
                        <a:pt x="80134" y="3547"/>
                        <a:pt x="73683" y="2180"/>
                      </a:cubicBezTo>
                      <a:cubicBezTo>
                        <a:pt x="67231" y="814"/>
                        <a:pt x="60690" y="131"/>
                        <a:pt x="54059" y="131"/>
                      </a:cubicBezTo>
                      <a:cubicBezTo>
                        <a:pt x="37424" y="131"/>
                        <a:pt x="24252" y="4953"/>
                        <a:pt x="14545" y="14598"/>
                      </a:cubicBezTo>
                      <a:cubicBezTo>
                        <a:pt x="4837" y="24263"/>
                        <a:pt x="-16" y="37334"/>
                        <a:pt x="-16" y="53811"/>
                      </a:cubicBezTo>
                      <a:cubicBezTo>
                        <a:pt x="-16" y="70823"/>
                        <a:pt x="4589" y="84320"/>
                        <a:pt x="13800" y="94302"/>
                      </a:cubicBezTo>
                      <a:cubicBezTo>
                        <a:pt x="23012" y="104303"/>
                        <a:pt x="35439" y="109304"/>
                        <a:pt x="51082" y="109304"/>
                      </a:cubicBezTo>
                      <a:cubicBezTo>
                        <a:pt x="65097" y="109304"/>
                        <a:pt x="76184" y="104798"/>
                        <a:pt x="84343" y="95787"/>
                      </a:cubicBezTo>
                      <a:cubicBezTo>
                        <a:pt x="92502" y="86796"/>
                        <a:pt x="96581" y="74567"/>
                        <a:pt x="96581" y="59099"/>
                      </a:cubicBezTo>
                      <a:close/>
                      <a:moveTo>
                        <a:pt x="79459" y="64120"/>
                      </a:moveTo>
                      <a:cubicBezTo>
                        <a:pt x="79340" y="73448"/>
                        <a:pt x="76720" y="80894"/>
                        <a:pt x="71598" y="86459"/>
                      </a:cubicBezTo>
                      <a:cubicBezTo>
                        <a:pt x="66476" y="92044"/>
                        <a:pt x="59697" y="94837"/>
                        <a:pt x="51260" y="94837"/>
                      </a:cubicBezTo>
                      <a:cubicBezTo>
                        <a:pt x="41712" y="94837"/>
                        <a:pt x="34069" y="92143"/>
                        <a:pt x="28332" y="86756"/>
                      </a:cubicBezTo>
                      <a:cubicBezTo>
                        <a:pt x="22595" y="81370"/>
                        <a:pt x="19289" y="73784"/>
                        <a:pt x="18416" y="640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5280D376-B128-2603-1222-DC9D8E9D98BD}"/>
                </a:ext>
              </a:extLst>
            </p:cNvPr>
            <p:cNvSpPr/>
            <p:nvPr/>
          </p:nvSpPr>
          <p:spPr>
            <a:xfrm>
              <a:off x="2020821" y="2897105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708936 w 7193568"/>
                <a:gd name="connsiteY1" fmla="*/ 964618 h 964618"/>
                <a:gd name="connsiteX2" fmla="*/ 852160 w 7193568"/>
                <a:gd name="connsiteY2" fmla="*/ 959789 h 964618"/>
                <a:gd name="connsiteX3" fmla="*/ 995383 w 7193568"/>
                <a:gd name="connsiteY3" fmla="*/ 933020 h 964618"/>
                <a:gd name="connsiteX4" fmla="*/ 1138594 w 7193568"/>
                <a:gd name="connsiteY4" fmla="*/ 877465 h 964618"/>
                <a:gd name="connsiteX5" fmla="*/ 1281818 w 7193568"/>
                <a:gd name="connsiteY5" fmla="*/ 795825 h 964618"/>
                <a:gd name="connsiteX6" fmla="*/ 1425041 w 7193568"/>
                <a:gd name="connsiteY6" fmla="*/ 695249 h 964618"/>
                <a:gd name="connsiteX7" fmla="*/ 1568265 w 7193568"/>
                <a:gd name="connsiteY7" fmla="*/ 584292 h 964618"/>
                <a:gd name="connsiteX8" fmla="*/ 1711475 w 7193568"/>
                <a:gd name="connsiteY8" fmla="*/ 471143 h 964618"/>
                <a:gd name="connsiteX9" fmla="*/ 1854699 w 7193568"/>
                <a:gd name="connsiteY9" fmla="*/ 362746 h 964618"/>
                <a:gd name="connsiteX10" fmla="*/ 1997922 w 7193568"/>
                <a:gd name="connsiteY10" fmla="*/ 264413 h 964618"/>
                <a:gd name="connsiteX11" fmla="*/ 2141133 w 7193568"/>
                <a:gd name="connsiteY11" fmla="*/ 179808 h 964618"/>
                <a:gd name="connsiteX12" fmla="*/ 2284357 w 7193568"/>
                <a:gd name="connsiteY12" fmla="*/ 111122 h 964618"/>
                <a:gd name="connsiteX13" fmla="*/ 2427580 w 7193568"/>
                <a:gd name="connsiteY13" fmla="*/ 59230 h 964618"/>
                <a:gd name="connsiteX14" fmla="*/ 2570803 w 7193568"/>
                <a:gd name="connsiteY14" fmla="*/ 24057 h 964618"/>
                <a:gd name="connsiteX15" fmla="*/ 2714014 w 7193568"/>
                <a:gd name="connsiteY15" fmla="*/ 4766 h 964618"/>
                <a:gd name="connsiteX16" fmla="*/ 2857238 w 7193568"/>
                <a:gd name="connsiteY16" fmla="*/ 0 h 964618"/>
                <a:gd name="connsiteX17" fmla="*/ 3000461 w 7193568"/>
                <a:gd name="connsiteY17" fmla="*/ 8074 h 964618"/>
                <a:gd name="connsiteX18" fmla="*/ 3143685 w 7193568"/>
                <a:gd name="connsiteY18" fmla="*/ 27150 h 964618"/>
                <a:gd name="connsiteX19" fmla="*/ 3286895 w 7193568"/>
                <a:gd name="connsiteY19" fmla="*/ 55352 h 964618"/>
                <a:gd name="connsiteX20" fmla="*/ 3430119 w 7193568"/>
                <a:gd name="connsiteY20" fmla="*/ 90842 h 964618"/>
                <a:gd name="connsiteX21" fmla="*/ 3573342 w 7193568"/>
                <a:gd name="connsiteY21" fmla="*/ 131909 h 964618"/>
                <a:gd name="connsiteX22" fmla="*/ 3716553 w 7193568"/>
                <a:gd name="connsiteY22" fmla="*/ 176994 h 964618"/>
                <a:gd name="connsiteX23" fmla="*/ 3859777 w 7193568"/>
                <a:gd name="connsiteY23" fmla="*/ 224677 h 964618"/>
                <a:gd name="connsiteX24" fmla="*/ 4003000 w 7193568"/>
                <a:gd name="connsiteY24" fmla="*/ 273780 h 964618"/>
                <a:gd name="connsiteX25" fmla="*/ 4146223 w 7193568"/>
                <a:gd name="connsiteY25" fmla="*/ 323276 h 964618"/>
                <a:gd name="connsiteX26" fmla="*/ 4289434 w 7193568"/>
                <a:gd name="connsiteY26" fmla="*/ 372316 h 964618"/>
                <a:gd name="connsiteX27" fmla="*/ 4432658 w 7193568"/>
                <a:gd name="connsiteY27" fmla="*/ 420240 h 964618"/>
                <a:gd name="connsiteX28" fmla="*/ 4575881 w 7193568"/>
                <a:gd name="connsiteY28" fmla="*/ 466491 h 964618"/>
                <a:gd name="connsiteX29" fmla="*/ 4719105 w 7193568"/>
                <a:gd name="connsiteY29" fmla="*/ 510688 h 964618"/>
                <a:gd name="connsiteX30" fmla="*/ 4862315 w 7193568"/>
                <a:gd name="connsiteY30" fmla="*/ 552554 h 964618"/>
                <a:gd name="connsiteX31" fmla="*/ 5005539 w 7193568"/>
                <a:gd name="connsiteY31" fmla="*/ 591885 h 964618"/>
                <a:gd name="connsiteX32" fmla="*/ 5148762 w 7193568"/>
                <a:gd name="connsiteY32" fmla="*/ 628579 h 964618"/>
                <a:gd name="connsiteX33" fmla="*/ 5291973 w 7193568"/>
                <a:gd name="connsiteY33" fmla="*/ 662611 h 964618"/>
                <a:gd name="connsiteX34" fmla="*/ 5435197 w 7193568"/>
                <a:gd name="connsiteY34" fmla="*/ 693994 h 964618"/>
                <a:gd name="connsiteX35" fmla="*/ 5578420 w 7193568"/>
                <a:gd name="connsiteY35" fmla="*/ 722779 h 964618"/>
                <a:gd name="connsiteX36" fmla="*/ 5721643 w 7193568"/>
                <a:gd name="connsiteY36" fmla="*/ 749067 h 964618"/>
                <a:gd name="connsiteX37" fmla="*/ 5864855 w 7193568"/>
                <a:gd name="connsiteY37" fmla="*/ 772960 h 964618"/>
                <a:gd name="connsiteX38" fmla="*/ 6008077 w 7193568"/>
                <a:gd name="connsiteY38" fmla="*/ 794609 h 964618"/>
                <a:gd name="connsiteX39" fmla="*/ 6151301 w 7193568"/>
                <a:gd name="connsiteY39" fmla="*/ 814128 h 964618"/>
                <a:gd name="connsiteX40" fmla="*/ 6294525 w 7193568"/>
                <a:gd name="connsiteY40" fmla="*/ 831696 h 964618"/>
                <a:gd name="connsiteX41" fmla="*/ 6437736 w 7193568"/>
                <a:gd name="connsiteY41" fmla="*/ 847438 h 964618"/>
                <a:gd name="connsiteX42" fmla="*/ 6580959 w 7193568"/>
                <a:gd name="connsiteY42" fmla="*/ 861507 h 964618"/>
                <a:gd name="connsiteX43" fmla="*/ 6724182 w 7193568"/>
                <a:gd name="connsiteY43" fmla="*/ 874055 h 964618"/>
                <a:gd name="connsiteX44" fmla="*/ 6867393 w 7193568"/>
                <a:gd name="connsiteY44" fmla="*/ 885209 h 964618"/>
                <a:gd name="connsiteX45" fmla="*/ 7010617 w 7193568"/>
                <a:gd name="connsiteY45" fmla="*/ 895096 h 964618"/>
                <a:gd name="connsiteX46" fmla="*/ 7153840 w 7193568"/>
                <a:gd name="connsiteY46" fmla="*/ 903854 h 964618"/>
                <a:gd name="connsiteX47" fmla="*/ 7193569 w 7193568"/>
                <a:gd name="connsiteY47" fmla="*/ 905996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708936" y="964618"/>
                  </a:lnTo>
                  <a:lnTo>
                    <a:pt x="852160" y="959789"/>
                  </a:lnTo>
                  <a:lnTo>
                    <a:pt x="995383" y="933020"/>
                  </a:lnTo>
                  <a:lnTo>
                    <a:pt x="1138594" y="877465"/>
                  </a:lnTo>
                  <a:lnTo>
                    <a:pt x="1281818" y="795825"/>
                  </a:lnTo>
                  <a:lnTo>
                    <a:pt x="1425041" y="695249"/>
                  </a:lnTo>
                  <a:lnTo>
                    <a:pt x="1568265" y="584292"/>
                  </a:lnTo>
                  <a:lnTo>
                    <a:pt x="1711475" y="471143"/>
                  </a:lnTo>
                  <a:lnTo>
                    <a:pt x="1854699" y="362746"/>
                  </a:lnTo>
                  <a:lnTo>
                    <a:pt x="1997922" y="264413"/>
                  </a:lnTo>
                  <a:lnTo>
                    <a:pt x="2141133" y="179808"/>
                  </a:lnTo>
                  <a:lnTo>
                    <a:pt x="2284357" y="111122"/>
                  </a:lnTo>
                  <a:lnTo>
                    <a:pt x="2427580" y="59230"/>
                  </a:lnTo>
                  <a:lnTo>
                    <a:pt x="2570803" y="24057"/>
                  </a:lnTo>
                  <a:lnTo>
                    <a:pt x="2714014" y="4766"/>
                  </a:lnTo>
                  <a:lnTo>
                    <a:pt x="2857238" y="0"/>
                  </a:lnTo>
                  <a:lnTo>
                    <a:pt x="3000461" y="8074"/>
                  </a:lnTo>
                  <a:lnTo>
                    <a:pt x="3143685" y="27150"/>
                  </a:lnTo>
                  <a:lnTo>
                    <a:pt x="3286895" y="55352"/>
                  </a:lnTo>
                  <a:lnTo>
                    <a:pt x="3430119" y="90842"/>
                  </a:lnTo>
                  <a:lnTo>
                    <a:pt x="3573342" y="131909"/>
                  </a:lnTo>
                  <a:lnTo>
                    <a:pt x="3716553" y="176994"/>
                  </a:lnTo>
                  <a:lnTo>
                    <a:pt x="3859777" y="224677"/>
                  </a:lnTo>
                  <a:lnTo>
                    <a:pt x="4003000" y="273780"/>
                  </a:lnTo>
                  <a:lnTo>
                    <a:pt x="4146223" y="323276"/>
                  </a:lnTo>
                  <a:lnTo>
                    <a:pt x="4289434" y="372316"/>
                  </a:lnTo>
                  <a:lnTo>
                    <a:pt x="4432658" y="420240"/>
                  </a:lnTo>
                  <a:lnTo>
                    <a:pt x="4575881" y="466491"/>
                  </a:lnTo>
                  <a:lnTo>
                    <a:pt x="4719105" y="510688"/>
                  </a:lnTo>
                  <a:lnTo>
                    <a:pt x="4862315" y="552554"/>
                  </a:lnTo>
                  <a:lnTo>
                    <a:pt x="5005539" y="591885"/>
                  </a:lnTo>
                  <a:lnTo>
                    <a:pt x="5148762" y="628579"/>
                  </a:lnTo>
                  <a:lnTo>
                    <a:pt x="5291973" y="662611"/>
                  </a:lnTo>
                  <a:lnTo>
                    <a:pt x="5435197" y="693994"/>
                  </a:lnTo>
                  <a:lnTo>
                    <a:pt x="5578420" y="722779"/>
                  </a:lnTo>
                  <a:lnTo>
                    <a:pt x="5721643" y="749067"/>
                  </a:lnTo>
                  <a:lnTo>
                    <a:pt x="5864855" y="772960"/>
                  </a:lnTo>
                  <a:lnTo>
                    <a:pt x="6008077" y="794609"/>
                  </a:lnTo>
                  <a:lnTo>
                    <a:pt x="6151301" y="814128"/>
                  </a:lnTo>
                  <a:lnTo>
                    <a:pt x="6294525" y="831696"/>
                  </a:lnTo>
                  <a:lnTo>
                    <a:pt x="6437736" y="847438"/>
                  </a:lnTo>
                  <a:lnTo>
                    <a:pt x="6580959" y="861507"/>
                  </a:lnTo>
                  <a:lnTo>
                    <a:pt x="6724182" y="874055"/>
                  </a:lnTo>
                  <a:lnTo>
                    <a:pt x="6867393" y="885209"/>
                  </a:lnTo>
                  <a:lnTo>
                    <a:pt x="7010617" y="895096"/>
                  </a:lnTo>
                  <a:lnTo>
                    <a:pt x="7153840" y="903854"/>
                  </a:lnTo>
                  <a:lnTo>
                    <a:pt x="7193569" y="905996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: 図形 69">
              <a:extLst>
                <a:ext uri="{FF2B5EF4-FFF2-40B4-BE49-F238E27FC236}">
                  <a16:creationId xmlns:a16="http://schemas.microsoft.com/office/drawing/2014/main" id="{862E9473-7797-466C-D6DB-9590D0158303}"/>
                </a:ext>
              </a:extLst>
            </p:cNvPr>
            <p:cNvSpPr/>
            <p:nvPr/>
          </p:nvSpPr>
          <p:spPr>
            <a:xfrm>
              <a:off x="2020821" y="1519079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2126815 w 7193568"/>
                <a:gd name="connsiteY1" fmla="*/ 964618 h 964618"/>
                <a:gd name="connsiteX2" fmla="*/ 2270038 w 7193568"/>
                <a:gd name="connsiteY2" fmla="*/ 959789 h 964618"/>
                <a:gd name="connsiteX3" fmla="*/ 2413261 w 7193568"/>
                <a:gd name="connsiteY3" fmla="*/ 933019 h 964618"/>
                <a:gd name="connsiteX4" fmla="*/ 2556472 w 7193568"/>
                <a:gd name="connsiteY4" fmla="*/ 877465 h 964618"/>
                <a:gd name="connsiteX5" fmla="*/ 2699696 w 7193568"/>
                <a:gd name="connsiteY5" fmla="*/ 795825 h 964618"/>
                <a:gd name="connsiteX6" fmla="*/ 2842919 w 7193568"/>
                <a:gd name="connsiteY6" fmla="*/ 695245 h 964618"/>
                <a:gd name="connsiteX7" fmla="*/ 2986143 w 7193568"/>
                <a:gd name="connsiteY7" fmla="*/ 584287 h 964618"/>
                <a:gd name="connsiteX8" fmla="*/ 3129353 w 7193568"/>
                <a:gd name="connsiteY8" fmla="*/ 471142 h 964618"/>
                <a:gd name="connsiteX9" fmla="*/ 3272577 w 7193568"/>
                <a:gd name="connsiteY9" fmla="*/ 362745 h 964618"/>
                <a:gd name="connsiteX10" fmla="*/ 3415800 w 7193568"/>
                <a:gd name="connsiteY10" fmla="*/ 264411 h 964618"/>
                <a:gd name="connsiteX11" fmla="*/ 3559011 w 7193568"/>
                <a:gd name="connsiteY11" fmla="*/ 179811 h 964618"/>
                <a:gd name="connsiteX12" fmla="*/ 3702235 w 7193568"/>
                <a:gd name="connsiteY12" fmla="*/ 111115 h 964618"/>
                <a:gd name="connsiteX13" fmla="*/ 3845458 w 7193568"/>
                <a:gd name="connsiteY13" fmla="*/ 59232 h 964618"/>
                <a:gd name="connsiteX14" fmla="*/ 3988681 w 7193568"/>
                <a:gd name="connsiteY14" fmla="*/ 24063 h 964618"/>
                <a:gd name="connsiteX15" fmla="*/ 4131892 w 7193568"/>
                <a:gd name="connsiteY15" fmla="*/ 4771 h 964618"/>
                <a:gd name="connsiteX16" fmla="*/ 4275116 w 7193568"/>
                <a:gd name="connsiteY16" fmla="*/ 0 h 964618"/>
                <a:gd name="connsiteX17" fmla="*/ 4418339 w 7193568"/>
                <a:gd name="connsiteY17" fmla="*/ 8073 h 964618"/>
                <a:gd name="connsiteX18" fmla="*/ 4561563 w 7193568"/>
                <a:gd name="connsiteY18" fmla="*/ 27151 h 964618"/>
                <a:gd name="connsiteX19" fmla="*/ 4704774 w 7193568"/>
                <a:gd name="connsiteY19" fmla="*/ 55353 h 964618"/>
                <a:gd name="connsiteX20" fmla="*/ 4847997 w 7193568"/>
                <a:gd name="connsiteY20" fmla="*/ 90848 h 964618"/>
                <a:gd name="connsiteX21" fmla="*/ 4991220 w 7193568"/>
                <a:gd name="connsiteY21" fmla="*/ 131915 h 964618"/>
                <a:gd name="connsiteX22" fmla="*/ 5134431 w 7193568"/>
                <a:gd name="connsiteY22" fmla="*/ 176989 h 964618"/>
                <a:gd name="connsiteX23" fmla="*/ 5277655 w 7193568"/>
                <a:gd name="connsiteY23" fmla="*/ 224680 h 964618"/>
                <a:gd name="connsiteX24" fmla="*/ 5420878 w 7193568"/>
                <a:gd name="connsiteY24" fmla="*/ 273783 h 964618"/>
                <a:gd name="connsiteX25" fmla="*/ 5564102 w 7193568"/>
                <a:gd name="connsiteY25" fmla="*/ 323277 h 964618"/>
                <a:gd name="connsiteX26" fmla="*/ 5707312 w 7193568"/>
                <a:gd name="connsiteY26" fmla="*/ 372322 h 964618"/>
                <a:gd name="connsiteX27" fmla="*/ 5850536 w 7193568"/>
                <a:gd name="connsiteY27" fmla="*/ 420237 h 964618"/>
                <a:gd name="connsiteX28" fmla="*/ 5993760 w 7193568"/>
                <a:gd name="connsiteY28" fmla="*/ 466493 h 964618"/>
                <a:gd name="connsiteX29" fmla="*/ 6136983 w 7193568"/>
                <a:gd name="connsiteY29" fmla="*/ 510693 h 964618"/>
                <a:gd name="connsiteX30" fmla="*/ 6280194 w 7193568"/>
                <a:gd name="connsiteY30" fmla="*/ 552551 h 964618"/>
                <a:gd name="connsiteX31" fmla="*/ 6423417 w 7193568"/>
                <a:gd name="connsiteY31" fmla="*/ 591882 h 964618"/>
                <a:gd name="connsiteX32" fmla="*/ 6566641 w 7193568"/>
                <a:gd name="connsiteY32" fmla="*/ 628581 h 964618"/>
                <a:gd name="connsiteX33" fmla="*/ 6709851 w 7193568"/>
                <a:gd name="connsiteY33" fmla="*/ 662612 h 964618"/>
                <a:gd name="connsiteX34" fmla="*/ 6853075 w 7193568"/>
                <a:gd name="connsiteY34" fmla="*/ 693992 h 964618"/>
                <a:gd name="connsiteX35" fmla="*/ 6996298 w 7193568"/>
                <a:gd name="connsiteY35" fmla="*/ 722778 h 964618"/>
                <a:gd name="connsiteX36" fmla="*/ 7139522 w 7193568"/>
                <a:gd name="connsiteY36" fmla="*/ 749062 h 964618"/>
                <a:gd name="connsiteX37" fmla="*/ 7193569 w 7193568"/>
                <a:gd name="connsiteY37" fmla="*/ 758082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2126815" y="964618"/>
                  </a:lnTo>
                  <a:lnTo>
                    <a:pt x="2270038" y="959789"/>
                  </a:lnTo>
                  <a:lnTo>
                    <a:pt x="2413261" y="933019"/>
                  </a:lnTo>
                  <a:lnTo>
                    <a:pt x="2556472" y="877465"/>
                  </a:lnTo>
                  <a:lnTo>
                    <a:pt x="2699696" y="795825"/>
                  </a:lnTo>
                  <a:lnTo>
                    <a:pt x="2842919" y="695245"/>
                  </a:lnTo>
                  <a:lnTo>
                    <a:pt x="2986143" y="584287"/>
                  </a:lnTo>
                  <a:lnTo>
                    <a:pt x="3129353" y="471142"/>
                  </a:lnTo>
                  <a:lnTo>
                    <a:pt x="3272577" y="362745"/>
                  </a:lnTo>
                  <a:lnTo>
                    <a:pt x="3415800" y="264411"/>
                  </a:lnTo>
                  <a:lnTo>
                    <a:pt x="3559011" y="179811"/>
                  </a:lnTo>
                  <a:lnTo>
                    <a:pt x="3702235" y="111115"/>
                  </a:lnTo>
                  <a:lnTo>
                    <a:pt x="3845458" y="59232"/>
                  </a:lnTo>
                  <a:lnTo>
                    <a:pt x="3988681" y="24063"/>
                  </a:lnTo>
                  <a:lnTo>
                    <a:pt x="4131892" y="4771"/>
                  </a:lnTo>
                  <a:lnTo>
                    <a:pt x="4275116" y="0"/>
                  </a:lnTo>
                  <a:lnTo>
                    <a:pt x="4418339" y="8073"/>
                  </a:lnTo>
                  <a:lnTo>
                    <a:pt x="4561563" y="27151"/>
                  </a:lnTo>
                  <a:lnTo>
                    <a:pt x="4704774" y="55353"/>
                  </a:lnTo>
                  <a:lnTo>
                    <a:pt x="4847997" y="90848"/>
                  </a:lnTo>
                  <a:lnTo>
                    <a:pt x="4991220" y="131915"/>
                  </a:lnTo>
                  <a:lnTo>
                    <a:pt x="5134431" y="176989"/>
                  </a:lnTo>
                  <a:lnTo>
                    <a:pt x="5277655" y="224680"/>
                  </a:lnTo>
                  <a:lnTo>
                    <a:pt x="5420878" y="273783"/>
                  </a:lnTo>
                  <a:lnTo>
                    <a:pt x="5564102" y="323277"/>
                  </a:lnTo>
                  <a:lnTo>
                    <a:pt x="5707312" y="372322"/>
                  </a:lnTo>
                  <a:lnTo>
                    <a:pt x="5850536" y="420237"/>
                  </a:lnTo>
                  <a:lnTo>
                    <a:pt x="5993760" y="466493"/>
                  </a:lnTo>
                  <a:lnTo>
                    <a:pt x="6136983" y="510693"/>
                  </a:lnTo>
                  <a:lnTo>
                    <a:pt x="6280194" y="552551"/>
                  </a:lnTo>
                  <a:lnTo>
                    <a:pt x="6423417" y="591882"/>
                  </a:lnTo>
                  <a:lnTo>
                    <a:pt x="6566641" y="628581"/>
                  </a:lnTo>
                  <a:lnTo>
                    <a:pt x="6709851" y="662612"/>
                  </a:lnTo>
                  <a:lnTo>
                    <a:pt x="6853075" y="693992"/>
                  </a:lnTo>
                  <a:lnTo>
                    <a:pt x="6996298" y="722778"/>
                  </a:lnTo>
                  <a:lnTo>
                    <a:pt x="7139522" y="749062"/>
                  </a:lnTo>
                  <a:lnTo>
                    <a:pt x="7193569" y="758082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27F3D4EB-5910-0734-519F-98631867A935}"/>
                </a:ext>
              </a:extLst>
            </p:cNvPr>
            <p:cNvSpPr/>
            <p:nvPr/>
          </p:nvSpPr>
          <p:spPr>
            <a:xfrm>
              <a:off x="2020821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AB94E70C-9C8E-4091-7388-53DFD2F712BD}"/>
                </a:ext>
              </a:extLst>
            </p:cNvPr>
            <p:cNvSpPr/>
            <p:nvPr/>
          </p:nvSpPr>
          <p:spPr>
            <a:xfrm>
              <a:off x="9110208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5BF13050-D745-938F-8128-916A1CC3E7BE}"/>
                </a:ext>
              </a:extLst>
            </p:cNvPr>
            <p:cNvSpPr/>
            <p:nvPr/>
          </p:nvSpPr>
          <p:spPr>
            <a:xfrm>
              <a:off x="2020821" y="5239749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A258F873-2323-3CAF-4906-8BA2D17FF17B}"/>
                </a:ext>
              </a:extLst>
            </p:cNvPr>
            <p:cNvSpPr/>
            <p:nvPr/>
          </p:nvSpPr>
          <p:spPr>
            <a:xfrm>
              <a:off x="2020821" y="1105671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5" name="楕円 74">
            <a:extLst>
              <a:ext uri="{FF2B5EF4-FFF2-40B4-BE49-F238E27FC236}">
                <a16:creationId xmlns:a16="http://schemas.microsoft.com/office/drawing/2014/main" id="{52CED96B-D0F2-43E5-FDB9-325294099C51}"/>
              </a:ext>
            </a:extLst>
          </p:cNvPr>
          <p:cNvSpPr/>
          <p:nvPr/>
        </p:nvSpPr>
        <p:spPr>
          <a:xfrm>
            <a:off x="6104022" y="23080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56412A-54E0-5FC6-C800-20FDD6B66254}"/>
              </a:ext>
            </a:extLst>
          </p:cNvPr>
          <p:cNvSpPr txBox="1"/>
          <p:nvPr/>
        </p:nvSpPr>
        <p:spPr>
          <a:xfrm>
            <a:off x="6652559" y="2208270"/>
            <a:ext cx="1602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求めたい値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C2B252-A1D7-15FD-0878-0C44F400178E}"/>
              </a:ext>
            </a:extLst>
          </p:cNvPr>
          <p:cNvSpPr txBox="1"/>
          <p:nvPr/>
        </p:nvSpPr>
        <p:spPr>
          <a:xfrm>
            <a:off x="190500" y="91440"/>
            <a:ext cx="282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最低限必要なデータ</a:t>
            </a:r>
            <a:endParaRPr kumimoji="1"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は下流側の情報が必要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CEF4CD2-99BB-78B0-88AA-770728D97E30}"/>
              </a:ext>
            </a:extLst>
          </p:cNvPr>
          <p:cNvSpPr/>
          <p:nvPr/>
        </p:nvSpPr>
        <p:spPr>
          <a:xfrm>
            <a:off x="6104022" y="36796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40311FE-64D8-99DF-FCFA-FEA7963F9EDF}"/>
              </a:ext>
            </a:extLst>
          </p:cNvPr>
          <p:cNvSpPr/>
          <p:nvPr/>
        </p:nvSpPr>
        <p:spPr>
          <a:xfrm>
            <a:off x="4686702" y="36796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AAEE8B3B-F4AD-1F6D-923F-64D4B9560CCD}"/>
              </a:ext>
            </a:extLst>
          </p:cNvPr>
          <p:cNvSpPr/>
          <p:nvPr/>
        </p:nvSpPr>
        <p:spPr>
          <a:xfrm>
            <a:off x="4678680" y="3665220"/>
            <a:ext cx="360000" cy="360000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3FA9D02A-AB85-5261-F4D9-D5448DCCB43B}"/>
              </a:ext>
            </a:extLst>
          </p:cNvPr>
          <p:cNvSpPr/>
          <p:nvPr/>
        </p:nvSpPr>
        <p:spPr>
          <a:xfrm>
            <a:off x="6103620" y="3672840"/>
            <a:ext cx="360000" cy="360000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6" name="二等辺三角形 85">
            <a:extLst>
              <a:ext uri="{FF2B5EF4-FFF2-40B4-BE49-F238E27FC236}">
                <a16:creationId xmlns:a16="http://schemas.microsoft.com/office/drawing/2014/main" id="{10D443F9-A358-484B-7DC6-0247D383157C}"/>
              </a:ext>
            </a:extLst>
          </p:cNvPr>
          <p:cNvSpPr/>
          <p:nvPr/>
        </p:nvSpPr>
        <p:spPr>
          <a:xfrm>
            <a:off x="7513320" y="3672840"/>
            <a:ext cx="360000" cy="360000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312925F-1C4A-B79E-E1C0-5577AECD48A1}"/>
              </a:ext>
            </a:extLst>
          </p:cNvPr>
          <p:cNvSpPr txBox="1"/>
          <p:nvPr/>
        </p:nvSpPr>
        <p:spPr>
          <a:xfrm>
            <a:off x="5796096" y="214806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FBD88A6-4355-1D4E-C922-5ED722181CD0}"/>
              </a:ext>
            </a:extLst>
          </p:cNvPr>
          <p:cNvSpPr txBox="1"/>
          <p:nvPr/>
        </p:nvSpPr>
        <p:spPr>
          <a:xfrm>
            <a:off x="5849436" y="33748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3511923-C237-20FE-0358-ADA066447E11}"/>
              </a:ext>
            </a:extLst>
          </p:cNvPr>
          <p:cNvSpPr txBox="1"/>
          <p:nvPr/>
        </p:nvSpPr>
        <p:spPr>
          <a:xfrm>
            <a:off x="4416876" y="33748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263D0D0-32B5-8599-7FBE-9EFA4352454A}"/>
              </a:ext>
            </a:extLst>
          </p:cNvPr>
          <p:cNvSpPr txBox="1"/>
          <p:nvPr/>
        </p:nvSpPr>
        <p:spPr>
          <a:xfrm>
            <a:off x="4912176" y="335964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CC66149-6FEE-DABC-CF8E-C6B9C90F850E}"/>
              </a:ext>
            </a:extLst>
          </p:cNvPr>
          <p:cNvSpPr txBox="1"/>
          <p:nvPr/>
        </p:nvSpPr>
        <p:spPr>
          <a:xfrm>
            <a:off x="6291396" y="33748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130FA48-B5DC-80D6-2E91-5754521BC74A}"/>
              </a:ext>
            </a:extLst>
          </p:cNvPr>
          <p:cNvSpPr txBox="1"/>
          <p:nvPr/>
        </p:nvSpPr>
        <p:spPr>
          <a:xfrm>
            <a:off x="7769676" y="36034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AADD5DF-2B9E-EA0E-063E-459257DB7108}"/>
              </a:ext>
            </a:extLst>
          </p:cNvPr>
          <p:cNvSpPr txBox="1"/>
          <p:nvPr/>
        </p:nvSpPr>
        <p:spPr>
          <a:xfrm>
            <a:off x="4091941" y="4284575"/>
            <a:ext cx="4794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点使うため安定的に計算できない。</a:t>
            </a:r>
            <a:endParaRPr kumimoji="1" lang="en-US" altLang="ja-JP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E30A1C2-E75E-6182-7F7E-C8854CF97236}"/>
              </a:ext>
            </a:extLst>
          </p:cNvPr>
          <p:cNvCxnSpPr>
            <a:cxnSpLocks/>
          </p:cNvCxnSpPr>
          <p:nvPr/>
        </p:nvCxnSpPr>
        <p:spPr>
          <a:xfrm flipV="1">
            <a:off x="6291396" y="2776789"/>
            <a:ext cx="0" cy="756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96B0E44-76CF-CEFD-E056-DFD309E3D6FC}"/>
              </a:ext>
            </a:extLst>
          </p:cNvPr>
          <p:cNvCxnSpPr>
            <a:cxnSpLocks/>
          </p:cNvCxnSpPr>
          <p:nvPr/>
        </p:nvCxnSpPr>
        <p:spPr>
          <a:xfrm flipH="1" flipV="1">
            <a:off x="6601326" y="2784810"/>
            <a:ext cx="1005936" cy="84309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A0FEB59-FEE7-F638-1125-4A7B30F87043}"/>
              </a:ext>
            </a:extLst>
          </p:cNvPr>
          <p:cNvCxnSpPr>
            <a:cxnSpLocks/>
          </p:cNvCxnSpPr>
          <p:nvPr/>
        </p:nvCxnSpPr>
        <p:spPr>
          <a:xfrm flipV="1">
            <a:off x="4857196" y="2772330"/>
            <a:ext cx="1150573" cy="7609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ラフィックス 2">
            <a:extLst>
              <a:ext uri="{FF2B5EF4-FFF2-40B4-BE49-F238E27FC236}">
                <a16:creationId xmlns:a16="http://schemas.microsoft.com/office/drawing/2014/main" id="{F2A2CF28-BBB0-5F44-825A-97D80CFE0900}"/>
              </a:ext>
            </a:extLst>
          </p:cNvPr>
          <p:cNvGrpSpPr/>
          <p:nvPr/>
        </p:nvGrpSpPr>
        <p:grpSpPr>
          <a:xfrm>
            <a:off x="1208758" y="1105671"/>
            <a:ext cx="7994201" cy="4641515"/>
            <a:chOff x="2153638" y="1105671"/>
            <a:chExt cx="7994201" cy="4641515"/>
          </a:xfrm>
        </p:grpSpPr>
        <p:sp>
          <p:nvSpPr>
            <p:cNvPr id="80" name="フリーフォーム: 図形 79">
              <a:extLst>
                <a:ext uri="{FF2B5EF4-FFF2-40B4-BE49-F238E27FC236}">
                  <a16:creationId xmlns:a16="http://schemas.microsoft.com/office/drawing/2014/main" id="{3D14E954-D117-06B0-BF48-43B42E6982B6}"/>
                </a:ext>
              </a:extLst>
            </p:cNvPr>
            <p:cNvSpPr/>
            <p:nvPr/>
          </p:nvSpPr>
          <p:spPr>
            <a:xfrm>
              <a:off x="2954271" y="1105671"/>
              <a:ext cx="7089387" cy="4134077"/>
            </a:xfrm>
            <a:custGeom>
              <a:avLst/>
              <a:gdLst>
                <a:gd name="connsiteX0" fmla="*/ 0 w 7089387"/>
                <a:gd name="connsiteY0" fmla="*/ 4134078 h 4134077"/>
                <a:gd name="connsiteX1" fmla="*/ 7089387 w 7089387"/>
                <a:gd name="connsiteY1" fmla="*/ 4134078 h 4134077"/>
                <a:gd name="connsiteX2" fmla="*/ 7089387 w 7089387"/>
                <a:gd name="connsiteY2" fmla="*/ 0 h 4134077"/>
                <a:gd name="connsiteX3" fmla="*/ 0 w 7089387"/>
                <a:gd name="connsiteY3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9387" h="4134077">
                  <a:moveTo>
                    <a:pt x="0" y="4134078"/>
                  </a:moveTo>
                  <a:lnTo>
                    <a:pt x="7089387" y="4134078"/>
                  </a:lnTo>
                  <a:lnTo>
                    <a:pt x="7089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81" name="グラフィックス 2">
              <a:extLst>
                <a:ext uri="{FF2B5EF4-FFF2-40B4-BE49-F238E27FC236}">
                  <a16:creationId xmlns:a16="http://schemas.microsoft.com/office/drawing/2014/main" id="{564E425B-4A64-EDC2-317E-BC7D1F88F92B}"/>
                </a:ext>
              </a:extLst>
            </p:cNvPr>
            <p:cNvGrpSpPr/>
            <p:nvPr/>
          </p:nvGrpSpPr>
          <p:grpSpPr>
            <a:xfrm>
              <a:off x="2954271" y="1105671"/>
              <a:ext cx="5857182" cy="4641515"/>
              <a:chOff x="2954271" y="1105671"/>
              <a:chExt cx="5857182" cy="4641515"/>
            </a:xfrm>
          </p:grpSpPr>
          <p:grpSp>
            <p:nvGrpSpPr>
              <p:cNvPr id="82" name="グラフィックス 2">
                <a:extLst>
                  <a:ext uri="{FF2B5EF4-FFF2-40B4-BE49-F238E27FC236}">
                    <a16:creationId xmlns:a16="http://schemas.microsoft.com/office/drawing/2014/main" id="{6CA5E3C2-E9D0-B5F1-440B-33A1DE5ACC72}"/>
                  </a:ext>
                </a:extLst>
              </p:cNvPr>
              <p:cNvGrpSpPr/>
              <p:nvPr/>
            </p:nvGrpSpPr>
            <p:grpSpPr>
              <a:xfrm>
                <a:off x="2954271" y="1105671"/>
                <a:ext cx="0" cy="4178440"/>
                <a:chOff x="2954271" y="1105671"/>
                <a:chExt cx="0" cy="4178440"/>
              </a:xfrm>
            </p:grpSpPr>
            <p:sp>
              <p:nvSpPr>
                <p:cNvPr id="84" name="フリーフォーム: 図形 83">
                  <a:extLst>
                    <a:ext uri="{FF2B5EF4-FFF2-40B4-BE49-F238E27FC236}">
                      <a16:creationId xmlns:a16="http://schemas.microsoft.com/office/drawing/2014/main" id="{4A2DB48E-6050-7EF8-C5B6-E701175B3B7C}"/>
                    </a:ext>
                  </a:extLst>
                </p:cNvPr>
                <p:cNvSpPr/>
                <p:nvPr/>
              </p:nvSpPr>
              <p:spPr>
                <a:xfrm>
                  <a:off x="295427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5" name="フリーフォーム: 図形 84">
                  <a:extLst>
                    <a:ext uri="{FF2B5EF4-FFF2-40B4-BE49-F238E27FC236}">
                      <a16:creationId xmlns:a16="http://schemas.microsoft.com/office/drawing/2014/main" id="{701F16C9-2793-C29B-5661-291C9FFBCE63}"/>
                    </a:ext>
                  </a:extLst>
                </p:cNvPr>
                <p:cNvSpPr/>
                <p:nvPr/>
              </p:nvSpPr>
              <p:spPr>
                <a:xfrm>
                  <a:off x="2954271" y="5239750"/>
                  <a:ext cx="12705" cy="44362"/>
                </a:xfrm>
                <a:custGeom>
                  <a:avLst/>
                  <a:gdLst>
                    <a:gd name="connsiteX0" fmla="*/ 70 w 12705"/>
                    <a:gd name="connsiteY0" fmla="*/ 333 h 44362"/>
                    <a:gd name="connsiteX1" fmla="*/ 70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70" y="333"/>
                      </a:moveTo>
                      <a:lnTo>
                        <a:pt x="70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92" name="グラフィックス 2">
                <a:extLst>
                  <a:ext uri="{FF2B5EF4-FFF2-40B4-BE49-F238E27FC236}">
                    <a16:creationId xmlns:a16="http://schemas.microsoft.com/office/drawing/2014/main" id="{F0C48FE0-C905-18AB-DBE0-FC806171FFFC}"/>
                  </a:ext>
                </a:extLst>
              </p:cNvPr>
              <p:cNvGrpSpPr/>
              <p:nvPr/>
            </p:nvGrpSpPr>
            <p:grpSpPr>
              <a:xfrm>
                <a:off x="4173978" y="1105671"/>
                <a:ext cx="382352" cy="4367242"/>
                <a:chOff x="4173978" y="1105671"/>
                <a:chExt cx="382352" cy="4367242"/>
              </a:xfrm>
            </p:grpSpPr>
            <p:sp>
              <p:nvSpPr>
                <p:cNvPr id="94" name="フリーフォーム: 図形 93">
                  <a:extLst>
                    <a:ext uri="{FF2B5EF4-FFF2-40B4-BE49-F238E27FC236}">
                      <a16:creationId xmlns:a16="http://schemas.microsoft.com/office/drawing/2014/main" id="{54DEB174-02D6-86DD-31DA-DAB9CEFABCD1}"/>
                    </a:ext>
                  </a:extLst>
                </p:cNvPr>
                <p:cNvSpPr/>
                <p:nvPr/>
              </p:nvSpPr>
              <p:spPr>
                <a:xfrm>
                  <a:off x="4372147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5" name="フリーフォーム: 図形 94">
                  <a:extLst>
                    <a:ext uri="{FF2B5EF4-FFF2-40B4-BE49-F238E27FC236}">
                      <a16:creationId xmlns:a16="http://schemas.microsoft.com/office/drawing/2014/main" id="{8F56A0C2-7A81-6B4C-F319-1F1CCFC33B21}"/>
                    </a:ext>
                  </a:extLst>
                </p:cNvPr>
                <p:cNvSpPr/>
                <p:nvPr/>
              </p:nvSpPr>
              <p:spPr>
                <a:xfrm>
                  <a:off x="4372146" y="5239750"/>
                  <a:ext cx="12705" cy="44362"/>
                </a:xfrm>
                <a:custGeom>
                  <a:avLst/>
                  <a:gdLst>
                    <a:gd name="connsiteX0" fmla="*/ 182 w 12705"/>
                    <a:gd name="connsiteY0" fmla="*/ 333 h 44362"/>
                    <a:gd name="connsiteX1" fmla="*/ 182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182" y="333"/>
                      </a:moveTo>
                      <a:lnTo>
                        <a:pt x="182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96" name="グラフィックス 2">
                  <a:extLst>
                    <a:ext uri="{FF2B5EF4-FFF2-40B4-BE49-F238E27FC236}">
                      <a16:creationId xmlns:a16="http://schemas.microsoft.com/office/drawing/2014/main" id="{0B019D36-ACF9-8406-4AEC-C1F0818358FE}"/>
                    </a:ext>
                  </a:extLst>
                </p:cNvPr>
                <p:cNvGrpSpPr/>
                <p:nvPr/>
              </p:nvGrpSpPr>
              <p:grpSpPr>
                <a:xfrm>
                  <a:off x="4173978" y="5328449"/>
                  <a:ext cx="382352" cy="144465"/>
                  <a:chOff x="4173978" y="5328449"/>
                  <a:chExt cx="382352" cy="144465"/>
                </a:xfrm>
                <a:solidFill>
                  <a:srgbClr val="000000"/>
                </a:solidFill>
              </p:grpSpPr>
              <p:sp>
                <p:nvSpPr>
                  <p:cNvPr id="97" name="フリーフォーム: 図形 96">
                    <a:extLst>
                      <a:ext uri="{FF2B5EF4-FFF2-40B4-BE49-F238E27FC236}">
                        <a16:creationId xmlns:a16="http://schemas.microsoft.com/office/drawing/2014/main" id="{96068A36-5DB5-1D9C-688C-2D4C2E17B808}"/>
                      </a:ext>
                    </a:extLst>
                  </p:cNvPr>
                  <p:cNvSpPr/>
                  <p:nvPr/>
                </p:nvSpPr>
                <p:spPr>
                  <a:xfrm flipV="1">
                    <a:off x="4173978" y="5328449"/>
                    <a:ext cx="45321" cy="144465"/>
                  </a:xfrm>
                  <a:custGeom>
                    <a:avLst/>
                    <a:gdLst>
                      <a:gd name="connsiteX0" fmla="*/ 28352 w 45321"/>
                      <a:gd name="connsiteY0" fmla="*/ 144773 h 144465"/>
                      <a:gd name="connsiteX1" fmla="*/ 45474 w 45321"/>
                      <a:gd name="connsiteY1" fmla="*/ 144773 h 144465"/>
                      <a:gd name="connsiteX2" fmla="*/ 41275 w 45321"/>
                      <a:gd name="connsiteY2" fmla="*/ 123117 h 144465"/>
                      <a:gd name="connsiteX3" fmla="*/ 24153 w 45321"/>
                      <a:gd name="connsiteY3" fmla="*/ 123117 h 144465"/>
                      <a:gd name="connsiteX4" fmla="*/ 20520 w 45321"/>
                      <a:gd name="connsiteY4" fmla="*/ 104283 h 144465"/>
                      <a:gd name="connsiteX5" fmla="*/ 37642 w 45321"/>
                      <a:gd name="connsiteY5" fmla="*/ 104283 h 144465"/>
                      <a:gd name="connsiteX6" fmla="*/ 17275 w 45321"/>
                      <a:gd name="connsiteY6" fmla="*/ 308 h 144465"/>
                      <a:gd name="connsiteX7" fmla="*/ 153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352" y="144773"/>
                        </a:moveTo>
                        <a:lnTo>
                          <a:pt x="45474" y="144773"/>
                        </a:lnTo>
                        <a:lnTo>
                          <a:pt x="41275" y="123117"/>
                        </a:lnTo>
                        <a:lnTo>
                          <a:pt x="24153" y="123117"/>
                        </a:lnTo>
                        <a:close/>
                        <a:moveTo>
                          <a:pt x="20520" y="104283"/>
                        </a:moveTo>
                        <a:lnTo>
                          <a:pt x="37642" y="104283"/>
                        </a:lnTo>
                        <a:lnTo>
                          <a:pt x="17275" y="308"/>
                        </a:lnTo>
                        <a:lnTo>
                          <a:pt x="153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98" name="フリーフォーム: 図形 97">
                    <a:extLst>
                      <a:ext uri="{FF2B5EF4-FFF2-40B4-BE49-F238E27FC236}">
                        <a16:creationId xmlns:a16="http://schemas.microsoft.com/office/drawing/2014/main" id="{C0E271FC-50EB-0638-3CD3-C39CF573014C}"/>
                      </a:ext>
                    </a:extLst>
                  </p:cNvPr>
                  <p:cNvSpPr/>
                  <p:nvPr/>
                </p:nvSpPr>
                <p:spPr>
                  <a:xfrm flipV="1">
                    <a:off x="4277544" y="5405420"/>
                    <a:ext cx="119287" cy="15774"/>
                  </a:xfrm>
                  <a:custGeom>
                    <a:avLst/>
                    <a:gdLst>
                      <a:gd name="connsiteX0" fmla="*/ 137 w 119287"/>
                      <a:gd name="connsiteY0" fmla="*/ 16090 h 15774"/>
                      <a:gd name="connsiteX1" fmla="*/ 119425 w 119287"/>
                      <a:gd name="connsiteY1" fmla="*/ 16090 h 15774"/>
                      <a:gd name="connsiteX2" fmla="*/ 119425 w 119287"/>
                      <a:gd name="connsiteY2" fmla="*/ 316 h 15774"/>
                      <a:gd name="connsiteX3" fmla="*/ 137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137" y="16090"/>
                        </a:moveTo>
                        <a:lnTo>
                          <a:pt x="119425" y="16090"/>
                        </a:lnTo>
                        <a:lnTo>
                          <a:pt x="119425" y="316"/>
                        </a:lnTo>
                        <a:lnTo>
                          <a:pt x="137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99" name="フリーフォーム: 図形 98">
                    <a:extLst>
                      <a:ext uri="{FF2B5EF4-FFF2-40B4-BE49-F238E27FC236}">
                        <a16:creationId xmlns:a16="http://schemas.microsoft.com/office/drawing/2014/main" id="{0AD708DA-C28E-3EFD-9D90-1E4B844AFE0E}"/>
                      </a:ext>
                    </a:extLst>
                  </p:cNvPr>
                  <p:cNvSpPr/>
                  <p:nvPr/>
                </p:nvSpPr>
                <p:spPr>
                  <a:xfrm flipV="1">
                    <a:off x="4468130" y="5331806"/>
                    <a:ext cx="88200" cy="141108"/>
                  </a:xfrm>
                  <a:custGeom>
                    <a:avLst/>
                    <a:gdLst>
                      <a:gd name="connsiteX0" fmla="*/ 22763 w 88200"/>
                      <a:gd name="connsiteY0" fmla="*/ 16084 h 141108"/>
                      <a:gd name="connsiteX1" fmla="*/ 88363 w 88200"/>
                      <a:gd name="connsiteY1" fmla="*/ 16084 h 141108"/>
                      <a:gd name="connsiteX2" fmla="*/ 88363 w 88200"/>
                      <a:gd name="connsiteY2" fmla="*/ 309 h 141108"/>
                      <a:gd name="connsiteX3" fmla="*/ 162 w 88200"/>
                      <a:gd name="connsiteY3" fmla="*/ 309 h 141108"/>
                      <a:gd name="connsiteX4" fmla="*/ 162 w 88200"/>
                      <a:gd name="connsiteY4" fmla="*/ 16084 h 141108"/>
                      <a:gd name="connsiteX5" fmla="*/ 29314 w 88200"/>
                      <a:gd name="connsiteY5" fmla="*/ 45731 h 141108"/>
                      <a:gd name="connsiteX6" fmla="*/ 52541 w 88200"/>
                      <a:gd name="connsiteY6" fmla="*/ 69764 h 141108"/>
                      <a:gd name="connsiteX7" fmla="*/ 65137 w 88200"/>
                      <a:gd name="connsiteY7" fmla="*/ 86875 h 141108"/>
                      <a:gd name="connsiteX8" fmla="*/ 68740 w 88200"/>
                      <a:gd name="connsiteY8" fmla="*/ 100659 h 141108"/>
                      <a:gd name="connsiteX9" fmla="*/ 60968 w 88200"/>
                      <a:gd name="connsiteY9" fmla="*/ 118662 h 141108"/>
                      <a:gd name="connsiteX10" fmla="*/ 40719 w 88200"/>
                      <a:gd name="connsiteY10" fmla="*/ 125643 h 141108"/>
                      <a:gd name="connsiteX11" fmla="*/ 22049 w 88200"/>
                      <a:gd name="connsiteY11" fmla="*/ 122583 h 141108"/>
                      <a:gd name="connsiteX12" fmla="*/ 1085 w 88200"/>
                      <a:gd name="connsiteY12" fmla="*/ 113285 h 141108"/>
                      <a:gd name="connsiteX13" fmla="*/ 1085 w 88200"/>
                      <a:gd name="connsiteY13" fmla="*/ 132238 h 141108"/>
                      <a:gd name="connsiteX14" fmla="*/ 22287 w 88200"/>
                      <a:gd name="connsiteY14" fmla="*/ 139100 h 141108"/>
                      <a:gd name="connsiteX15" fmla="*/ 40362 w 88200"/>
                      <a:gd name="connsiteY15" fmla="*/ 141418 h 141108"/>
                      <a:gd name="connsiteX16" fmla="*/ 74784 w 88200"/>
                      <a:gd name="connsiteY16" fmla="*/ 130634 h 141108"/>
                      <a:gd name="connsiteX17" fmla="*/ 87619 w 88200"/>
                      <a:gd name="connsiteY17" fmla="*/ 101877 h 141108"/>
                      <a:gd name="connsiteX18" fmla="*/ 84402 w 88200"/>
                      <a:gd name="connsiteY18" fmla="*/ 85657 h 141108"/>
                      <a:gd name="connsiteX19" fmla="*/ 72730 w 88200"/>
                      <a:gd name="connsiteY19" fmla="*/ 67625 h 141108"/>
                      <a:gd name="connsiteX20" fmla="*/ 57930 w 88200"/>
                      <a:gd name="connsiteY20" fmla="*/ 52059 h 141108"/>
                      <a:gd name="connsiteX21" fmla="*/ 22763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2763" y="16084"/>
                        </a:moveTo>
                        <a:lnTo>
                          <a:pt x="88363" y="16084"/>
                        </a:lnTo>
                        <a:lnTo>
                          <a:pt x="88363" y="309"/>
                        </a:lnTo>
                        <a:lnTo>
                          <a:pt x="162" y="309"/>
                        </a:lnTo>
                        <a:lnTo>
                          <a:pt x="162" y="16084"/>
                        </a:lnTo>
                        <a:cubicBezTo>
                          <a:pt x="7289" y="23451"/>
                          <a:pt x="17006" y="33333"/>
                          <a:pt x="29314" y="45731"/>
                        </a:cubicBezTo>
                        <a:cubicBezTo>
                          <a:pt x="41642" y="58149"/>
                          <a:pt x="49384" y="66160"/>
                          <a:pt x="52541" y="69764"/>
                        </a:cubicBezTo>
                        <a:cubicBezTo>
                          <a:pt x="58556" y="76498"/>
                          <a:pt x="62754" y="82201"/>
                          <a:pt x="65137" y="86875"/>
                        </a:cubicBezTo>
                        <a:cubicBezTo>
                          <a:pt x="67539" y="91549"/>
                          <a:pt x="68740" y="96144"/>
                          <a:pt x="68740" y="100659"/>
                        </a:cubicBezTo>
                        <a:cubicBezTo>
                          <a:pt x="68740" y="108027"/>
                          <a:pt x="66149" y="114028"/>
                          <a:pt x="60968" y="118662"/>
                        </a:cubicBezTo>
                        <a:cubicBezTo>
                          <a:pt x="55786" y="123316"/>
                          <a:pt x="49037" y="125643"/>
                          <a:pt x="40719" y="125643"/>
                        </a:cubicBezTo>
                        <a:cubicBezTo>
                          <a:pt x="34823" y="125643"/>
                          <a:pt x="28600" y="124623"/>
                          <a:pt x="22049" y="122583"/>
                        </a:cubicBezTo>
                        <a:cubicBezTo>
                          <a:pt x="15518" y="120543"/>
                          <a:pt x="8530" y="117444"/>
                          <a:pt x="1085" y="113285"/>
                        </a:cubicBezTo>
                        <a:lnTo>
                          <a:pt x="1085" y="132238"/>
                        </a:lnTo>
                        <a:cubicBezTo>
                          <a:pt x="8649" y="135268"/>
                          <a:pt x="15716" y="137556"/>
                          <a:pt x="22287" y="139100"/>
                        </a:cubicBezTo>
                        <a:cubicBezTo>
                          <a:pt x="28878" y="140645"/>
                          <a:pt x="34903" y="141418"/>
                          <a:pt x="40362" y="141418"/>
                        </a:cubicBezTo>
                        <a:cubicBezTo>
                          <a:pt x="54754" y="141418"/>
                          <a:pt x="66228" y="137823"/>
                          <a:pt x="74784" y="130634"/>
                        </a:cubicBezTo>
                        <a:cubicBezTo>
                          <a:pt x="83341" y="123464"/>
                          <a:pt x="87619" y="113879"/>
                          <a:pt x="87619" y="101877"/>
                        </a:cubicBezTo>
                        <a:cubicBezTo>
                          <a:pt x="87619" y="96174"/>
                          <a:pt x="86546" y="90767"/>
                          <a:pt x="84402" y="85657"/>
                        </a:cubicBezTo>
                        <a:cubicBezTo>
                          <a:pt x="82278" y="80568"/>
                          <a:pt x="78387" y="74557"/>
                          <a:pt x="72730" y="67625"/>
                        </a:cubicBezTo>
                        <a:cubicBezTo>
                          <a:pt x="71181" y="65823"/>
                          <a:pt x="66248" y="60634"/>
                          <a:pt x="57930" y="52059"/>
                        </a:cubicBezTo>
                        <a:cubicBezTo>
                          <a:pt x="49633" y="43483"/>
                          <a:pt x="37910" y="31491"/>
                          <a:pt x="22763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00" name="グラフィックス 2">
                <a:extLst>
                  <a:ext uri="{FF2B5EF4-FFF2-40B4-BE49-F238E27FC236}">
                    <a16:creationId xmlns:a16="http://schemas.microsoft.com/office/drawing/2014/main" id="{67DE699B-7C8F-1CBB-08A4-37C35F568BEE}"/>
                  </a:ext>
                </a:extLst>
              </p:cNvPr>
              <p:cNvGrpSpPr/>
              <p:nvPr/>
            </p:nvGrpSpPr>
            <p:grpSpPr>
              <a:xfrm>
                <a:off x="5591856" y="1105671"/>
                <a:ext cx="383840" cy="4367242"/>
                <a:chOff x="5591856" y="1105671"/>
                <a:chExt cx="383840" cy="4367242"/>
              </a:xfrm>
            </p:grpSpPr>
            <p:sp>
              <p:nvSpPr>
                <p:cNvPr id="101" name="フリーフォーム: 図形 100">
                  <a:extLst>
                    <a:ext uri="{FF2B5EF4-FFF2-40B4-BE49-F238E27FC236}">
                      <a16:creationId xmlns:a16="http://schemas.microsoft.com/office/drawing/2014/main" id="{D0ADDE32-03C1-8930-E1C3-66A8DA08EFAD}"/>
                    </a:ext>
                  </a:extLst>
                </p:cNvPr>
                <p:cNvSpPr/>
                <p:nvPr/>
              </p:nvSpPr>
              <p:spPr>
                <a:xfrm>
                  <a:off x="5790024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2" name="フリーフォーム: 図形 101">
                  <a:extLst>
                    <a:ext uri="{FF2B5EF4-FFF2-40B4-BE49-F238E27FC236}">
                      <a16:creationId xmlns:a16="http://schemas.microsoft.com/office/drawing/2014/main" id="{1506CE65-4F96-156A-B64F-F247F4468A64}"/>
                    </a:ext>
                  </a:extLst>
                </p:cNvPr>
                <p:cNvSpPr/>
                <p:nvPr/>
              </p:nvSpPr>
              <p:spPr>
                <a:xfrm>
                  <a:off x="5790024" y="5239750"/>
                  <a:ext cx="12705" cy="44362"/>
                </a:xfrm>
                <a:custGeom>
                  <a:avLst/>
                  <a:gdLst>
                    <a:gd name="connsiteX0" fmla="*/ 293 w 12705"/>
                    <a:gd name="connsiteY0" fmla="*/ 333 h 44362"/>
                    <a:gd name="connsiteX1" fmla="*/ 293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293" y="333"/>
                      </a:moveTo>
                      <a:lnTo>
                        <a:pt x="293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03" name="グラフィックス 2">
                  <a:extLst>
                    <a:ext uri="{FF2B5EF4-FFF2-40B4-BE49-F238E27FC236}">
                      <a16:creationId xmlns:a16="http://schemas.microsoft.com/office/drawing/2014/main" id="{8E8852F6-34F6-4A44-2274-3CD6C5171EF4}"/>
                    </a:ext>
                  </a:extLst>
                </p:cNvPr>
                <p:cNvGrpSpPr/>
                <p:nvPr/>
              </p:nvGrpSpPr>
              <p:grpSpPr>
                <a:xfrm>
                  <a:off x="5591856" y="5328449"/>
                  <a:ext cx="383840" cy="144465"/>
                  <a:chOff x="5591856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104" name="フリーフォーム: 図形 103">
                    <a:extLst>
                      <a:ext uri="{FF2B5EF4-FFF2-40B4-BE49-F238E27FC236}">
                        <a16:creationId xmlns:a16="http://schemas.microsoft.com/office/drawing/2014/main" id="{361C7194-BCA1-871D-8DC9-D8C7E05EDB1B}"/>
                      </a:ext>
                    </a:extLst>
                  </p:cNvPr>
                  <p:cNvSpPr/>
                  <p:nvPr/>
                </p:nvSpPr>
                <p:spPr>
                  <a:xfrm flipV="1">
                    <a:off x="5591856" y="5328449"/>
                    <a:ext cx="45321" cy="144465"/>
                  </a:xfrm>
                  <a:custGeom>
                    <a:avLst/>
                    <a:gdLst>
                      <a:gd name="connsiteX0" fmla="*/ 28463 w 45321"/>
                      <a:gd name="connsiteY0" fmla="*/ 144773 h 144465"/>
                      <a:gd name="connsiteX1" fmla="*/ 45585 w 45321"/>
                      <a:gd name="connsiteY1" fmla="*/ 144773 h 144465"/>
                      <a:gd name="connsiteX2" fmla="*/ 41387 w 45321"/>
                      <a:gd name="connsiteY2" fmla="*/ 123117 h 144465"/>
                      <a:gd name="connsiteX3" fmla="*/ 24265 w 45321"/>
                      <a:gd name="connsiteY3" fmla="*/ 123117 h 144465"/>
                      <a:gd name="connsiteX4" fmla="*/ 20632 w 45321"/>
                      <a:gd name="connsiteY4" fmla="*/ 104283 h 144465"/>
                      <a:gd name="connsiteX5" fmla="*/ 37754 w 45321"/>
                      <a:gd name="connsiteY5" fmla="*/ 104283 h 144465"/>
                      <a:gd name="connsiteX6" fmla="*/ 17386 w 45321"/>
                      <a:gd name="connsiteY6" fmla="*/ 308 h 144465"/>
                      <a:gd name="connsiteX7" fmla="*/ 264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463" y="144773"/>
                        </a:moveTo>
                        <a:lnTo>
                          <a:pt x="45585" y="144773"/>
                        </a:lnTo>
                        <a:lnTo>
                          <a:pt x="41387" y="123117"/>
                        </a:lnTo>
                        <a:lnTo>
                          <a:pt x="24265" y="123117"/>
                        </a:lnTo>
                        <a:close/>
                        <a:moveTo>
                          <a:pt x="20632" y="104283"/>
                        </a:moveTo>
                        <a:lnTo>
                          <a:pt x="37754" y="104283"/>
                        </a:lnTo>
                        <a:lnTo>
                          <a:pt x="17386" y="308"/>
                        </a:lnTo>
                        <a:lnTo>
                          <a:pt x="264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5" name="フリーフォーム: 図形 104">
                    <a:extLst>
                      <a:ext uri="{FF2B5EF4-FFF2-40B4-BE49-F238E27FC236}">
                        <a16:creationId xmlns:a16="http://schemas.microsoft.com/office/drawing/2014/main" id="{7A679E8D-774F-9D6E-283A-CB2AEB0EA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695422" y="5405420"/>
                    <a:ext cx="119287" cy="15774"/>
                  </a:xfrm>
                  <a:custGeom>
                    <a:avLst/>
                    <a:gdLst>
                      <a:gd name="connsiteX0" fmla="*/ 249 w 119287"/>
                      <a:gd name="connsiteY0" fmla="*/ 16090 h 15774"/>
                      <a:gd name="connsiteX1" fmla="*/ 119537 w 119287"/>
                      <a:gd name="connsiteY1" fmla="*/ 16090 h 15774"/>
                      <a:gd name="connsiteX2" fmla="*/ 119537 w 119287"/>
                      <a:gd name="connsiteY2" fmla="*/ 316 h 15774"/>
                      <a:gd name="connsiteX3" fmla="*/ 249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249" y="16090"/>
                        </a:moveTo>
                        <a:lnTo>
                          <a:pt x="119537" y="16090"/>
                        </a:lnTo>
                        <a:lnTo>
                          <a:pt x="119537" y="316"/>
                        </a:lnTo>
                        <a:lnTo>
                          <a:pt x="249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6" name="フリーフォーム: 図形 105">
                    <a:extLst>
                      <a:ext uri="{FF2B5EF4-FFF2-40B4-BE49-F238E27FC236}">
                        <a16:creationId xmlns:a16="http://schemas.microsoft.com/office/drawing/2014/main" id="{E5E8AB02-103C-B0C3-46DD-AA9BB1AA547D}"/>
                      </a:ext>
                    </a:extLst>
                  </p:cNvPr>
                  <p:cNvSpPr/>
                  <p:nvPr/>
                </p:nvSpPr>
                <p:spPr>
                  <a:xfrm flipV="1">
                    <a:off x="5892976" y="5334302"/>
                    <a:ext cx="82721" cy="138612"/>
                  </a:xfrm>
                  <a:custGeom>
                    <a:avLst/>
                    <a:gdLst>
                      <a:gd name="connsiteX0" fmla="*/ 2982 w 82721"/>
                      <a:gd name="connsiteY0" fmla="*/ 16084 h 138612"/>
                      <a:gd name="connsiteX1" fmla="*/ 33682 w 82721"/>
                      <a:gd name="connsiteY1" fmla="*/ 16084 h 138612"/>
                      <a:gd name="connsiteX2" fmla="*/ 33682 w 82721"/>
                      <a:gd name="connsiteY2" fmla="*/ 121841 h 138612"/>
                      <a:gd name="connsiteX3" fmla="*/ 272 w 82721"/>
                      <a:gd name="connsiteY3" fmla="*/ 115157 h 138612"/>
                      <a:gd name="connsiteX4" fmla="*/ 272 w 82721"/>
                      <a:gd name="connsiteY4" fmla="*/ 132239 h 138612"/>
                      <a:gd name="connsiteX5" fmla="*/ 33504 w 82721"/>
                      <a:gd name="connsiteY5" fmla="*/ 138923 h 138612"/>
                      <a:gd name="connsiteX6" fmla="*/ 52293 w 82721"/>
                      <a:gd name="connsiteY6" fmla="*/ 138923 h 138612"/>
                      <a:gd name="connsiteX7" fmla="*/ 52293 w 82721"/>
                      <a:gd name="connsiteY7" fmla="*/ 16084 h 138612"/>
                      <a:gd name="connsiteX8" fmla="*/ 82993 w 82721"/>
                      <a:gd name="connsiteY8" fmla="*/ 16084 h 138612"/>
                      <a:gd name="connsiteX9" fmla="*/ 82993 w 82721"/>
                      <a:gd name="connsiteY9" fmla="*/ 310 h 138612"/>
                      <a:gd name="connsiteX10" fmla="*/ 2982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982" y="16084"/>
                        </a:moveTo>
                        <a:lnTo>
                          <a:pt x="33682" y="16084"/>
                        </a:lnTo>
                        <a:lnTo>
                          <a:pt x="33682" y="121841"/>
                        </a:lnTo>
                        <a:lnTo>
                          <a:pt x="272" y="115157"/>
                        </a:lnTo>
                        <a:lnTo>
                          <a:pt x="272" y="132239"/>
                        </a:lnTo>
                        <a:lnTo>
                          <a:pt x="33504" y="138923"/>
                        </a:lnTo>
                        <a:lnTo>
                          <a:pt x="52293" y="138923"/>
                        </a:lnTo>
                        <a:lnTo>
                          <a:pt x="52293" y="16084"/>
                        </a:lnTo>
                        <a:lnTo>
                          <a:pt x="82993" y="16084"/>
                        </a:lnTo>
                        <a:lnTo>
                          <a:pt x="82993" y="310"/>
                        </a:lnTo>
                        <a:lnTo>
                          <a:pt x="2982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07" name="グラフィックス 2">
                <a:extLst>
                  <a:ext uri="{FF2B5EF4-FFF2-40B4-BE49-F238E27FC236}">
                    <a16:creationId xmlns:a16="http://schemas.microsoft.com/office/drawing/2014/main" id="{CA078E7B-5D75-7CCC-15A5-F3A25AD79473}"/>
                  </a:ext>
                </a:extLst>
              </p:cNvPr>
              <p:cNvGrpSpPr/>
              <p:nvPr/>
            </p:nvGrpSpPr>
            <p:grpSpPr>
              <a:xfrm>
                <a:off x="6212178" y="1105671"/>
                <a:ext cx="560901" cy="4384888"/>
                <a:chOff x="6212178" y="1105671"/>
                <a:chExt cx="560901" cy="4384888"/>
              </a:xfrm>
            </p:grpSpPr>
            <p:sp>
              <p:nvSpPr>
                <p:cNvPr id="108" name="フリーフォーム: 図形 107">
                  <a:extLst>
                    <a:ext uri="{FF2B5EF4-FFF2-40B4-BE49-F238E27FC236}">
                      <a16:creationId xmlns:a16="http://schemas.microsoft.com/office/drawing/2014/main" id="{EBD2B569-32CD-01FE-0BFC-05015A954955}"/>
                    </a:ext>
                  </a:extLst>
                </p:cNvPr>
                <p:cNvSpPr/>
                <p:nvPr/>
              </p:nvSpPr>
              <p:spPr>
                <a:xfrm>
                  <a:off x="6498964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9" name="フリーフォーム: 図形 108">
                  <a:extLst>
                    <a:ext uri="{FF2B5EF4-FFF2-40B4-BE49-F238E27FC236}">
                      <a16:creationId xmlns:a16="http://schemas.microsoft.com/office/drawing/2014/main" id="{43C26F95-E440-28AD-8723-0C5AA313AEDD}"/>
                    </a:ext>
                  </a:extLst>
                </p:cNvPr>
                <p:cNvSpPr/>
                <p:nvPr/>
              </p:nvSpPr>
              <p:spPr>
                <a:xfrm>
                  <a:off x="6498963" y="5239750"/>
                  <a:ext cx="12705" cy="44362"/>
                </a:xfrm>
                <a:custGeom>
                  <a:avLst/>
                  <a:gdLst>
                    <a:gd name="connsiteX0" fmla="*/ 349 w 12705"/>
                    <a:gd name="connsiteY0" fmla="*/ 333 h 44362"/>
                    <a:gd name="connsiteX1" fmla="*/ 349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349" y="333"/>
                      </a:moveTo>
                      <a:lnTo>
                        <a:pt x="349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10" name="グラフィックス 2">
                  <a:extLst>
                    <a:ext uri="{FF2B5EF4-FFF2-40B4-BE49-F238E27FC236}">
                      <a16:creationId xmlns:a16="http://schemas.microsoft.com/office/drawing/2014/main" id="{5962811B-68D6-05F9-0439-3477DF2CF53F}"/>
                    </a:ext>
                  </a:extLst>
                </p:cNvPr>
                <p:cNvGrpSpPr/>
                <p:nvPr/>
              </p:nvGrpSpPr>
              <p:grpSpPr>
                <a:xfrm>
                  <a:off x="6212178" y="5328449"/>
                  <a:ext cx="560901" cy="162111"/>
                  <a:chOff x="6212178" y="5328449"/>
                  <a:chExt cx="560901" cy="162111"/>
                </a:xfrm>
                <a:solidFill>
                  <a:srgbClr val="000000"/>
                </a:solidFill>
              </p:grpSpPr>
              <p:sp>
                <p:nvSpPr>
                  <p:cNvPr id="111" name="フリーフォーム: 図形 110">
                    <a:extLst>
                      <a:ext uri="{FF2B5EF4-FFF2-40B4-BE49-F238E27FC236}">
                        <a16:creationId xmlns:a16="http://schemas.microsoft.com/office/drawing/2014/main" id="{CB4D4F2E-C336-5FBC-4F02-0CA1F81BAFEB}"/>
                      </a:ext>
                    </a:extLst>
                  </p:cNvPr>
                  <p:cNvSpPr/>
                  <p:nvPr/>
                </p:nvSpPr>
                <p:spPr>
                  <a:xfrm flipV="1">
                    <a:off x="6212178" y="5328449"/>
                    <a:ext cx="45321" cy="144465"/>
                  </a:xfrm>
                  <a:custGeom>
                    <a:avLst/>
                    <a:gdLst>
                      <a:gd name="connsiteX0" fmla="*/ 28512 w 45321"/>
                      <a:gd name="connsiteY0" fmla="*/ 144773 h 144465"/>
                      <a:gd name="connsiteX1" fmla="*/ 45634 w 45321"/>
                      <a:gd name="connsiteY1" fmla="*/ 144773 h 144465"/>
                      <a:gd name="connsiteX2" fmla="*/ 41436 w 45321"/>
                      <a:gd name="connsiteY2" fmla="*/ 123117 h 144465"/>
                      <a:gd name="connsiteX3" fmla="*/ 24314 w 45321"/>
                      <a:gd name="connsiteY3" fmla="*/ 123117 h 144465"/>
                      <a:gd name="connsiteX4" fmla="*/ 20681 w 45321"/>
                      <a:gd name="connsiteY4" fmla="*/ 104283 h 144465"/>
                      <a:gd name="connsiteX5" fmla="*/ 37803 w 45321"/>
                      <a:gd name="connsiteY5" fmla="*/ 104283 h 144465"/>
                      <a:gd name="connsiteX6" fmla="*/ 17435 w 45321"/>
                      <a:gd name="connsiteY6" fmla="*/ 308 h 144465"/>
                      <a:gd name="connsiteX7" fmla="*/ 313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512" y="144773"/>
                        </a:moveTo>
                        <a:lnTo>
                          <a:pt x="45634" y="144773"/>
                        </a:lnTo>
                        <a:lnTo>
                          <a:pt x="41436" y="123117"/>
                        </a:lnTo>
                        <a:lnTo>
                          <a:pt x="24314" y="123117"/>
                        </a:lnTo>
                        <a:close/>
                        <a:moveTo>
                          <a:pt x="20681" y="104283"/>
                        </a:moveTo>
                        <a:lnTo>
                          <a:pt x="37803" y="104283"/>
                        </a:lnTo>
                        <a:lnTo>
                          <a:pt x="17435" y="308"/>
                        </a:lnTo>
                        <a:lnTo>
                          <a:pt x="313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2" name="フリーフォーム: 図形 111">
                    <a:extLst>
                      <a:ext uri="{FF2B5EF4-FFF2-40B4-BE49-F238E27FC236}">
                        <a16:creationId xmlns:a16="http://schemas.microsoft.com/office/drawing/2014/main" id="{513F5DB3-F3A9-DEE8-733A-950C136F57CD}"/>
                      </a:ext>
                    </a:extLst>
                  </p:cNvPr>
                  <p:cNvSpPr/>
                  <p:nvPr/>
                </p:nvSpPr>
                <p:spPr>
                  <a:xfrm flipV="1">
                    <a:off x="6315744" y="5405420"/>
                    <a:ext cx="119287" cy="15774"/>
                  </a:xfrm>
                  <a:custGeom>
                    <a:avLst/>
                    <a:gdLst>
                      <a:gd name="connsiteX0" fmla="*/ 298 w 119287"/>
                      <a:gd name="connsiteY0" fmla="*/ 16090 h 15774"/>
                      <a:gd name="connsiteX1" fmla="*/ 119586 w 119287"/>
                      <a:gd name="connsiteY1" fmla="*/ 16090 h 15774"/>
                      <a:gd name="connsiteX2" fmla="*/ 119586 w 119287"/>
                      <a:gd name="connsiteY2" fmla="*/ 316 h 15774"/>
                      <a:gd name="connsiteX3" fmla="*/ 298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298" y="16090"/>
                        </a:moveTo>
                        <a:lnTo>
                          <a:pt x="119586" y="16090"/>
                        </a:lnTo>
                        <a:lnTo>
                          <a:pt x="119586" y="316"/>
                        </a:lnTo>
                        <a:lnTo>
                          <a:pt x="298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3" name="フリーフォーム: 図形 112">
                    <a:extLst>
                      <a:ext uri="{FF2B5EF4-FFF2-40B4-BE49-F238E27FC236}">
                        <a16:creationId xmlns:a16="http://schemas.microsoft.com/office/drawing/2014/main" id="{06AA383F-E041-D8E6-DA61-675A1A477B72}"/>
                      </a:ext>
                    </a:extLst>
                  </p:cNvPr>
                  <p:cNvSpPr/>
                  <p:nvPr/>
                </p:nvSpPr>
                <p:spPr>
                  <a:xfrm flipV="1">
                    <a:off x="6513297" y="5334302"/>
                    <a:ext cx="82721" cy="138612"/>
                  </a:xfrm>
                  <a:custGeom>
                    <a:avLst/>
                    <a:gdLst>
                      <a:gd name="connsiteX0" fmla="*/ 3031 w 82721"/>
                      <a:gd name="connsiteY0" fmla="*/ 16084 h 138612"/>
                      <a:gd name="connsiteX1" fmla="*/ 33731 w 82721"/>
                      <a:gd name="connsiteY1" fmla="*/ 16084 h 138612"/>
                      <a:gd name="connsiteX2" fmla="*/ 33731 w 82721"/>
                      <a:gd name="connsiteY2" fmla="*/ 121841 h 138612"/>
                      <a:gd name="connsiteX3" fmla="*/ 321 w 82721"/>
                      <a:gd name="connsiteY3" fmla="*/ 115157 h 138612"/>
                      <a:gd name="connsiteX4" fmla="*/ 321 w 82721"/>
                      <a:gd name="connsiteY4" fmla="*/ 132239 h 138612"/>
                      <a:gd name="connsiteX5" fmla="*/ 33552 w 82721"/>
                      <a:gd name="connsiteY5" fmla="*/ 138923 h 138612"/>
                      <a:gd name="connsiteX6" fmla="*/ 52342 w 82721"/>
                      <a:gd name="connsiteY6" fmla="*/ 138923 h 138612"/>
                      <a:gd name="connsiteX7" fmla="*/ 52342 w 82721"/>
                      <a:gd name="connsiteY7" fmla="*/ 16084 h 138612"/>
                      <a:gd name="connsiteX8" fmla="*/ 83042 w 82721"/>
                      <a:gd name="connsiteY8" fmla="*/ 16084 h 138612"/>
                      <a:gd name="connsiteX9" fmla="*/ 83042 w 82721"/>
                      <a:gd name="connsiteY9" fmla="*/ 310 h 138612"/>
                      <a:gd name="connsiteX10" fmla="*/ 3031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031" y="16084"/>
                        </a:moveTo>
                        <a:lnTo>
                          <a:pt x="33731" y="16084"/>
                        </a:lnTo>
                        <a:lnTo>
                          <a:pt x="33731" y="121841"/>
                        </a:lnTo>
                        <a:lnTo>
                          <a:pt x="321" y="115157"/>
                        </a:lnTo>
                        <a:lnTo>
                          <a:pt x="321" y="132239"/>
                        </a:lnTo>
                        <a:lnTo>
                          <a:pt x="33552" y="138923"/>
                        </a:lnTo>
                        <a:lnTo>
                          <a:pt x="52342" y="138923"/>
                        </a:lnTo>
                        <a:lnTo>
                          <a:pt x="52342" y="16084"/>
                        </a:lnTo>
                        <a:lnTo>
                          <a:pt x="83042" y="16084"/>
                        </a:lnTo>
                        <a:lnTo>
                          <a:pt x="83042" y="310"/>
                        </a:lnTo>
                        <a:lnTo>
                          <a:pt x="3031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4" name="フリーフォーム: 図形 113">
                    <a:extLst>
                      <a:ext uri="{FF2B5EF4-FFF2-40B4-BE49-F238E27FC236}">
                        <a16:creationId xmlns:a16="http://schemas.microsoft.com/office/drawing/2014/main" id="{8F2CAD43-C77A-99ED-FA20-8327FDECCC35}"/>
                      </a:ext>
                    </a:extLst>
                  </p:cNvPr>
                  <p:cNvSpPr/>
                  <p:nvPr/>
                </p:nvSpPr>
                <p:spPr>
                  <a:xfrm flipV="1">
                    <a:off x="6613613" y="5334302"/>
                    <a:ext cx="64199" cy="156258"/>
                  </a:xfrm>
                  <a:custGeom>
                    <a:avLst/>
                    <a:gdLst>
                      <a:gd name="connsiteX0" fmla="*/ 48732 w 64199"/>
                      <a:gd name="connsiteY0" fmla="*/ 156574 h 156258"/>
                      <a:gd name="connsiteX1" fmla="*/ 64544 w 64199"/>
                      <a:gd name="connsiteY1" fmla="*/ 156574 h 156258"/>
                      <a:gd name="connsiteX2" fmla="*/ 16156 w 64199"/>
                      <a:gd name="connsiteY2" fmla="*/ 315 h 156258"/>
                      <a:gd name="connsiteX3" fmla="*/ 344 w 64199"/>
                      <a:gd name="connsiteY3" fmla="*/ 315 h 156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4199" h="156258">
                        <a:moveTo>
                          <a:pt x="48732" y="156574"/>
                        </a:moveTo>
                        <a:lnTo>
                          <a:pt x="64544" y="156574"/>
                        </a:lnTo>
                        <a:lnTo>
                          <a:pt x="16156" y="315"/>
                        </a:lnTo>
                        <a:lnTo>
                          <a:pt x="344" y="3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5" name="フリーフォーム: 図形 114">
                    <a:extLst>
                      <a:ext uri="{FF2B5EF4-FFF2-40B4-BE49-F238E27FC236}">
                        <a16:creationId xmlns:a16="http://schemas.microsoft.com/office/drawing/2014/main" id="{184EA56D-F3DF-62A7-02CD-B3A529C88353}"/>
                      </a:ext>
                    </a:extLst>
                  </p:cNvPr>
                  <p:cNvSpPr/>
                  <p:nvPr/>
                </p:nvSpPr>
                <p:spPr>
                  <a:xfrm flipV="1">
                    <a:off x="6684879" y="5331806"/>
                    <a:ext cx="88200" cy="141108"/>
                  </a:xfrm>
                  <a:custGeom>
                    <a:avLst/>
                    <a:gdLst>
                      <a:gd name="connsiteX0" fmla="*/ 22938 w 88200"/>
                      <a:gd name="connsiteY0" fmla="*/ 16084 h 141108"/>
                      <a:gd name="connsiteX1" fmla="*/ 88537 w 88200"/>
                      <a:gd name="connsiteY1" fmla="*/ 16084 h 141108"/>
                      <a:gd name="connsiteX2" fmla="*/ 88537 w 88200"/>
                      <a:gd name="connsiteY2" fmla="*/ 309 h 141108"/>
                      <a:gd name="connsiteX3" fmla="*/ 337 w 88200"/>
                      <a:gd name="connsiteY3" fmla="*/ 309 h 141108"/>
                      <a:gd name="connsiteX4" fmla="*/ 337 w 88200"/>
                      <a:gd name="connsiteY4" fmla="*/ 16084 h 141108"/>
                      <a:gd name="connsiteX5" fmla="*/ 29489 w 88200"/>
                      <a:gd name="connsiteY5" fmla="*/ 45731 h 141108"/>
                      <a:gd name="connsiteX6" fmla="*/ 52715 w 88200"/>
                      <a:gd name="connsiteY6" fmla="*/ 69764 h 141108"/>
                      <a:gd name="connsiteX7" fmla="*/ 65311 w 88200"/>
                      <a:gd name="connsiteY7" fmla="*/ 86875 h 141108"/>
                      <a:gd name="connsiteX8" fmla="*/ 68914 w 88200"/>
                      <a:gd name="connsiteY8" fmla="*/ 100659 h 141108"/>
                      <a:gd name="connsiteX9" fmla="*/ 61142 w 88200"/>
                      <a:gd name="connsiteY9" fmla="*/ 118662 h 141108"/>
                      <a:gd name="connsiteX10" fmla="*/ 40894 w 88200"/>
                      <a:gd name="connsiteY10" fmla="*/ 125643 h 141108"/>
                      <a:gd name="connsiteX11" fmla="*/ 22223 w 88200"/>
                      <a:gd name="connsiteY11" fmla="*/ 122583 h 141108"/>
                      <a:gd name="connsiteX12" fmla="*/ 1260 w 88200"/>
                      <a:gd name="connsiteY12" fmla="*/ 113285 h 141108"/>
                      <a:gd name="connsiteX13" fmla="*/ 1260 w 88200"/>
                      <a:gd name="connsiteY13" fmla="*/ 132238 h 141108"/>
                      <a:gd name="connsiteX14" fmla="*/ 22461 w 88200"/>
                      <a:gd name="connsiteY14" fmla="*/ 139100 h 141108"/>
                      <a:gd name="connsiteX15" fmla="*/ 40536 w 88200"/>
                      <a:gd name="connsiteY15" fmla="*/ 141418 h 141108"/>
                      <a:gd name="connsiteX16" fmla="*/ 74959 w 88200"/>
                      <a:gd name="connsiteY16" fmla="*/ 130634 h 141108"/>
                      <a:gd name="connsiteX17" fmla="*/ 87793 w 88200"/>
                      <a:gd name="connsiteY17" fmla="*/ 101877 h 141108"/>
                      <a:gd name="connsiteX18" fmla="*/ 84577 w 88200"/>
                      <a:gd name="connsiteY18" fmla="*/ 85657 h 141108"/>
                      <a:gd name="connsiteX19" fmla="*/ 72904 w 88200"/>
                      <a:gd name="connsiteY19" fmla="*/ 67625 h 141108"/>
                      <a:gd name="connsiteX20" fmla="*/ 58105 w 88200"/>
                      <a:gd name="connsiteY20" fmla="*/ 52059 h 141108"/>
                      <a:gd name="connsiteX21" fmla="*/ 22938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2938" y="16084"/>
                        </a:moveTo>
                        <a:lnTo>
                          <a:pt x="88537" y="16084"/>
                        </a:lnTo>
                        <a:lnTo>
                          <a:pt x="88537" y="309"/>
                        </a:lnTo>
                        <a:lnTo>
                          <a:pt x="337" y="309"/>
                        </a:lnTo>
                        <a:lnTo>
                          <a:pt x="337" y="16084"/>
                        </a:lnTo>
                        <a:cubicBezTo>
                          <a:pt x="7464" y="23451"/>
                          <a:pt x="17181" y="33333"/>
                          <a:pt x="29489" y="45731"/>
                        </a:cubicBezTo>
                        <a:cubicBezTo>
                          <a:pt x="41817" y="58149"/>
                          <a:pt x="49559" y="66160"/>
                          <a:pt x="52715" y="69764"/>
                        </a:cubicBezTo>
                        <a:cubicBezTo>
                          <a:pt x="58730" y="76498"/>
                          <a:pt x="62929" y="82201"/>
                          <a:pt x="65311" y="86875"/>
                        </a:cubicBezTo>
                        <a:cubicBezTo>
                          <a:pt x="67713" y="91549"/>
                          <a:pt x="68914" y="96144"/>
                          <a:pt x="68914" y="100659"/>
                        </a:cubicBezTo>
                        <a:cubicBezTo>
                          <a:pt x="68914" y="108027"/>
                          <a:pt x="66323" y="114028"/>
                          <a:pt x="61142" y="118662"/>
                        </a:cubicBezTo>
                        <a:cubicBezTo>
                          <a:pt x="55961" y="123316"/>
                          <a:pt x="49211" y="125643"/>
                          <a:pt x="40894" y="125643"/>
                        </a:cubicBezTo>
                        <a:cubicBezTo>
                          <a:pt x="34998" y="125643"/>
                          <a:pt x="28774" y="124623"/>
                          <a:pt x="22223" y="122583"/>
                        </a:cubicBezTo>
                        <a:cubicBezTo>
                          <a:pt x="15692" y="120543"/>
                          <a:pt x="8704" y="117444"/>
                          <a:pt x="1260" y="113285"/>
                        </a:cubicBezTo>
                        <a:lnTo>
                          <a:pt x="1260" y="132238"/>
                        </a:lnTo>
                        <a:cubicBezTo>
                          <a:pt x="8823" y="135268"/>
                          <a:pt x="15891" y="137556"/>
                          <a:pt x="22461" y="139100"/>
                        </a:cubicBezTo>
                        <a:cubicBezTo>
                          <a:pt x="29052" y="140645"/>
                          <a:pt x="35077" y="141418"/>
                          <a:pt x="40536" y="141418"/>
                        </a:cubicBezTo>
                        <a:cubicBezTo>
                          <a:pt x="54929" y="141418"/>
                          <a:pt x="66403" y="137823"/>
                          <a:pt x="74959" y="130634"/>
                        </a:cubicBezTo>
                        <a:cubicBezTo>
                          <a:pt x="83515" y="123464"/>
                          <a:pt x="87793" y="113879"/>
                          <a:pt x="87793" y="101877"/>
                        </a:cubicBezTo>
                        <a:cubicBezTo>
                          <a:pt x="87793" y="96174"/>
                          <a:pt x="86721" y="90767"/>
                          <a:pt x="84577" y="85657"/>
                        </a:cubicBezTo>
                        <a:cubicBezTo>
                          <a:pt x="82453" y="80568"/>
                          <a:pt x="78562" y="74557"/>
                          <a:pt x="72904" y="67625"/>
                        </a:cubicBezTo>
                        <a:cubicBezTo>
                          <a:pt x="71356" y="65823"/>
                          <a:pt x="66423" y="60634"/>
                          <a:pt x="58105" y="52059"/>
                        </a:cubicBezTo>
                        <a:cubicBezTo>
                          <a:pt x="49807" y="43483"/>
                          <a:pt x="38085" y="31491"/>
                          <a:pt x="22938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16" name="グラフィックス 2">
                <a:extLst>
                  <a:ext uri="{FF2B5EF4-FFF2-40B4-BE49-F238E27FC236}">
                    <a16:creationId xmlns:a16="http://schemas.microsoft.com/office/drawing/2014/main" id="{9E94E234-39CD-F7D8-B2D6-5BCAEF097FF6}"/>
                  </a:ext>
                </a:extLst>
              </p:cNvPr>
              <p:cNvGrpSpPr/>
              <p:nvPr/>
            </p:nvGrpSpPr>
            <p:grpSpPr>
              <a:xfrm>
                <a:off x="7187922" y="1105671"/>
                <a:ext cx="45321" cy="4367242"/>
                <a:chOff x="7187922" y="1105671"/>
                <a:chExt cx="45321" cy="4367242"/>
              </a:xfrm>
            </p:grpSpPr>
            <p:sp>
              <p:nvSpPr>
                <p:cNvPr id="117" name="フリーフォーム: 図形 116">
                  <a:extLst>
                    <a:ext uri="{FF2B5EF4-FFF2-40B4-BE49-F238E27FC236}">
                      <a16:creationId xmlns:a16="http://schemas.microsoft.com/office/drawing/2014/main" id="{27206BA9-7688-0C5F-6130-316447354C72}"/>
                    </a:ext>
                  </a:extLst>
                </p:cNvPr>
                <p:cNvSpPr/>
                <p:nvPr/>
              </p:nvSpPr>
              <p:spPr>
                <a:xfrm>
                  <a:off x="7207902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8" name="フリーフォーム: 図形 117">
                  <a:extLst>
                    <a:ext uri="{FF2B5EF4-FFF2-40B4-BE49-F238E27FC236}">
                      <a16:creationId xmlns:a16="http://schemas.microsoft.com/office/drawing/2014/main" id="{36191F4E-A32B-2B87-C490-89F21D673EE1}"/>
                    </a:ext>
                  </a:extLst>
                </p:cNvPr>
                <p:cNvSpPr/>
                <p:nvPr/>
              </p:nvSpPr>
              <p:spPr>
                <a:xfrm>
                  <a:off x="7207902" y="5239750"/>
                  <a:ext cx="12705" cy="44362"/>
                </a:xfrm>
                <a:custGeom>
                  <a:avLst/>
                  <a:gdLst>
                    <a:gd name="connsiteX0" fmla="*/ 405 w 12705"/>
                    <a:gd name="connsiteY0" fmla="*/ 333 h 44362"/>
                    <a:gd name="connsiteX1" fmla="*/ 405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405" y="333"/>
                      </a:moveTo>
                      <a:lnTo>
                        <a:pt x="405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9" name="フリーフォーム: 図形 118">
                  <a:extLst>
                    <a:ext uri="{FF2B5EF4-FFF2-40B4-BE49-F238E27FC236}">
                      <a16:creationId xmlns:a16="http://schemas.microsoft.com/office/drawing/2014/main" id="{9624DF6A-2429-BECB-1BB0-39B79C1EBBD9}"/>
                    </a:ext>
                  </a:extLst>
                </p:cNvPr>
                <p:cNvSpPr/>
                <p:nvPr/>
              </p:nvSpPr>
              <p:spPr>
                <a:xfrm flipV="1">
                  <a:off x="7187922" y="5328449"/>
                  <a:ext cx="45321" cy="144465"/>
                </a:xfrm>
                <a:custGeom>
                  <a:avLst/>
                  <a:gdLst>
                    <a:gd name="connsiteX0" fmla="*/ 28589 w 45321"/>
                    <a:gd name="connsiteY0" fmla="*/ 144773 h 144465"/>
                    <a:gd name="connsiteX1" fmla="*/ 45711 w 45321"/>
                    <a:gd name="connsiteY1" fmla="*/ 144773 h 144465"/>
                    <a:gd name="connsiteX2" fmla="*/ 41512 w 45321"/>
                    <a:gd name="connsiteY2" fmla="*/ 123117 h 144465"/>
                    <a:gd name="connsiteX3" fmla="*/ 24390 w 45321"/>
                    <a:gd name="connsiteY3" fmla="*/ 123117 h 144465"/>
                    <a:gd name="connsiteX4" fmla="*/ 20757 w 45321"/>
                    <a:gd name="connsiteY4" fmla="*/ 104283 h 144465"/>
                    <a:gd name="connsiteX5" fmla="*/ 37880 w 45321"/>
                    <a:gd name="connsiteY5" fmla="*/ 104283 h 144465"/>
                    <a:gd name="connsiteX6" fmla="*/ 17512 w 45321"/>
                    <a:gd name="connsiteY6" fmla="*/ 308 h 144465"/>
                    <a:gd name="connsiteX7" fmla="*/ 390 w 45321"/>
                    <a:gd name="connsiteY7" fmla="*/ 308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321" h="144465">
                      <a:moveTo>
                        <a:pt x="28589" y="144773"/>
                      </a:moveTo>
                      <a:lnTo>
                        <a:pt x="45711" y="144773"/>
                      </a:lnTo>
                      <a:lnTo>
                        <a:pt x="41512" y="123117"/>
                      </a:lnTo>
                      <a:lnTo>
                        <a:pt x="24390" y="123117"/>
                      </a:lnTo>
                      <a:close/>
                      <a:moveTo>
                        <a:pt x="20757" y="104283"/>
                      </a:moveTo>
                      <a:lnTo>
                        <a:pt x="37880" y="104283"/>
                      </a:lnTo>
                      <a:lnTo>
                        <a:pt x="17512" y="308"/>
                      </a:lnTo>
                      <a:lnTo>
                        <a:pt x="390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20" name="グラフィックス 2">
                <a:extLst>
                  <a:ext uri="{FF2B5EF4-FFF2-40B4-BE49-F238E27FC236}">
                    <a16:creationId xmlns:a16="http://schemas.microsoft.com/office/drawing/2014/main" id="{46BDCFFB-1240-1326-9E6E-1814677B785D}"/>
                  </a:ext>
                </a:extLst>
              </p:cNvPr>
              <p:cNvGrpSpPr/>
              <p:nvPr/>
            </p:nvGrpSpPr>
            <p:grpSpPr>
              <a:xfrm>
                <a:off x="7630056" y="1105671"/>
                <a:ext cx="560901" cy="4384888"/>
                <a:chOff x="7630056" y="1105671"/>
                <a:chExt cx="560901" cy="4384888"/>
              </a:xfrm>
            </p:grpSpPr>
            <p:sp>
              <p:nvSpPr>
                <p:cNvPr id="121" name="フリーフォーム: 図形 120">
                  <a:extLst>
                    <a:ext uri="{FF2B5EF4-FFF2-40B4-BE49-F238E27FC236}">
                      <a16:creationId xmlns:a16="http://schemas.microsoft.com/office/drawing/2014/main" id="{AE6AC3F6-3AE7-51BA-E471-439EF1A821BF}"/>
                    </a:ext>
                  </a:extLst>
                </p:cNvPr>
                <p:cNvSpPr/>
                <p:nvPr/>
              </p:nvSpPr>
              <p:spPr>
                <a:xfrm>
                  <a:off x="791684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2" name="フリーフォーム: 図形 121">
                  <a:extLst>
                    <a:ext uri="{FF2B5EF4-FFF2-40B4-BE49-F238E27FC236}">
                      <a16:creationId xmlns:a16="http://schemas.microsoft.com/office/drawing/2014/main" id="{40DA6BD2-ECF5-763A-EBC9-F430A6C4BF66}"/>
                    </a:ext>
                  </a:extLst>
                </p:cNvPr>
                <p:cNvSpPr/>
                <p:nvPr/>
              </p:nvSpPr>
              <p:spPr>
                <a:xfrm>
                  <a:off x="7916841" y="5239750"/>
                  <a:ext cx="12705" cy="44362"/>
                </a:xfrm>
                <a:custGeom>
                  <a:avLst/>
                  <a:gdLst>
                    <a:gd name="connsiteX0" fmla="*/ 461 w 12705"/>
                    <a:gd name="connsiteY0" fmla="*/ 333 h 44362"/>
                    <a:gd name="connsiteX1" fmla="*/ 461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461" y="333"/>
                      </a:moveTo>
                      <a:lnTo>
                        <a:pt x="461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23" name="グラフィックス 2">
                  <a:extLst>
                    <a:ext uri="{FF2B5EF4-FFF2-40B4-BE49-F238E27FC236}">
                      <a16:creationId xmlns:a16="http://schemas.microsoft.com/office/drawing/2014/main" id="{CEF50443-7217-91FD-A1A8-09FB84E2AE5C}"/>
                    </a:ext>
                  </a:extLst>
                </p:cNvPr>
                <p:cNvGrpSpPr/>
                <p:nvPr/>
              </p:nvGrpSpPr>
              <p:grpSpPr>
                <a:xfrm>
                  <a:off x="7630056" y="5328449"/>
                  <a:ext cx="560901" cy="162111"/>
                  <a:chOff x="7630056" y="5328449"/>
                  <a:chExt cx="560901" cy="162111"/>
                </a:xfrm>
                <a:solidFill>
                  <a:srgbClr val="000000"/>
                </a:solidFill>
              </p:grpSpPr>
              <p:sp>
                <p:nvSpPr>
                  <p:cNvPr id="124" name="フリーフォーム: 図形 123">
                    <a:extLst>
                      <a:ext uri="{FF2B5EF4-FFF2-40B4-BE49-F238E27FC236}">
                        <a16:creationId xmlns:a16="http://schemas.microsoft.com/office/drawing/2014/main" id="{E7E73CF9-BB08-0036-6ACC-ED9E52127701}"/>
                      </a:ext>
                    </a:extLst>
                  </p:cNvPr>
                  <p:cNvSpPr/>
                  <p:nvPr/>
                </p:nvSpPr>
                <p:spPr>
                  <a:xfrm flipV="1">
                    <a:off x="7630056" y="5328449"/>
                    <a:ext cx="45321" cy="144465"/>
                  </a:xfrm>
                  <a:custGeom>
                    <a:avLst/>
                    <a:gdLst>
                      <a:gd name="connsiteX0" fmla="*/ 28624 w 45321"/>
                      <a:gd name="connsiteY0" fmla="*/ 144773 h 144465"/>
                      <a:gd name="connsiteX1" fmla="*/ 45746 w 45321"/>
                      <a:gd name="connsiteY1" fmla="*/ 144773 h 144465"/>
                      <a:gd name="connsiteX2" fmla="*/ 41547 w 45321"/>
                      <a:gd name="connsiteY2" fmla="*/ 123117 h 144465"/>
                      <a:gd name="connsiteX3" fmla="*/ 24425 w 45321"/>
                      <a:gd name="connsiteY3" fmla="*/ 123117 h 144465"/>
                      <a:gd name="connsiteX4" fmla="*/ 20792 w 45321"/>
                      <a:gd name="connsiteY4" fmla="*/ 104283 h 144465"/>
                      <a:gd name="connsiteX5" fmla="*/ 37914 w 45321"/>
                      <a:gd name="connsiteY5" fmla="*/ 104283 h 144465"/>
                      <a:gd name="connsiteX6" fmla="*/ 17547 w 45321"/>
                      <a:gd name="connsiteY6" fmla="*/ 308 h 144465"/>
                      <a:gd name="connsiteX7" fmla="*/ 425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624" y="144773"/>
                        </a:moveTo>
                        <a:lnTo>
                          <a:pt x="45746" y="144773"/>
                        </a:lnTo>
                        <a:lnTo>
                          <a:pt x="41547" y="123117"/>
                        </a:lnTo>
                        <a:lnTo>
                          <a:pt x="24425" y="123117"/>
                        </a:lnTo>
                        <a:close/>
                        <a:moveTo>
                          <a:pt x="20792" y="104283"/>
                        </a:moveTo>
                        <a:lnTo>
                          <a:pt x="37914" y="104283"/>
                        </a:lnTo>
                        <a:lnTo>
                          <a:pt x="17547" y="308"/>
                        </a:lnTo>
                        <a:lnTo>
                          <a:pt x="425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25" name="フリーフォーム: 図形 124">
                    <a:extLst>
                      <a:ext uri="{FF2B5EF4-FFF2-40B4-BE49-F238E27FC236}">
                        <a16:creationId xmlns:a16="http://schemas.microsoft.com/office/drawing/2014/main" id="{3AB0FFF0-0EC1-EB03-A7CE-DA211B953336}"/>
                      </a:ext>
                    </a:extLst>
                  </p:cNvPr>
                  <p:cNvSpPr/>
                  <p:nvPr/>
                </p:nvSpPr>
                <p:spPr>
                  <a:xfrm flipV="1">
                    <a:off x="7733622" y="5353700"/>
                    <a:ext cx="119287" cy="119214"/>
                  </a:xfrm>
                  <a:custGeom>
                    <a:avLst/>
                    <a:gdLst>
                      <a:gd name="connsiteX0" fmla="*/ 67885 w 119287"/>
                      <a:gd name="connsiteY0" fmla="*/ 119530 h 119214"/>
                      <a:gd name="connsiteX1" fmla="*/ 67885 w 119287"/>
                      <a:gd name="connsiteY1" fmla="*/ 67810 h 119214"/>
                      <a:gd name="connsiteX2" fmla="*/ 119697 w 119287"/>
                      <a:gd name="connsiteY2" fmla="*/ 67810 h 119214"/>
                      <a:gd name="connsiteX3" fmla="*/ 119697 w 119287"/>
                      <a:gd name="connsiteY3" fmla="*/ 52036 h 119214"/>
                      <a:gd name="connsiteX4" fmla="*/ 67885 w 119287"/>
                      <a:gd name="connsiteY4" fmla="*/ 52036 h 119214"/>
                      <a:gd name="connsiteX5" fmla="*/ 67885 w 119287"/>
                      <a:gd name="connsiteY5" fmla="*/ 316 h 119214"/>
                      <a:gd name="connsiteX6" fmla="*/ 52252 w 119287"/>
                      <a:gd name="connsiteY6" fmla="*/ 316 h 119214"/>
                      <a:gd name="connsiteX7" fmla="*/ 52252 w 119287"/>
                      <a:gd name="connsiteY7" fmla="*/ 52036 h 119214"/>
                      <a:gd name="connsiteX8" fmla="*/ 409 w 119287"/>
                      <a:gd name="connsiteY8" fmla="*/ 52036 h 119214"/>
                      <a:gd name="connsiteX9" fmla="*/ 409 w 119287"/>
                      <a:gd name="connsiteY9" fmla="*/ 67810 h 119214"/>
                      <a:gd name="connsiteX10" fmla="*/ 52252 w 119287"/>
                      <a:gd name="connsiteY10" fmla="*/ 67810 h 119214"/>
                      <a:gd name="connsiteX11" fmla="*/ 52252 w 119287"/>
                      <a:gd name="connsiteY11" fmla="*/ 11953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885" y="119530"/>
                        </a:moveTo>
                        <a:lnTo>
                          <a:pt x="67885" y="67810"/>
                        </a:lnTo>
                        <a:lnTo>
                          <a:pt x="119697" y="67810"/>
                        </a:lnTo>
                        <a:lnTo>
                          <a:pt x="119697" y="52036"/>
                        </a:lnTo>
                        <a:lnTo>
                          <a:pt x="67885" y="52036"/>
                        </a:lnTo>
                        <a:lnTo>
                          <a:pt x="67885" y="316"/>
                        </a:lnTo>
                        <a:lnTo>
                          <a:pt x="52252" y="316"/>
                        </a:lnTo>
                        <a:lnTo>
                          <a:pt x="52252" y="52036"/>
                        </a:lnTo>
                        <a:lnTo>
                          <a:pt x="409" y="52036"/>
                        </a:lnTo>
                        <a:lnTo>
                          <a:pt x="409" y="67810"/>
                        </a:lnTo>
                        <a:lnTo>
                          <a:pt x="52252" y="67810"/>
                        </a:lnTo>
                        <a:lnTo>
                          <a:pt x="52252" y="119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26" name="フリーフォーム: 図形 125">
                    <a:extLst>
                      <a:ext uri="{FF2B5EF4-FFF2-40B4-BE49-F238E27FC236}">
                        <a16:creationId xmlns:a16="http://schemas.microsoft.com/office/drawing/2014/main" id="{BE120114-772C-AA16-F786-C6DF5737C61D}"/>
                      </a:ext>
                    </a:extLst>
                  </p:cNvPr>
                  <p:cNvSpPr/>
                  <p:nvPr/>
                </p:nvSpPr>
                <p:spPr>
                  <a:xfrm flipV="1">
                    <a:off x="7931175" y="5334302"/>
                    <a:ext cx="82721" cy="138612"/>
                  </a:xfrm>
                  <a:custGeom>
                    <a:avLst/>
                    <a:gdLst>
                      <a:gd name="connsiteX0" fmla="*/ 3142 w 82721"/>
                      <a:gd name="connsiteY0" fmla="*/ 16084 h 138612"/>
                      <a:gd name="connsiteX1" fmla="*/ 33843 w 82721"/>
                      <a:gd name="connsiteY1" fmla="*/ 16084 h 138612"/>
                      <a:gd name="connsiteX2" fmla="*/ 33843 w 82721"/>
                      <a:gd name="connsiteY2" fmla="*/ 121841 h 138612"/>
                      <a:gd name="connsiteX3" fmla="*/ 433 w 82721"/>
                      <a:gd name="connsiteY3" fmla="*/ 115157 h 138612"/>
                      <a:gd name="connsiteX4" fmla="*/ 433 w 82721"/>
                      <a:gd name="connsiteY4" fmla="*/ 132239 h 138612"/>
                      <a:gd name="connsiteX5" fmla="*/ 33664 w 82721"/>
                      <a:gd name="connsiteY5" fmla="*/ 138923 h 138612"/>
                      <a:gd name="connsiteX6" fmla="*/ 52453 w 82721"/>
                      <a:gd name="connsiteY6" fmla="*/ 138923 h 138612"/>
                      <a:gd name="connsiteX7" fmla="*/ 52453 w 82721"/>
                      <a:gd name="connsiteY7" fmla="*/ 16084 h 138612"/>
                      <a:gd name="connsiteX8" fmla="*/ 83154 w 82721"/>
                      <a:gd name="connsiteY8" fmla="*/ 16084 h 138612"/>
                      <a:gd name="connsiteX9" fmla="*/ 83154 w 82721"/>
                      <a:gd name="connsiteY9" fmla="*/ 310 h 138612"/>
                      <a:gd name="connsiteX10" fmla="*/ 3142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142" y="16084"/>
                        </a:moveTo>
                        <a:lnTo>
                          <a:pt x="33843" y="16084"/>
                        </a:lnTo>
                        <a:lnTo>
                          <a:pt x="33843" y="121841"/>
                        </a:lnTo>
                        <a:lnTo>
                          <a:pt x="433" y="115157"/>
                        </a:lnTo>
                        <a:lnTo>
                          <a:pt x="433" y="132239"/>
                        </a:lnTo>
                        <a:lnTo>
                          <a:pt x="33664" y="138923"/>
                        </a:lnTo>
                        <a:lnTo>
                          <a:pt x="52453" y="138923"/>
                        </a:lnTo>
                        <a:lnTo>
                          <a:pt x="52453" y="16084"/>
                        </a:lnTo>
                        <a:lnTo>
                          <a:pt x="83154" y="16084"/>
                        </a:lnTo>
                        <a:lnTo>
                          <a:pt x="83154" y="310"/>
                        </a:lnTo>
                        <a:lnTo>
                          <a:pt x="3142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27" name="フリーフォーム: 図形 126">
                    <a:extLst>
                      <a:ext uri="{FF2B5EF4-FFF2-40B4-BE49-F238E27FC236}">
                        <a16:creationId xmlns:a16="http://schemas.microsoft.com/office/drawing/2014/main" id="{D6D82343-7920-13C5-B0E1-352805A4B454}"/>
                      </a:ext>
                    </a:extLst>
                  </p:cNvPr>
                  <p:cNvSpPr/>
                  <p:nvPr/>
                </p:nvSpPr>
                <p:spPr>
                  <a:xfrm flipV="1">
                    <a:off x="8031491" y="5334302"/>
                    <a:ext cx="64199" cy="156258"/>
                  </a:xfrm>
                  <a:custGeom>
                    <a:avLst/>
                    <a:gdLst>
                      <a:gd name="connsiteX0" fmla="*/ 48844 w 64199"/>
                      <a:gd name="connsiteY0" fmla="*/ 156574 h 156258"/>
                      <a:gd name="connsiteX1" fmla="*/ 64655 w 64199"/>
                      <a:gd name="connsiteY1" fmla="*/ 156574 h 156258"/>
                      <a:gd name="connsiteX2" fmla="*/ 16267 w 64199"/>
                      <a:gd name="connsiteY2" fmla="*/ 315 h 156258"/>
                      <a:gd name="connsiteX3" fmla="*/ 456 w 64199"/>
                      <a:gd name="connsiteY3" fmla="*/ 315 h 156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4199" h="156258">
                        <a:moveTo>
                          <a:pt x="48844" y="156574"/>
                        </a:moveTo>
                        <a:lnTo>
                          <a:pt x="64655" y="156574"/>
                        </a:lnTo>
                        <a:lnTo>
                          <a:pt x="16267" y="315"/>
                        </a:lnTo>
                        <a:lnTo>
                          <a:pt x="456" y="3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28" name="フリーフォーム: 図形 127">
                    <a:extLst>
                      <a:ext uri="{FF2B5EF4-FFF2-40B4-BE49-F238E27FC236}">
                        <a16:creationId xmlns:a16="http://schemas.microsoft.com/office/drawing/2014/main" id="{3BF3A3E0-6D13-A392-F750-DE7ED98EAFC3}"/>
                      </a:ext>
                    </a:extLst>
                  </p:cNvPr>
                  <p:cNvSpPr/>
                  <p:nvPr/>
                </p:nvSpPr>
                <p:spPr>
                  <a:xfrm flipV="1">
                    <a:off x="8102757" y="5331806"/>
                    <a:ext cx="88200" cy="141108"/>
                  </a:xfrm>
                  <a:custGeom>
                    <a:avLst/>
                    <a:gdLst>
                      <a:gd name="connsiteX0" fmla="*/ 23049 w 88200"/>
                      <a:gd name="connsiteY0" fmla="*/ 16084 h 141108"/>
                      <a:gd name="connsiteX1" fmla="*/ 88649 w 88200"/>
                      <a:gd name="connsiteY1" fmla="*/ 16084 h 141108"/>
                      <a:gd name="connsiteX2" fmla="*/ 88649 w 88200"/>
                      <a:gd name="connsiteY2" fmla="*/ 309 h 141108"/>
                      <a:gd name="connsiteX3" fmla="*/ 448 w 88200"/>
                      <a:gd name="connsiteY3" fmla="*/ 309 h 141108"/>
                      <a:gd name="connsiteX4" fmla="*/ 448 w 88200"/>
                      <a:gd name="connsiteY4" fmla="*/ 16084 h 141108"/>
                      <a:gd name="connsiteX5" fmla="*/ 29600 w 88200"/>
                      <a:gd name="connsiteY5" fmla="*/ 45731 h 141108"/>
                      <a:gd name="connsiteX6" fmla="*/ 52827 w 88200"/>
                      <a:gd name="connsiteY6" fmla="*/ 69764 h 141108"/>
                      <a:gd name="connsiteX7" fmla="*/ 65423 w 88200"/>
                      <a:gd name="connsiteY7" fmla="*/ 86875 h 141108"/>
                      <a:gd name="connsiteX8" fmla="*/ 69026 w 88200"/>
                      <a:gd name="connsiteY8" fmla="*/ 100659 h 141108"/>
                      <a:gd name="connsiteX9" fmla="*/ 61254 w 88200"/>
                      <a:gd name="connsiteY9" fmla="*/ 118662 h 141108"/>
                      <a:gd name="connsiteX10" fmla="*/ 41005 w 88200"/>
                      <a:gd name="connsiteY10" fmla="*/ 125643 h 141108"/>
                      <a:gd name="connsiteX11" fmla="*/ 22335 w 88200"/>
                      <a:gd name="connsiteY11" fmla="*/ 122583 h 141108"/>
                      <a:gd name="connsiteX12" fmla="*/ 1372 w 88200"/>
                      <a:gd name="connsiteY12" fmla="*/ 113285 h 141108"/>
                      <a:gd name="connsiteX13" fmla="*/ 1372 w 88200"/>
                      <a:gd name="connsiteY13" fmla="*/ 132238 h 141108"/>
                      <a:gd name="connsiteX14" fmla="*/ 22573 w 88200"/>
                      <a:gd name="connsiteY14" fmla="*/ 139100 h 141108"/>
                      <a:gd name="connsiteX15" fmla="*/ 40648 w 88200"/>
                      <a:gd name="connsiteY15" fmla="*/ 141418 h 141108"/>
                      <a:gd name="connsiteX16" fmla="*/ 75071 w 88200"/>
                      <a:gd name="connsiteY16" fmla="*/ 130634 h 141108"/>
                      <a:gd name="connsiteX17" fmla="*/ 87905 w 88200"/>
                      <a:gd name="connsiteY17" fmla="*/ 101877 h 141108"/>
                      <a:gd name="connsiteX18" fmla="*/ 84688 w 88200"/>
                      <a:gd name="connsiteY18" fmla="*/ 85657 h 141108"/>
                      <a:gd name="connsiteX19" fmla="*/ 73016 w 88200"/>
                      <a:gd name="connsiteY19" fmla="*/ 67625 h 141108"/>
                      <a:gd name="connsiteX20" fmla="*/ 58216 w 88200"/>
                      <a:gd name="connsiteY20" fmla="*/ 52059 h 141108"/>
                      <a:gd name="connsiteX21" fmla="*/ 23049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3049" y="16084"/>
                        </a:moveTo>
                        <a:lnTo>
                          <a:pt x="88649" y="16084"/>
                        </a:lnTo>
                        <a:lnTo>
                          <a:pt x="88649" y="309"/>
                        </a:lnTo>
                        <a:lnTo>
                          <a:pt x="448" y="309"/>
                        </a:lnTo>
                        <a:lnTo>
                          <a:pt x="448" y="16084"/>
                        </a:lnTo>
                        <a:cubicBezTo>
                          <a:pt x="7575" y="23451"/>
                          <a:pt x="17293" y="33333"/>
                          <a:pt x="29600" y="45731"/>
                        </a:cubicBezTo>
                        <a:cubicBezTo>
                          <a:pt x="41928" y="58149"/>
                          <a:pt x="49670" y="66160"/>
                          <a:pt x="52827" y="69764"/>
                        </a:cubicBezTo>
                        <a:cubicBezTo>
                          <a:pt x="58842" y="76498"/>
                          <a:pt x="63040" y="82201"/>
                          <a:pt x="65423" y="86875"/>
                        </a:cubicBezTo>
                        <a:cubicBezTo>
                          <a:pt x="67825" y="91549"/>
                          <a:pt x="69026" y="96144"/>
                          <a:pt x="69026" y="100659"/>
                        </a:cubicBezTo>
                        <a:cubicBezTo>
                          <a:pt x="69026" y="108027"/>
                          <a:pt x="66435" y="114028"/>
                          <a:pt x="61254" y="118662"/>
                        </a:cubicBezTo>
                        <a:cubicBezTo>
                          <a:pt x="56072" y="123316"/>
                          <a:pt x="49323" y="125643"/>
                          <a:pt x="41005" y="125643"/>
                        </a:cubicBezTo>
                        <a:cubicBezTo>
                          <a:pt x="35109" y="125643"/>
                          <a:pt x="28886" y="124623"/>
                          <a:pt x="22335" y="122583"/>
                        </a:cubicBezTo>
                        <a:cubicBezTo>
                          <a:pt x="15804" y="120543"/>
                          <a:pt x="8816" y="117444"/>
                          <a:pt x="1372" y="113285"/>
                        </a:cubicBezTo>
                        <a:lnTo>
                          <a:pt x="1372" y="132238"/>
                        </a:lnTo>
                        <a:cubicBezTo>
                          <a:pt x="8935" y="135268"/>
                          <a:pt x="16002" y="137556"/>
                          <a:pt x="22573" y="139100"/>
                        </a:cubicBezTo>
                        <a:cubicBezTo>
                          <a:pt x="29164" y="140645"/>
                          <a:pt x="35189" y="141418"/>
                          <a:pt x="40648" y="141418"/>
                        </a:cubicBezTo>
                        <a:cubicBezTo>
                          <a:pt x="55040" y="141418"/>
                          <a:pt x="66514" y="137823"/>
                          <a:pt x="75071" y="130634"/>
                        </a:cubicBezTo>
                        <a:cubicBezTo>
                          <a:pt x="83627" y="123464"/>
                          <a:pt x="87905" y="113879"/>
                          <a:pt x="87905" y="101877"/>
                        </a:cubicBezTo>
                        <a:cubicBezTo>
                          <a:pt x="87905" y="96174"/>
                          <a:pt x="86832" y="90767"/>
                          <a:pt x="84688" y="85657"/>
                        </a:cubicBezTo>
                        <a:cubicBezTo>
                          <a:pt x="82565" y="80568"/>
                          <a:pt x="78674" y="74557"/>
                          <a:pt x="73016" y="67625"/>
                        </a:cubicBezTo>
                        <a:cubicBezTo>
                          <a:pt x="71468" y="65823"/>
                          <a:pt x="66534" y="60634"/>
                          <a:pt x="58216" y="52059"/>
                        </a:cubicBezTo>
                        <a:cubicBezTo>
                          <a:pt x="49919" y="43483"/>
                          <a:pt x="38196" y="31491"/>
                          <a:pt x="23049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29" name="グラフィックス 2">
                <a:extLst>
                  <a:ext uri="{FF2B5EF4-FFF2-40B4-BE49-F238E27FC236}">
                    <a16:creationId xmlns:a16="http://schemas.microsoft.com/office/drawing/2014/main" id="{C44F3254-8619-317E-2097-80264B597B11}"/>
                  </a:ext>
                </a:extLst>
              </p:cNvPr>
              <p:cNvGrpSpPr/>
              <p:nvPr/>
            </p:nvGrpSpPr>
            <p:grpSpPr>
              <a:xfrm>
                <a:off x="8427612" y="1105671"/>
                <a:ext cx="383840" cy="4367242"/>
                <a:chOff x="8427612" y="1105671"/>
                <a:chExt cx="383840" cy="4367242"/>
              </a:xfrm>
            </p:grpSpPr>
            <p:sp>
              <p:nvSpPr>
                <p:cNvPr id="130" name="フリーフォーム: 図形 129">
                  <a:extLst>
                    <a:ext uri="{FF2B5EF4-FFF2-40B4-BE49-F238E27FC236}">
                      <a16:creationId xmlns:a16="http://schemas.microsoft.com/office/drawing/2014/main" id="{314D9EF3-FA48-18D1-1EED-6CDF94BF4DE8}"/>
                    </a:ext>
                  </a:extLst>
                </p:cNvPr>
                <p:cNvSpPr/>
                <p:nvPr/>
              </p:nvSpPr>
              <p:spPr>
                <a:xfrm>
                  <a:off x="862578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1" name="フリーフォーム: 図形 130">
                  <a:extLst>
                    <a:ext uri="{FF2B5EF4-FFF2-40B4-BE49-F238E27FC236}">
                      <a16:creationId xmlns:a16="http://schemas.microsoft.com/office/drawing/2014/main" id="{E440C75F-3C38-C680-EFCF-6A7C654BF489}"/>
                    </a:ext>
                  </a:extLst>
                </p:cNvPr>
                <p:cNvSpPr/>
                <p:nvPr/>
              </p:nvSpPr>
              <p:spPr>
                <a:xfrm>
                  <a:off x="8625780" y="5239750"/>
                  <a:ext cx="12705" cy="44362"/>
                </a:xfrm>
                <a:custGeom>
                  <a:avLst/>
                  <a:gdLst>
                    <a:gd name="connsiteX0" fmla="*/ 517 w 12705"/>
                    <a:gd name="connsiteY0" fmla="*/ 333 h 44362"/>
                    <a:gd name="connsiteX1" fmla="*/ 517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517" y="333"/>
                      </a:moveTo>
                      <a:lnTo>
                        <a:pt x="517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32" name="グラフィックス 2">
                  <a:extLst>
                    <a:ext uri="{FF2B5EF4-FFF2-40B4-BE49-F238E27FC236}">
                      <a16:creationId xmlns:a16="http://schemas.microsoft.com/office/drawing/2014/main" id="{302975D0-F3BE-345E-05D6-CCF07D722B4B}"/>
                    </a:ext>
                  </a:extLst>
                </p:cNvPr>
                <p:cNvGrpSpPr/>
                <p:nvPr/>
              </p:nvGrpSpPr>
              <p:grpSpPr>
                <a:xfrm>
                  <a:off x="8427612" y="5328449"/>
                  <a:ext cx="383840" cy="144465"/>
                  <a:chOff x="8427612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133" name="フリーフォーム: 図形 132">
                    <a:extLst>
                      <a:ext uri="{FF2B5EF4-FFF2-40B4-BE49-F238E27FC236}">
                        <a16:creationId xmlns:a16="http://schemas.microsoft.com/office/drawing/2014/main" id="{B8B65E96-8A7B-DE62-0876-C1D8152C3107}"/>
                      </a:ext>
                    </a:extLst>
                  </p:cNvPr>
                  <p:cNvSpPr/>
                  <p:nvPr/>
                </p:nvSpPr>
                <p:spPr>
                  <a:xfrm flipV="1">
                    <a:off x="8427612" y="5328449"/>
                    <a:ext cx="45321" cy="144465"/>
                  </a:xfrm>
                  <a:custGeom>
                    <a:avLst/>
                    <a:gdLst>
                      <a:gd name="connsiteX0" fmla="*/ 28687 w 45321"/>
                      <a:gd name="connsiteY0" fmla="*/ 144773 h 144465"/>
                      <a:gd name="connsiteX1" fmla="*/ 45809 w 45321"/>
                      <a:gd name="connsiteY1" fmla="*/ 144773 h 144465"/>
                      <a:gd name="connsiteX2" fmla="*/ 41610 w 45321"/>
                      <a:gd name="connsiteY2" fmla="*/ 123117 h 144465"/>
                      <a:gd name="connsiteX3" fmla="*/ 24488 w 45321"/>
                      <a:gd name="connsiteY3" fmla="*/ 123117 h 144465"/>
                      <a:gd name="connsiteX4" fmla="*/ 20855 w 45321"/>
                      <a:gd name="connsiteY4" fmla="*/ 104283 h 144465"/>
                      <a:gd name="connsiteX5" fmla="*/ 37977 w 45321"/>
                      <a:gd name="connsiteY5" fmla="*/ 104283 h 144465"/>
                      <a:gd name="connsiteX6" fmla="*/ 17609 w 45321"/>
                      <a:gd name="connsiteY6" fmla="*/ 308 h 144465"/>
                      <a:gd name="connsiteX7" fmla="*/ 487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687" y="144773"/>
                        </a:moveTo>
                        <a:lnTo>
                          <a:pt x="45809" y="144773"/>
                        </a:lnTo>
                        <a:lnTo>
                          <a:pt x="41610" y="123117"/>
                        </a:lnTo>
                        <a:lnTo>
                          <a:pt x="24488" y="123117"/>
                        </a:lnTo>
                        <a:close/>
                        <a:moveTo>
                          <a:pt x="20855" y="104283"/>
                        </a:moveTo>
                        <a:lnTo>
                          <a:pt x="37977" y="104283"/>
                        </a:lnTo>
                        <a:lnTo>
                          <a:pt x="17609" y="308"/>
                        </a:lnTo>
                        <a:lnTo>
                          <a:pt x="48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34" name="フリーフォーム: 図形 133">
                    <a:extLst>
                      <a:ext uri="{FF2B5EF4-FFF2-40B4-BE49-F238E27FC236}">
                        <a16:creationId xmlns:a16="http://schemas.microsoft.com/office/drawing/2014/main" id="{9109943A-E9CD-7B2C-4453-D7FE09414A9A}"/>
                      </a:ext>
                    </a:extLst>
                  </p:cNvPr>
                  <p:cNvSpPr/>
                  <p:nvPr/>
                </p:nvSpPr>
                <p:spPr>
                  <a:xfrm flipV="1">
                    <a:off x="8531178" y="5353700"/>
                    <a:ext cx="119287" cy="119214"/>
                  </a:xfrm>
                  <a:custGeom>
                    <a:avLst/>
                    <a:gdLst>
                      <a:gd name="connsiteX0" fmla="*/ 67947 w 119287"/>
                      <a:gd name="connsiteY0" fmla="*/ 119530 h 119214"/>
                      <a:gd name="connsiteX1" fmla="*/ 67947 w 119287"/>
                      <a:gd name="connsiteY1" fmla="*/ 67810 h 119214"/>
                      <a:gd name="connsiteX2" fmla="*/ 119760 w 119287"/>
                      <a:gd name="connsiteY2" fmla="*/ 67810 h 119214"/>
                      <a:gd name="connsiteX3" fmla="*/ 119760 w 119287"/>
                      <a:gd name="connsiteY3" fmla="*/ 52036 h 119214"/>
                      <a:gd name="connsiteX4" fmla="*/ 67947 w 119287"/>
                      <a:gd name="connsiteY4" fmla="*/ 52036 h 119214"/>
                      <a:gd name="connsiteX5" fmla="*/ 67947 w 119287"/>
                      <a:gd name="connsiteY5" fmla="*/ 316 h 119214"/>
                      <a:gd name="connsiteX6" fmla="*/ 52314 w 119287"/>
                      <a:gd name="connsiteY6" fmla="*/ 316 h 119214"/>
                      <a:gd name="connsiteX7" fmla="*/ 52314 w 119287"/>
                      <a:gd name="connsiteY7" fmla="*/ 52036 h 119214"/>
                      <a:gd name="connsiteX8" fmla="*/ 472 w 119287"/>
                      <a:gd name="connsiteY8" fmla="*/ 52036 h 119214"/>
                      <a:gd name="connsiteX9" fmla="*/ 472 w 119287"/>
                      <a:gd name="connsiteY9" fmla="*/ 67810 h 119214"/>
                      <a:gd name="connsiteX10" fmla="*/ 52314 w 119287"/>
                      <a:gd name="connsiteY10" fmla="*/ 67810 h 119214"/>
                      <a:gd name="connsiteX11" fmla="*/ 52314 w 119287"/>
                      <a:gd name="connsiteY11" fmla="*/ 11953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947" y="119530"/>
                        </a:moveTo>
                        <a:lnTo>
                          <a:pt x="67947" y="67810"/>
                        </a:lnTo>
                        <a:lnTo>
                          <a:pt x="119760" y="67810"/>
                        </a:lnTo>
                        <a:lnTo>
                          <a:pt x="119760" y="52036"/>
                        </a:lnTo>
                        <a:lnTo>
                          <a:pt x="67947" y="52036"/>
                        </a:lnTo>
                        <a:lnTo>
                          <a:pt x="67947" y="316"/>
                        </a:lnTo>
                        <a:lnTo>
                          <a:pt x="52314" y="316"/>
                        </a:lnTo>
                        <a:lnTo>
                          <a:pt x="52314" y="52036"/>
                        </a:lnTo>
                        <a:lnTo>
                          <a:pt x="472" y="52036"/>
                        </a:lnTo>
                        <a:lnTo>
                          <a:pt x="472" y="67810"/>
                        </a:lnTo>
                        <a:lnTo>
                          <a:pt x="52314" y="67810"/>
                        </a:lnTo>
                        <a:lnTo>
                          <a:pt x="52314" y="119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35" name="フリーフォーム: 図形 134">
                    <a:extLst>
                      <a:ext uri="{FF2B5EF4-FFF2-40B4-BE49-F238E27FC236}">
                        <a16:creationId xmlns:a16="http://schemas.microsoft.com/office/drawing/2014/main" id="{2F25AEDA-21E1-3D7B-6820-3D30A3481C6E}"/>
                      </a:ext>
                    </a:extLst>
                  </p:cNvPr>
                  <p:cNvSpPr/>
                  <p:nvPr/>
                </p:nvSpPr>
                <p:spPr>
                  <a:xfrm flipV="1">
                    <a:off x="8728732" y="5334302"/>
                    <a:ext cx="82721" cy="138612"/>
                  </a:xfrm>
                  <a:custGeom>
                    <a:avLst/>
                    <a:gdLst>
                      <a:gd name="connsiteX0" fmla="*/ 3205 w 82721"/>
                      <a:gd name="connsiteY0" fmla="*/ 16084 h 138612"/>
                      <a:gd name="connsiteX1" fmla="*/ 33905 w 82721"/>
                      <a:gd name="connsiteY1" fmla="*/ 16084 h 138612"/>
                      <a:gd name="connsiteX2" fmla="*/ 33905 w 82721"/>
                      <a:gd name="connsiteY2" fmla="*/ 121841 h 138612"/>
                      <a:gd name="connsiteX3" fmla="*/ 495 w 82721"/>
                      <a:gd name="connsiteY3" fmla="*/ 115157 h 138612"/>
                      <a:gd name="connsiteX4" fmla="*/ 495 w 82721"/>
                      <a:gd name="connsiteY4" fmla="*/ 132239 h 138612"/>
                      <a:gd name="connsiteX5" fmla="*/ 33727 w 82721"/>
                      <a:gd name="connsiteY5" fmla="*/ 138923 h 138612"/>
                      <a:gd name="connsiteX6" fmla="*/ 52516 w 82721"/>
                      <a:gd name="connsiteY6" fmla="*/ 138923 h 138612"/>
                      <a:gd name="connsiteX7" fmla="*/ 52516 w 82721"/>
                      <a:gd name="connsiteY7" fmla="*/ 16084 h 138612"/>
                      <a:gd name="connsiteX8" fmla="*/ 83217 w 82721"/>
                      <a:gd name="connsiteY8" fmla="*/ 16084 h 138612"/>
                      <a:gd name="connsiteX9" fmla="*/ 83217 w 82721"/>
                      <a:gd name="connsiteY9" fmla="*/ 310 h 138612"/>
                      <a:gd name="connsiteX10" fmla="*/ 3205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205" y="16084"/>
                        </a:moveTo>
                        <a:lnTo>
                          <a:pt x="33905" y="16084"/>
                        </a:lnTo>
                        <a:lnTo>
                          <a:pt x="33905" y="121841"/>
                        </a:lnTo>
                        <a:lnTo>
                          <a:pt x="495" y="115157"/>
                        </a:lnTo>
                        <a:lnTo>
                          <a:pt x="495" y="132239"/>
                        </a:lnTo>
                        <a:lnTo>
                          <a:pt x="33727" y="138923"/>
                        </a:lnTo>
                        <a:lnTo>
                          <a:pt x="52516" y="138923"/>
                        </a:lnTo>
                        <a:lnTo>
                          <a:pt x="52516" y="16084"/>
                        </a:lnTo>
                        <a:lnTo>
                          <a:pt x="83217" y="16084"/>
                        </a:lnTo>
                        <a:lnTo>
                          <a:pt x="83217" y="310"/>
                        </a:lnTo>
                        <a:lnTo>
                          <a:pt x="3205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36" name="グラフィックス 2">
                <a:extLst>
                  <a:ext uri="{FF2B5EF4-FFF2-40B4-BE49-F238E27FC236}">
                    <a16:creationId xmlns:a16="http://schemas.microsoft.com/office/drawing/2014/main" id="{25E8AB82-8A50-6888-6785-052C549D642A}"/>
                  </a:ext>
                </a:extLst>
              </p:cNvPr>
              <p:cNvGrpSpPr/>
              <p:nvPr/>
            </p:nvGrpSpPr>
            <p:grpSpPr>
              <a:xfrm>
                <a:off x="6229748" y="5601177"/>
                <a:ext cx="538597" cy="146010"/>
                <a:chOff x="6229748" y="5601177"/>
                <a:chExt cx="538597" cy="146010"/>
              </a:xfrm>
              <a:solidFill>
                <a:srgbClr val="000000"/>
              </a:solidFill>
            </p:grpSpPr>
            <p:sp>
              <p:nvSpPr>
                <p:cNvPr id="137" name="フリーフォーム: 図形 136">
                  <a:extLst>
                    <a:ext uri="{FF2B5EF4-FFF2-40B4-BE49-F238E27FC236}">
                      <a16:creationId xmlns:a16="http://schemas.microsoft.com/office/drawing/2014/main" id="{56164131-33F7-DF00-963E-5DDD06E05BCA}"/>
                    </a:ext>
                  </a:extLst>
                </p:cNvPr>
                <p:cNvSpPr/>
                <p:nvPr/>
              </p:nvSpPr>
              <p:spPr>
                <a:xfrm flipV="1">
                  <a:off x="6229748" y="5601177"/>
                  <a:ext cx="79654" cy="109173"/>
                </a:xfrm>
                <a:custGeom>
                  <a:avLst/>
                  <a:gdLst>
                    <a:gd name="connsiteX0" fmla="*/ 74361 w 79654"/>
                    <a:gd name="connsiteY0" fmla="*/ 103957 h 109173"/>
                    <a:gd name="connsiteX1" fmla="*/ 74361 w 79654"/>
                    <a:gd name="connsiteY1" fmla="*/ 87796 h 109173"/>
                    <a:gd name="connsiteX2" fmla="*/ 59294 w 79654"/>
                    <a:gd name="connsiteY2" fmla="*/ 93352 h 109173"/>
                    <a:gd name="connsiteX3" fmla="*/ 43095 w 79654"/>
                    <a:gd name="connsiteY3" fmla="*/ 95223 h 109173"/>
                    <a:gd name="connsiteX4" fmla="*/ 23978 w 79654"/>
                    <a:gd name="connsiteY4" fmla="*/ 91332 h 109173"/>
                    <a:gd name="connsiteX5" fmla="*/ 17605 w 79654"/>
                    <a:gd name="connsiteY5" fmla="*/ 79627 h 109173"/>
                    <a:gd name="connsiteX6" fmla="*/ 22161 w 79654"/>
                    <a:gd name="connsiteY6" fmla="*/ 70299 h 109173"/>
                    <a:gd name="connsiteX7" fmla="*/ 40504 w 79654"/>
                    <a:gd name="connsiteY7" fmla="*/ 63853 h 109173"/>
                    <a:gd name="connsiteX8" fmla="*/ 46370 w 79654"/>
                    <a:gd name="connsiteY8" fmla="*/ 62545 h 109173"/>
                    <a:gd name="connsiteX9" fmla="*/ 72277 w 79654"/>
                    <a:gd name="connsiteY9" fmla="*/ 51554 h 109173"/>
                    <a:gd name="connsiteX10" fmla="*/ 79959 w 79654"/>
                    <a:gd name="connsiteY10" fmla="*/ 31739 h 109173"/>
                    <a:gd name="connsiteX11" fmla="*/ 68465 w 79654"/>
                    <a:gd name="connsiteY11" fmla="*/ 8776 h 109173"/>
                    <a:gd name="connsiteX12" fmla="*/ 36871 w 79654"/>
                    <a:gd name="connsiteY12" fmla="*/ 339 h 109173"/>
                    <a:gd name="connsiteX13" fmla="*/ 19422 w 79654"/>
                    <a:gd name="connsiteY13" fmla="*/ 1973 h 109173"/>
                    <a:gd name="connsiteX14" fmla="*/ 305 w 79654"/>
                    <a:gd name="connsiteY14" fmla="*/ 6845 h 109173"/>
                    <a:gd name="connsiteX15" fmla="*/ 305 w 79654"/>
                    <a:gd name="connsiteY15" fmla="*/ 24491 h 109173"/>
                    <a:gd name="connsiteX16" fmla="*/ 19005 w 79654"/>
                    <a:gd name="connsiteY16" fmla="*/ 17094 h 109173"/>
                    <a:gd name="connsiteX17" fmla="*/ 37259 w 79654"/>
                    <a:gd name="connsiteY17" fmla="*/ 14658 h 109173"/>
                    <a:gd name="connsiteX18" fmla="*/ 55840 w 79654"/>
                    <a:gd name="connsiteY18" fmla="*/ 18787 h 109173"/>
                    <a:gd name="connsiteX19" fmla="*/ 62361 w 79654"/>
                    <a:gd name="connsiteY19" fmla="*/ 30432 h 109173"/>
                    <a:gd name="connsiteX20" fmla="*/ 57656 w 79654"/>
                    <a:gd name="connsiteY20" fmla="*/ 41097 h 109173"/>
                    <a:gd name="connsiteX21" fmla="*/ 37050 w 79654"/>
                    <a:gd name="connsiteY21" fmla="*/ 48256 h 109173"/>
                    <a:gd name="connsiteX22" fmla="*/ 31095 w 79654"/>
                    <a:gd name="connsiteY22" fmla="*/ 49653 h 109173"/>
                    <a:gd name="connsiteX23" fmla="*/ 8106 w 79654"/>
                    <a:gd name="connsiteY23" fmla="*/ 59901 h 109173"/>
                    <a:gd name="connsiteX24" fmla="*/ 1049 w 79654"/>
                    <a:gd name="connsiteY24" fmla="*/ 78884 h 109173"/>
                    <a:gd name="connsiteX25" fmla="*/ 11471 w 79654"/>
                    <a:gd name="connsiteY25" fmla="*/ 101521 h 109173"/>
                    <a:gd name="connsiteX26" fmla="*/ 41070 w 79654"/>
                    <a:gd name="connsiteY26" fmla="*/ 109512 h 109173"/>
                    <a:gd name="connsiteX27" fmla="*/ 58907 w 79654"/>
                    <a:gd name="connsiteY27" fmla="*/ 108116 h 109173"/>
                    <a:gd name="connsiteX28" fmla="*/ 74361 w 79654"/>
                    <a:gd name="connsiteY28" fmla="*/ 10395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9654" h="109173">
                      <a:moveTo>
                        <a:pt x="74361" y="103957"/>
                      </a:moveTo>
                      <a:lnTo>
                        <a:pt x="74361" y="87796"/>
                      </a:lnTo>
                      <a:cubicBezTo>
                        <a:pt x="69537" y="90272"/>
                        <a:pt x="64515" y="92124"/>
                        <a:pt x="59294" y="93352"/>
                      </a:cubicBezTo>
                      <a:cubicBezTo>
                        <a:pt x="54093" y="94599"/>
                        <a:pt x="48693" y="95223"/>
                        <a:pt x="43095" y="95223"/>
                      </a:cubicBezTo>
                      <a:cubicBezTo>
                        <a:pt x="34598" y="95223"/>
                        <a:pt x="28226" y="93926"/>
                        <a:pt x="23978" y="91332"/>
                      </a:cubicBezTo>
                      <a:cubicBezTo>
                        <a:pt x="19730" y="88737"/>
                        <a:pt x="17605" y="84836"/>
                        <a:pt x="17605" y="79627"/>
                      </a:cubicBezTo>
                      <a:cubicBezTo>
                        <a:pt x="17605" y="75666"/>
                        <a:pt x="19124" y="72557"/>
                        <a:pt x="22161" y="70299"/>
                      </a:cubicBezTo>
                      <a:cubicBezTo>
                        <a:pt x="25199" y="68041"/>
                        <a:pt x="31313" y="65892"/>
                        <a:pt x="40504" y="63853"/>
                      </a:cubicBezTo>
                      <a:lnTo>
                        <a:pt x="46370" y="62545"/>
                      </a:lnTo>
                      <a:cubicBezTo>
                        <a:pt x="58520" y="59951"/>
                        <a:pt x="67155" y="56287"/>
                        <a:pt x="72277" y="51554"/>
                      </a:cubicBezTo>
                      <a:cubicBezTo>
                        <a:pt x="77398" y="46820"/>
                        <a:pt x="79959" y="40216"/>
                        <a:pt x="79959" y="31739"/>
                      </a:cubicBezTo>
                      <a:cubicBezTo>
                        <a:pt x="79959" y="22075"/>
                        <a:pt x="76128" y="14420"/>
                        <a:pt x="68465" y="8776"/>
                      </a:cubicBezTo>
                      <a:cubicBezTo>
                        <a:pt x="60803" y="3151"/>
                        <a:pt x="50271" y="339"/>
                        <a:pt x="36871" y="339"/>
                      </a:cubicBezTo>
                      <a:cubicBezTo>
                        <a:pt x="31293" y="339"/>
                        <a:pt x="25477" y="884"/>
                        <a:pt x="19422" y="1973"/>
                      </a:cubicBezTo>
                      <a:cubicBezTo>
                        <a:pt x="13367" y="3062"/>
                        <a:pt x="6995" y="4686"/>
                        <a:pt x="305" y="6845"/>
                      </a:cubicBezTo>
                      <a:lnTo>
                        <a:pt x="305" y="24491"/>
                      </a:lnTo>
                      <a:cubicBezTo>
                        <a:pt x="6637" y="21203"/>
                        <a:pt x="12871" y="18737"/>
                        <a:pt x="19005" y="17094"/>
                      </a:cubicBezTo>
                      <a:cubicBezTo>
                        <a:pt x="25139" y="15470"/>
                        <a:pt x="31224" y="14658"/>
                        <a:pt x="37259" y="14658"/>
                      </a:cubicBezTo>
                      <a:cubicBezTo>
                        <a:pt x="45318" y="14658"/>
                        <a:pt x="51512" y="16034"/>
                        <a:pt x="55840" y="18787"/>
                      </a:cubicBezTo>
                      <a:cubicBezTo>
                        <a:pt x="60187" y="21540"/>
                        <a:pt x="62361" y="25421"/>
                        <a:pt x="62361" y="30432"/>
                      </a:cubicBezTo>
                      <a:cubicBezTo>
                        <a:pt x="62361" y="35067"/>
                        <a:pt x="60793" y="38621"/>
                        <a:pt x="57656" y="41097"/>
                      </a:cubicBezTo>
                      <a:cubicBezTo>
                        <a:pt x="54539" y="43573"/>
                        <a:pt x="47671" y="45959"/>
                        <a:pt x="37050" y="48256"/>
                      </a:cubicBezTo>
                      <a:lnTo>
                        <a:pt x="31095" y="49653"/>
                      </a:lnTo>
                      <a:cubicBezTo>
                        <a:pt x="20494" y="51871"/>
                        <a:pt x="12831" y="55287"/>
                        <a:pt x="8106" y="59901"/>
                      </a:cubicBezTo>
                      <a:cubicBezTo>
                        <a:pt x="3402" y="64516"/>
                        <a:pt x="1049" y="70844"/>
                        <a:pt x="1049" y="78884"/>
                      </a:cubicBezTo>
                      <a:cubicBezTo>
                        <a:pt x="1049" y="88668"/>
                        <a:pt x="4523" y="96213"/>
                        <a:pt x="11471" y="101521"/>
                      </a:cubicBezTo>
                      <a:cubicBezTo>
                        <a:pt x="18419" y="106849"/>
                        <a:pt x="28286" y="109512"/>
                        <a:pt x="41070" y="109512"/>
                      </a:cubicBezTo>
                      <a:cubicBezTo>
                        <a:pt x="47383" y="109512"/>
                        <a:pt x="53328" y="109047"/>
                        <a:pt x="58907" y="108116"/>
                      </a:cubicBezTo>
                      <a:cubicBezTo>
                        <a:pt x="64505" y="107205"/>
                        <a:pt x="69656" y="105819"/>
                        <a:pt x="74361" y="1039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8" name="フリーフォーム: 図形 137">
                  <a:extLst>
                    <a:ext uri="{FF2B5EF4-FFF2-40B4-BE49-F238E27FC236}">
                      <a16:creationId xmlns:a16="http://schemas.microsoft.com/office/drawing/2014/main" id="{17315F3A-EF0D-EAEB-3B14-DF905DA0C982}"/>
                    </a:ext>
                  </a:extLst>
                </p:cNvPr>
                <p:cNvSpPr/>
                <p:nvPr/>
              </p:nvSpPr>
              <p:spPr>
                <a:xfrm flipV="1">
                  <a:off x="6336005" y="5601177"/>
                  <a:ext cx="93262" cy="146010"/>
                </a:xfrm>
                <a:custGeom>
                  <a:avLst/>
                  <a:gdLst>
                    <a:gd name="connsiteX0" fmla="*/ 17518 w 93262"/>
                    <a:gd name="connsiteY0" fmla="*/ 55486 h 146010"/>
                    <a:gd name="connsiteX1" fmla="*/ 17518 w 93262"/>
                    <a:gd name="connsiteY1" fmla="*/ 350 h 146010"/>
                    <a:gd name="connsiteX2" fmla="*/ 307 w 93262"/>
                    <a:gd name="connsiteY2" fmla="*/ 350 h 146010"/>
                    <a:gd name="connsiteX3" fmla="*/ 307 w 93262"/>
                    <a:gd name="connsiteY3" fmla="*/ 143865 h 146010"/>
                    <a:gd name="connsiteX4" fmla="*/ 17518 w 93262"/>
                    <a:gd name="connsiteY4" fmla="*/ 143865 h 146010"/>
                    <a:gd name="connsiteX5" fmla="*/ 17518 w 93262"/>
                    <a:gd name="connsiteY5" fmla="*/ 128090 h 146010"/>
                    <a:gd name="connsiteX6" fmla="*/ 31156 w 93262"/>
                    <a:gd name="connsiteY6" fmla="*/ 141845 h 146010"/>
                    <a:gd name="connsiteX7" fmla="*/ 50839 w 93262"/>
                    <a:gd name="connsiteY7" fmla="*/ 146360 h 146010"/>
                    <a:gd name="connsiteX8" fmla="*/ 81688 w 93262"/>
                    <a:gd name="connsiteY8" fmla="*/ 131328 h 146010"/>
                    <a:gd name="connsiteX9" fmla="*/ 93569 w 93262"/>
                    <a:gd name="connsiteY9" fmla="*/ 91788 h 146010"/>
                    <a:gd name="connsiteX10" fmla="*/ 81688 w 93262"/>
                    <a:gd name="connsiteY10" fmla="*/ 52219 h 146010"/>
                    <a:gd name="connsiteX11" fmla="*/ 50839 w 93262"/>
                    <a:gd name="connsiteY11" fmla="*/ 37187 h 146010"/>
                    <a:gd name="connsiteX12" fmla="*/ 31156 w 93262"/>
                    <a:gd name="connsiteY12" fmla="*/ 41702 h 146010"/>
                    <a:gd name="connsiteX13" fmla="*/ 17518 w 93262"/>
                    <a:gd name="connsiteY13" fmla="*/ 55486 h 146010"/>
                    <a:gd name="connsiteX14" fmla="*/ 75792 w 93262"/>
                    <a:gd name="connsiteY14" fmla="*/ 91788 h 146010"/>
                    <a:gd name="connsiteX15" fmla="*/ 68020 w 93262"/>
                    <a:gd name="connsiteY15" fmla="*/ 121347 h 146010"/>
                    <a:gd name="connsiteX16" fmla="*/ 46670 w 93262"/>
                    <a:gd name="connsiteY16" fmla="*/ 132071 h 146010"/>
                    <a:gd name="connsiteX17" fmla="*/ 25290 w 93262"/>
                    <a:gd name="connsiteY17" fmla="*/ 121347 h 146010"/>
                    <a:gd name="connsiteX18" fmla="*/ 17518 w 93262"/>
                    <a:gd name="connsiteY18" fmla="*/ 91788 h 146010"/>
                    <a:gd name="connsiteX19" fmla="*/ 25290 w 93262"/>
                    <a:gd name="connsiteY19" fmla="*/ 62230 h 146010"/>
                    <a:gd name="connsiteX20" fmla="*/ 46670 w 93262"/>
                    <a:gd name="connsiteY20" fmla="*/ 51506 h 146010"/>
                    <a:gd name="connsiteX21" fmla="*/ 68020 w 93262"/>
                    <a:gd name="connsiteY21" fmla="*/ 62230 h 146010"/>
                    <a:gd name="connsiteX22" fmla="*/ 75792 w 93262"/>
                    <a:gd name="connsiteY22" fmla="*/ 91788 h 146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3262" h="146010">
                      <a:moveTo>
                        <a:pt x="17518" y="55486"/>
                      </a:moveTo>
                      <a:lnTo>
                        <a:pt x="17518" y="350"/>
                      </a:lnTo>
                      <a:lnTo>
                        <a:pt x="307" y="350"/>
                      </a:lnTo>
                      <a:lnTo>
                        <a:pt x="307" y="143865"/>
                      </a:lnTo>
                      <a:lnTo>
                        <a:pt x="17518" y="143865"/>
                      </a:lnTo>
                      <a:lnTo>
                        <a:pt x="17518" y="128090"/>
                      </a:lnTo>
                      <a:cubicBezTo>
                        <a:pt x="21131" y="134269"/>
                        <a:pt x="25677" y="138854"/>
                        <a:pt x="31156" y="141845"/>
                      </a:cubicBezTo>
                      <a:cubicBezTo>
                        <a:pt x="36655" y="144855"/>
                        <a:pt x="43216" y="146360"/>
                        <a:pt x="50839" y="146360"/>
                      </a:cubicBezTo>
                      <a:cubicBezTo>
                        <a:pt x="63504" y="146360"/>
                        <a:pt x="73787" y="141350"/>
                        <a:pt x="81688" y="131328"/>
                      </a:cubicBezTo>
                      <a:cubicBezTo>
                        <a:pt x="89609" y="121307"/>
                        <a:pt x="93569" y="108127"/>
                        <a:pt x="93569" y="91788"/>
                      </a:cubicBezTo>
                      <a:cubicBezTo>
                        <a:pt x="93569" y="75449"/>
                        <a:pt x="89609" y="62259"/>
                        <a:pt x="81688" y="52219"/>
                      </a:cubicBezTo>
                      <a:cubicBezTo>
                        <a:pt x="73787" y="42197"/>
                        <a:pt x="63504" y="37187"/>
                        <a:pt x="50839" y="37187"/>
                      </a:cubicBezTo>
                      <a:cubicBezTo>
                        <a:pt x="43216" y="37187"/>
                        <a:pt x="36655" y="38692"/>
                        <a:pt x="31156" y="41702"/>
                      </a:cubicBezTo>
                      <a:cubicBezTo>
                        <a:pt x="25677" y="44713"/>
                        <a:pt x="21131" y="49307"/>
                        <a:pt x="17518" y="55486"/>
                      </a:cubicBezTo>
                      <a:close/>
                      <a:moveTo>
                        <a:pt x="75792" y="91788"/>
                      </a:moveTo>
                      <a:cubicBezTo>
                        <a:pt x="75792" y="104344"/>
                        <a:pt x="73201" y="114197"/>
                        <a:pt x="68020" y="121347"/>
                      </a:cubicBezTo>
                      <a:cubicBezTo>
                        <a:pt x="62839" y="128496"/>
                        <a:pt x="55722" y="132071"/>
                        <a:pt x="46670" y="132071"/>
                      </a:cubicBezTo>
                      <a:cubicBezTo>
                        <a:pt x="37598" y="132071"/>
                        <a:pt x="30471" y="128496"/>
                        <a:pt x="25290" y="121347"/>
                      </a:cubicBezTo>
                      <a:cubicBezTo>
                        <a:pt x="20109" y="114197"/>
                        <a:pt x="17518" y="104344"/>
                        <a:pt x="17518" y="91788"/>
                      </a:cubicBezTo>
                      <a:cubicBezTo>
                        <a:pt x="17518" y="79232"/>
                        <a:pt x="20109" y="69379"/>
                        <a:pt x="25290" y="62230"/>
                      </a:cubicBezTo>
                      <a:cubicBezTo>
                        <a:pt x="30471" y="55080"/>
                        <a:pt x="37598" y="51506"/>
                        <a:pt x="46670" y="51506"/>
                      </a:cubicBezTo>
                      <a:cubicBezTo>
                        <a:pt x="55722" y="51506"/>
                        <a:pt x="62839" y="55080"/>
                        <a:pt x="68020" y="62230"/>
                      </a:cubicBezTo>
                      <a:cubicBezTo>
                        <a:pt x="73201" y="69379"/>
                        <a:pt x="75792" y="79232"/>
                        <a:pt x="75792" y="91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9" name="フリーフォーム: 図形 138">
                  <a:extLst>
                    <a:ext uri="{FF2B5EF4-FFF2-40B4-BE49-F238E27FC236}">
                      <a16:creationId xmlns:a16="http://schemas.microsoft.com/office/drawing/2014/main" id="{E7DF860C-449D-8FC3-7186-802CD6DAEF00}"/>
                    </a:ext>
                  </a:extLst>
                </p:cNvPr>
                <p:cNvSpPr/>
                <p:nvPr/>
              </p:nvSpPr>
              <p:spPr>
                <a:xfrm flipV="1">
                  <a:off x="6451109" y="5601177"/>
                  <a:ext cx="88051" cy="109173"/>
                </a:xfrm>
                <a:custGeom>
                  <a:avLst/>
                  <a:gdLst>
                    <a:gd name="connsiteX0" fmla="*/ 54217 w 88051"/>
                    <a:gd name="connsiteY0" fmla="*/ 55297 h 109173"/>
                    <a:gd name="connsiteX1" fmla="*/ 25452 w 88051"/>
                    <a:gd name="connsiteY1" fmla="*/ 50573 h 109173"/>
                    <a:gd name="connsiteX2" fmla="*/ 17442 w 88051"/>
                    <a:gd name="connsiteY2" fmla="*/ 34413 h 109173"/>
                    <a:gd name="connsiteX3" fmla="*/ 23457 w 88051"/>
                    <a:gd name="connsiteY3" fmla="*/ 19975 h 109173"/>
                    <a:gd name="connsiteX4" fmla="*/ 39775 w 88051"/>
                    <a:gd name="connsiteY4" fmla="*/ 14658 h 109173"/>
                    <a:gd name="connsiteX5" fmla="*/ 62644 w 88051"/>
                    <a:gd name="connsiteY5" fmla="*/ 24728 h 109173"/>
                    <a:gd name="connsiteX6" fmla="*/ 71250 w 88051"/>
                    <a:gd name="connsiteY6" fmla="*/ 51494 h 109173"/>
                    <a:gd name="connsiteX7" fmla="*/ 71250 w 88051"/>
                    <a:gd name="connsiteY7" fmla="*/ 55297 h 109173"/>
                    <a:gd name="connsiteX8" fmla="*/ 88371 w 88051"/>
                    <a:gd name="connsiteY8" fmla="*/ 62367 h 109173"/>
                    <a:gd name="connsiteX9" fmla="*/ 88371 w 88051"/>
                    <a:gd name="connsiteY9" fmla="*/ 3042 h 109173"/>
                    <a:gd name="connsiteX10" fmla="*/ 71250 w 88051"/>
                    <a:gd name="connsiteY10" fmla="*/ 3042 h 109173"/>
                    <a:gd name="connsiteX11" fmla="*/ 71250 w 88051"/>
                    <a:gd name="connsiteY11" fmla="*/ 18817 h 109173"/>
                    <a:gd name="connsiteX12" fmla="*/ 56629 w 88051"/>
                    <a:gd name="connsiteY12" fmla="*/ 4854 h 109173"/>
                    <a:gd name="connsiteX13" fmla="*/ 35219 w 88051"/>
                    <a:gd name="connsiteY13" fmla="*/ 339 h 109173"/>
                    <a:gd name="connsiteX14" fmla="*/ 9759 w 88051"/>
                    <a:gd name="connsiteY14" fmla="*/ 9310 h 109173"/>
                    <a:gd name="connsiteX15" fmla="*/ 320 w 88051"/>
                    <a:gd name="connsiteY15" fmla="*/ 33314 h 109173"/>
                    <a:gd name="connsiteX16" fmla="*/ 12082 w 88051"/>
                    <a:gd name="connsiteY16" fmla="*/ 59753 h 109173"/>
                    <a:gd name="connsiteX17" fmla="*/ 47219 w 88051"/>
                    <a:gd name="connsiteY17" fmla="*/ 68665 h 109173"/>
                    <a:gd name="connsiteX18" fmla="*/ 71250 w 88051"/>
                    <a:gd name="connsiteY18" fmla="*/ 68665 h 109173"/>
                    <a:gd name="connsiteX19" fmla="*/ 71250 w 88051"/>
                    <a:gd name="connsiteY19" fmla="*/ 70358 h 109173"/>
                    <a:gd name="connsiteX20" fmla="*/ 63478 w 88051"/>
                    <a:gd name="connsiteY20" fmla="*/ 88598 h 109173"/>
                    <a:gd name="connsiteX21" fmla="*/ 41651 w 88051"/>
                    <a:gd name="connsiteY21" fmla="*/ 95045 h 109173"/>
                    <a:gd name="connsiteX22" fmla="*/ 24231 w 88051"/>
                    <a:gd name="connsiteY22" fmla="*/ 92906 h 109173"/>
                    <a:gd name="connsiteX23" fmla="*/ 7973 w 88051"/>
                    <a:gd name="connsiteY23" fmla="*/ 86489 h 109173"/>
                    <a:gd name="connsiteX24" fmla="*/ 7973 w 88051"/>
                    <a:gd name="connsiteY24" fmla="*/ 102293 h 109173"/>
                    <a:gd name="connsiteX25" fmla="*/ 26196 w 88051"/>
                    <a:gd name="connsiteY25" fmla="*/ 107700 h 109173"/>
                    <a:gd name="connsiteX26" fmla="*/ 43408 w 88051"/>
                    <a:gd name="connsiteY26" fmla="*/ 109512 h 109173"/>
                    <a:gd name="connsiteX27" fmla="*/ 77205 w 88051"/>
                    <a:gd name="connsiteY27" fmla="*/ 97808 h 109173"/>
                    <a:gd name="connsiteX28" fmla="*/ 88371 w 88051"/>
                    <a:gd name="connsiteY28" fmla="*/ 6236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8051" h="109173">
                      <a:moveTo>
                        <a:pt x="54217" y="55297"/>
                      </a:moveTo>
                      <a:cubicBezTo>
                        <a:pt x="40380" y="55297"/>
                        <a:pt x="30792" y="53722"/>
                        <a:pt x="25452" y="50573"/>
                      </a:cubicBezTo>
                      <a:cubicBezTo>
                        <a:pt x="20112" y="47425"/>
                        <a:pt x="17442" y="42038"/>
                        <a:pt x="17442" y="34413"/>
                      </a:cubicBezTo>
                      <a:cubicBezTo>
                        <a:pt x="17442" y="28353"/>
                        <a:pt x="19447" y="23540"/>
                        <a:pt x="23457" y="19975"/>
                      </a:cubicBezTo>
                      <a:cubicBezTo>
                        <a:pt x="27467" y="16430"/>
                        <a:pt x="32906" y="14658"/>
                        <a:pt x="39775" y="14658"/>
                      </a:cubicBezTo>
                      <a:cubicBezTo>
                        <a:pt x="49284" y="14658"/>
                        <a:pt x="56907" y="18015"/>
                        <a:pt x="62644" y="24728"/>
                      </a:cubicBezTo>
                      <a:cubicBezTo>
                        <a:pt x="68381" y="31442"/>
                        <a:pt x="71250" y="40364"/>
                        <a:pt x="71250" y="51494"/>
                      </a:cubicBezTo>
                      <a:lnTo>
                        <a:pt x="71250" y="55297"/>
                      </a:lnTo>
                      <a:close/>
                      <a:moveTo>
                        <a:pt x="88371" y="62367"/>
                      </a:moveTo>
                      <a:lnTo>
                        <a:pt x="88371" y="3042"/>
                      </a:lnTo>
                      <a:lnTo>
                        <a:pt x="71250" y="3042"/>
                      </a:lnTo>
                      <a:lnTo>
                        <a:pt x="71250" y="18817"/>
                      </a:lnTo>
                      <a:cubicBezTo>
                        <a:pt x="67339" y="12519"/>
                        <a:pt x="62465" y="7865"/>
                        <a:pt x="56629" y="4854"/>
                      </a:cubicBezTo>
                      <a:cubicBezTo>
                        <a:pt x="50792" y="1844"/>
                        <a:pt x="43656" y="339"/>
                        <a:pt x="35219" y="339"/>
                      </a:cubicBezTo>
                      <a:cubicBezTo>
                        <a:pt x="24559" y="339"/>
                        <a:pt x="16072" y="3329"/>
                        <a:pt x="9759" y="9310"/>
                      </a:cubicBezTo>
                      <a:cubicBezTo>
                        <a:pt x="3466" y="15291"/>
                        <a:pt x="320" y="23292"/>
                        <a:pt x="320" y="33314"/>
                      </a:cubicBezTo>
                      <a:cubicBezTo>
                        <a:pt x="320" y="44998"/>
                        <a:pt x="4240" y="53812"/>
                        <a:pt x="12082" y="59753"/>
                      </a:cubicBezTo>
                      <a:cubicBezTo>
                        <a:pt x="19943" y="65694"/>
                        <a:pt x="31655" y="68665"/>
                        <a:pt x="47219" y="68665"/>
                      </a:cubicBezTo>
                      <a:lnTo>
                        <a:pt x="71250" y="68665"/>
                      </a:lnTo>
                      <a:lnTo>
                        <a:pt x="71250" y="70358"/>
                      </a:lnTo>
                      <a:cubicBezTo>
                        <a:pt x="71250" y="78221"/>
                        <a:pt x="68659" y="84301"/>
                        <a:pt x="63478" y="88598"/>
                      </a:cubicBezTo>
                      <a:cubicBezTo>
                        <a:pt x="58296" y="92896"/>
                        <a:pt x="51021" y="95045"/>
                        <a:pt x="41651" y="95045"/>
                      </a:cubicBezTo>
                      <a:cubicBezTo>
                        <a:pt x="35695" y="95045"/>
                        <a:pt x="29889" y="94332"/>
                        <a:pt x="24231" y="92906"/>
                      </a:cubicBezTo>
                      <a:cubicBezTo>
                        <a:pt x="18593" y="91480"/>
                        <a:pt x="13174" y="89341"/>
                        <a:pt x="7973" y="86489"/>
                      </a:cubicBezTo>
                      <a:lnTo>
                        <a:pt x="7973" y="102293"/>
                      </a:lnTo>
                      <a:cubicBezTo>
                        <a:pt x="14226" y="104710"/>
                        <a:pt x="20300" y="106512"/>
                        <a:pt x="26196" y="107700"/>
                      </a:cubicBezTo>
                      <a:cubicBezTo>
                        <a:pt x="32092" y="108908"/>
                        <a:pt x="37829" y="109512"/>
                        <a:pt x="43408" y="109512"/>
                      </a:cubicBezTo>
                      <a:cubicBezTo>
                        <a:pt x="58495" y="109512"/>
                        <a:pt x="69761" y="105611"/>
                        <a:pt x="77205" y="97808"/>
                      </a:cubicBezTo>
                      <a:cubicBezTo>
                        <a:pt x="84649" y="90024"/>
                        <a:pt x="88371" y="78211"/>
                        <a:pt x="88371" y="623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0" name="フリーフォーム: 図形 139">
                  <a:extLst>
                    <a:ext uri="{FF2B5EF4-FFF2-40B4-BE49-F238E27FC236}">
                      <a16:creationId xmlns:a16="http://schemas.microsoft.com/office/drawing/2014/main" id="{EBB5EEBB-1CD9-3F0C-198D-3F2D6AF7C9CF}"/>
                    </a:ext>
                  </a:extLst>
                </p:cNvPr>
                <p:cNvSpPr/>
                <p:nvPr/>
              </p:nvSpPr>
              <p:spPr>
                <a:xfrm flipV="1">
                  <a:off x="6566968" y="5601177"/>
                  <a:ext cx="82453" cy="109173"/>
                </a:xfrm>
                <a:custGeom>
                  <a:avLst/>
                  <a:gdLst>
                    <a:gd name="connsiteX0" fmla="*/ 82784 w 82453"/>
                    <a:gd name="connsiteY0" fmla="*/ 103036 h 109173"/>
                    <a:gd name="connsiteX1" fmla="*/ 82784 w 82453"/>
                    <a:gd name="connsiteY1" fmla="*/ 87054 h 109173"/>
                    <a:gd name="connsiteX2" fmla="*/ 68223 w 82453"/>
                    <a:gd name="connsiteY2" fmla="*/ 93055 h 109173"/>
                    <a:gd name="connsiteX3" fmla="*/ 53483 w 82453"/>
                    <a:gd name="connsiteY3" fmla="*/ 95045 h 109173"/>
                    <a:gd name="connsiteX4" fmla="*/ 27577 w 82453"/>
                    <a:gd name="connsiteY4" fmla="*/ 84499 h 109173"/>
                    <a:gd name="connsiteX5" fmla="*/ 18376 w 82453"/>
                    <a:gd name="connsiteY5" fmla="*/ 54940 h 109173"/>
                    <a:gd name="connsiteX6" fmla="*/ 27577 w 82453"/>
                    <a:gd name="connsiteY6" fmla="*/ 25352 h 109173"/>
                    <a:gd name="connsiteX7" fmla="*/ 53483 w 82453"/>
                    <a:gd name="connsiteY7" fmla="*/ 14836 h 109173"/>
                    <a:gd name="connsiteX8" fmla="*/ 68223 w 82453"/>
                    <a:gd name="connsiteY8" fmla="*/ 16826 h 109173"/>
                    <a:gd name="connsiteX9" fmla="*/ 82784 w 82453"/>
                    <a:gd name="connsiteY9" fmla="*/ 22827 h 109173"/>
                    <a:gd name="connsiteX10" fmla="*/ 82784 w 82453"/>
                    <a:gd name="connsiteY10" fmla="*/ 7023 h 109173"/>
                    <a:gd name="connsiteX11" fmla="*/ 67925 w 82453"/>
                    <a:gd name="connsiteY11" fmla="*/ 2032 h 109173"/>
                    <a:gd name="connsiteX12" fmla="*/ 51607 w 82453"/>
                    <a:gd name="connsiteY12" fmla="*/ 339 h 109173"/>
                    <a:gd name="connsiteX13" fmla="*/ 14177 w 82453"/>
                    <a:gd name="connsiteY13" fmla="*/ 15103 h 109173"/>
                    <a:gd name="connsiteX14" fmla="*/ 331 w 82453"/>
                    <a:gd name="connsiteY14" fmla="*/ 54940 h 109173"/>
                    <a:gd name="connsiteX15" fmla="*/ 14326 w 82453"/>
                    <a:gd name="connsiteY15" fmla="*/ 94926 h 109173"/>
                    <a:gd name="connsiteX16" fmla="*/ 52739 w 82453"/>
                    <a:gd name="connsiteY16" fmla="*/ 109512 h 109173"/>
                    <a:gd name="connsiteX17" fmla="*/ 68164 w 82453"/>
                    <a:gd name="connsiteY17" fmla="*/ 107878 h 109173"/>
                    <a:gd name="connsiteX18" fmla="*/ 82784 w 82453"/>
                    <a:gd name="connsiteY18" fmla="*/ 103036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2453" h="109173">
                      <a:moveTo>
                        <a:pt x="82784" y="103036"/>
                      </a:moveTo>
                      <a:lnTo>
                        <a:pt x="82784" y="87054"/>
                      </a:lnTo>
                      <a:cubicBezTo>
                        <a:pt x="77940" y="89727"/>
                        <a:pt x="73087" y="91728"/>
                        <a:pt x="68223" y="93055"/>
                      </a:cubicBezTo>
                      <a:cubicBezTo>
                        <a:pt x="63359" y="94382"/>
                        <a:pt x="58446" y="95045"/>
                        <a:pt x="53483" y="95045"/>
                      </a:cubicBezTo>
                      <a:cubicBezTo>
                        <a:pt x="42366" y="95045"/>
                        <a:pt x="33731" y="91530"/>
                        <a:pt x="27577" y="84499"/>
                      </a:cubicBezTo>
                      <a:cubicBezTo>
                        <a:pt x="21443" y="77488"/>
                        <a:pt x="18376" y="67635"/>
                        <a:pt x="18376" y="54940"/>
                      </a:cubicBezTo>
                      <a:cubicBezTo>
                        <a:pt x="18376" y="42246"/>
                        <a:pt x="21443" y="32383"/>
                        <a:pt x="27577" y="25352"/>
                      </a:cubicBezTo>
                      <a:cubicBezTo>
                        <a:pt x="33731" y="18341"/>
                        <a:pt x="42366" y="14836"/>
                        <a:pt x="53483" y="14836"/>
                      </a:cubicBezTo>
                      <a:cubicBezTo>
                        <a:pt x="58446" y="14836"/>
                        <a:pt x="63359" y="15499"/>
                        <a:pt x="68223" y="16826"/>
                      </a:cubicBezTo>
                      <a:cubicBezTo>
                        <a:pt x="73087" y="18153"/>
                        <a:pt x="77940" y="20153"/>
                        <a:pt x="82784" y="22827"/>
                      </a:cubicBezTo>
                      <a:lnTo>
                        <a:pt x="82784" y="7023"/>
                      </a:lnTo>
                      <a:cubicBezTo>
                        <a:pt x="78000" y="4805"/>
                        <a:pt x="73047" y="3141"/>
                        <a:pt x="67925" y="2032"/>
                      </a:cubicBezTo>
                      <a:cubicBezTo>
                        <a:pt x="62823" y="903"/>
                        <a:pt x="57384" y="339"/>
                        <a:pt x="51607" y="339"/>
                      </a:cubicBezTo>
                      <a:cubicBezTo>
                        <a:pt x="35905" y="339"/>
                        <a:pt x="23428" y="5260"/>
                        <a:pt x="14177" y="15103"/>
                      </a:cubicBezTo>
                      <a:cubicBezTo>
                        <a:pt x="4946" y="24946"/>
                        <a:pt x="331" y="38225"/>
                        <a:pt x="331" y="54940"/>
                      </a:cubicBezTo>
                      <a:cubicBezTo>
                        <a:pt x="331" y="71893"/>
                        <a:pt x="4996" y="85222"/>
                        <a:pt x="14326" y="94926"/>
                      </a:cubicBezTo>
                      <a:cubicBezTo>
                        <a:pt x="23676" y="104650"/>
                        <a:pt x="36480" y="109512"/>
                        <a:pt x="52739" y="109512"/>
                      </a:cubicBezTo>
                      <a:cubicBezTo>
                        <a:pt x="57999" y="109512"/>
                        <a:pt x="63141" y="108968"/>
                        <a:pt x="68164" y="107878"/>
                      </a:cubicBezTo>
                      <a:cubicBezTo>
                        <a:pt x="73186" y="106809"/>
                        <a:pt x="78060" y="105195"/>
                        <a:pt x="82784" y="1030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1" name="フリーフォーム: 図形 140">
                  <a:extLst>
                    <a:ext uri="{FF2B5EF4-FFF2-40B4-BE49-F238E27FC236}">
                      <a16:creationId xmlns:a16="http://schemas.microsoft.com/office/drawing/2014/main" id="{90917772-6F30-9192-D037-58DFED382A24}"/>
                    </a:ext>
                  </a:extLst>
                </p:cNvPr>
                <p:cNvSpPr/>
                <p:nvPr/>
              </p:nvSpPr>
              <p:spPr>
                <a:xfrm flipV="1">
                  <a:off x="6671748" y="5601177"/>
                  <a:ext cx="96597" cy="109173"/>
                </a:xfrm>
                <a:custGeom>
                  <a:avLst/>
                  <a:gdLst>
                    <a:gd name="connsiteX0" fmla="*/ 96933 w 96597"/>
                    <a:gd name="connsiteY0" fmla="*/ 59307 h 109173"/>
                    <a:gd name="connsiteX1" fmla="*/ 96933 w 96597"/>
                    <a:gd name="connsiteY1" fmla="*/ 50960 h 109173"/>
                    <a:gd name="connsiteX2" fmla="*/ 18202 w 96597"/>
                    <a:gd name="connsiteY2" fmla="*/ 50960 h 109173"/>
                    <a:gd name="connsiteX3" fmla="*/ 28863 w 96597"/>
                    <a:gd name="connsiteY3" fmla="*/ 24075 h 109173"/>
                    <a:gd name="connsiteX4" fmla="*/ 55424 w 96597"/>
                    <a:gd name="connsiteY4" fmla="*/ 14836 h 109173"/>
                    <a:gd name="connsiteX5" fmla="*/ 74541 w 96597"/>
                    <a:gd name="connsiteY5" fmla="*/ 17242 h 109173"/>
                    <a:gd name="connsiteX6" fmla="*/ 92943 w 96597"/>
                    <a:gd name="connsiteY6" fmla="*/ 24491 h 109173"/>
                    <a:gd name="connsiteX7" fmla="*/ 92943 w 96597"/>
                    <a:gd name="connsiteY7" fmla="*/ 8330 h 109173"/>
                    <a:gd name="connsiteX8" fmla="*/ 74035 w 96597"/>
                    <a:gd name="connsiteY8" fmla="*/ 2389 h 109173"/>
                    <a:gd name="connsiteX9" fmla="*/ 54411 w 96597"/>
                    <a:gd name="connsiteY9" fmla="*/ 339 h 109173"/>
                    <a:gd name="connsiteX10" fmla="*/ 14897 w 96597"/>
                    <a:gd name="connsiteY10" fmla="*/ 14806 h 109173"/>
                    <a:gd name="connsiteX11" fmla="*/ 336 w 96597"/>
                    <a:gd name="connsiteY11" fmla="*/ 54020 h 109173"/>
                    <a:gd name="connsiteX12" fmla="*/ 14152 w 96597"/>
                    <a:gd name="connsiteY12" fmla="*/ 94510 h 109173"/>
                    <a:gd name="connsiteX13" fmla="*/ 51434 w 96597"/>
                    <a:gd name="connsiteY13" fmla="*/ 109512 h 109173"/>
                    <a:gd name="connsiteX14" fmla="*/ 84695 w 96597"/>
                    <a:gd name="connsiteY14" fmla="*/ 95995 h 109173"/>
                    <a:gd name="connsiteX15" fmla="*/ 96933 w 96597"/>
                    <a:gd name="connsiteY15" fmla="*/ 59307 h 109173"/>
                    <a:gd name="connsiteX16" fmla="*/ 79812 w 96597"/>
                    <a:gd name="connsiteY16" fmla="*/ 64328 h 109173"/>
                    <a:gd name="connsiteX17" fmla="*/ 71950 w 96597"/>
                    <a:gd name="connsiteY17" fmla="*/ 86668 h 109173"/>
                    <a:gd name="connsiteX18" fmla="*/ 51612 w 96597"/>
                    <a:gd name="connsiteY18" fmla="*/ 95045 h 109173"/>
                    <a:gd name="connsiteX19" fmla="*/ 28684 w 96597"/>
                    <a:gd name="connsiteY19" fmla="*/ 86965 h 109173"/>
                    <a:gd name="connsiteX20" fmla="*/ 18768 w 96597"/>
                    <a:gd name="connsiteY20" fmla="*/ 64209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933" y="59307"/>
                      </a:moveTo>
                      <a:lnTo>
                        <a:pt x="96933" y="50960"/>
                      </a:lnTo>
                      <a:lnTo>
                        <a:pt x="18202" y="50960"/>
                      </a:lnTo>
                      <a:cubicBezTo>
                        <a:pt x="18957" y="39196"/>
                        <a:pt x="22510" y="30234"/>
                        <a:pt x="28863" y="24075"/>
                      </a:cubicBezTo>
                      <a:cubicBezTo>
                        <a:pt x="35215" y="17916"/>
                        <a:pt x="44069" y="14836"/>
                        <a:pt x="55424" y="14836"/>
                      </a:cubicBezTo>
                      <a:cubicBezTo>
                        <a:pt x="61995" y="14836"/>
                        <a:pt x="68367" y="15638"/>
                        <a:pt x="74541" y="17242"/>
                      </a:cubicBezTo>
                      <a:cubicBezTo>
                        <a:pt x="80715" y="18846"/>
                        <a:pt x="86849" y="21263"/>
                        <a:pt x="92943" y="24491"/>
                      </a:cubicBezTo>
                      <a:lnTo>
                        <a:pt x="92943" y="8330"/>
                      </a:lnTo>
                      <a:cubicBezTo>
                        <a:pt x="86789" y="5736"/>
                        <a:pt x="80486" y="3755"/>
                        <a:pt x="74035" y="2389"/>
                      </a:cubicBezTo>
                      <a:cubicBezTo>
                        <a:pt x="67583" y="1022"/>
                        <a:pt x="61042" y="339"/>
                        <a:pt x="54411" y="339"/>
                      </a:cubicBezTo>
                      <a:cubicBezTo>
                        <a:pt x="37776" y="339"/>
                        <a:pt x="24604" y="5161"/>
                        <a:pt x="14897" y="14806"/>
                      </a:cubicBezTo>
                      <a:cubicBezTo>
                        <a:pt x="5189" y="24471"/>
                        <a:pt x="336" y="37542"/>
                        <a:pt x="336" y="54020"/>
                      </a:cubicBezTo>
                      <a:cubicBezTo>
                        <a:pt x="336" y="71032"/>
                        <a:pt x="4941" y="84529"/>
                        <a:pt x="14152" y="94510"/>
                      </a:cubicBezTo>
                      <a:cubicBezTo>
                        <a:pt x="23364" y="104512"/>
                        <a:pt x="35791" y="109512"/>
                        <a:pt x="51434" y="109512"/>
                      </a:cubicBezTo>
                      <a:cubicBezTo>
                        <a:pt x="65449" y="109512"/>
                        <a:pt x="76536" y="105007"/>
                        <a:pt x="84695" y="95995"/>
                      </a:cubicBezTo>
                      <a:cubicBezTo>
                        <a:pt x="92854" y="87004"/>
                        <a:pt x="96933" y="74775"/>
                        <a:pt x="96933" y="59307"/>
                      </a:cubicBezTo>
                      <a:close/>
                      <a:moveTo>
                        <a:pt x="79812" y="64328"/>
                      </a:moveTo>
                      <a:cubicBezTo>
                        <a:pt x="79692" y="73656"/>
                        <a:pt x="77072" y="81102"/>
                        <a:pt x="71950" y="86668"/>
                      </a:cubicBezTo>
                      <a:cubicBezTo>
                        <a:pt x="66828" y="92253"/>
                        <a:pt x="60049" y="95045"/>
                        <a:pt x="51612" y="95045"/>
                      </a:cubicBezTo>
                      <a:cubicBezTo>
                        <a:pt x="42064" y="95045"/>
                        <a:pt x="34421" y="92352"/>
                        <a:pt x="28684" y="86965"/>
                      </a:cubicBezTo>
                      <a:cubicBezTo>
                        <a:pt x="22947" y="81578"/>
                        <a:pt x="19641" y="73993"/>
                        <a:pt x="18768" y="642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142" name="グラフィックス 2">
              <a:extLst>
                <a:ext uri="{FF2B5EF4-FFF2-40B4-BE49-F238E27FC236}">
                  <a16:creationId xmlns:a16="http://schemas.microsoft.com/office/drawing/2014/main" id="{210BCBAA-4856-930F-B7A2-DE0136F73CF3}"/>
                </a:ext>
              </a:extLst>
            </p:cNvPr>
            <p:cNvGrpSpPr/>
            <p:nvPr/>
          </p:nvGrpSpPr>
          <p:grpSpPr>
            <a:xfrm>
              <a:off x="2153638" y="2417141"/>
              <a:ext cx="7890020" cy="2894664"/>
              <a:chOff x="2153638" y="2417141"/>
              <a:chExt cx="7890020" cy="2894664"/>
            </a:xfrm>
          </p:grpSpPr>
          <p:grpSp>
            <p:nvGrpSpPr>
              <p:cNvPr id="143" name="グラフィックス 2">
                <a:extLst>
                  <a:ext uri="{FF2B5EF4-FFF2-40B4-BE49-F238E27FC236}">
                    <a16:creationId xmlns:a16="http://schemas.microsoft.com/office/drawing/2014/main" id="{B6FF442C-D60F-791D-7E31-1B6AA87394ED}"/>
                  </a:ext>
                </a:extLst>
              </p:cNvPr>
              <p:cNvGrpSpPr/>
              <p:nvPr/>
            </p:nvGrpSpPr>
            <p:grpSpPr>
              <a:xfrm>
                <a:off x="2395598" y="5173193"/>
                <a:ext cx="7648059" cy="138612"/>
                <a:chOff x="2395598" y="5173193"/>
                <a:chExt cx="7648059" cy="138612"/>
              </a:xfrm>
            </p:grpSpPr>
            <p:sp>
              <p:nvSpPr>
                <p:cNvPr id="144" name="フリーフォーム: 図形 143">
                  <a:extLst>
                    <a:ext uri="{FF2B5EF4-FFF2-40B4-BE49-F238E27FC236}">
                      <a16:creationId xmlns:a16="http://schemas.microsoft.com/office/drawing/2014/main" id="{E473F82F-FE4F-D1FF-98F3-35CEE3F69104}"/>
                    </a:ext>
                  </a:extLst>
                </p:cNvPr>
                <p:cNvSpPr/>
                <p:nvPr/>
              </p:nvSpPr>
              <p:spPr>
                <a:xfrm>
                  <a:off x="2954271" y="5239749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5" name="フリーフォーム: 図形 144">
                  <a:extLst>
                    <a:ext uri="{FF2B5EF4-FFF2-40B4-BE49-F238E27FC236}">
                      <a16:creationId xmlns:a16="http://schemas.microsoft.com/office/drawing/2014/main" id="{462B995F-A2D9-3089-2133-79E6A1AC03A0}"/>
                    </a:ext>
                  </a:extLst>
                </p:cNvPr>
                <p:cNvSpPr/>
                <p:nvPr/>
              </p:nvSpPr>
              <p:spPr>
                <a:xfrm>
                  <a:off x="2909804" y="5239750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333 h 12675"/>
                    <a:gd name="connsiteX1" fmla="*/ 70 w 44467"/>
                    <a:gd name="connsiteY1" fmla="*/ 333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333"/>
                      </a:moveTo>
                      <a:lnTo>
                        <a:pt x="70" y="333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46" name="グラフィックス 2">
                  <a:extLst>
                    <a:ext uri="{FF2B5EF4-FFF2-40B4-BE49-F238E27FC236}">
                      <a16:creationId xmlns:a16="http://schemas.microsoft.com/office/drawing/2014/main" id="{07EDD1CB-A06C-97B3-47CD-47F49CC99F55}"/>
                    </a:ext>
                  </a:extLst>
                </p:cNvPr>
                <p:cNvGrpSpPr/>
                <p:nvPr/>
              </p:nvGrpSpPr>
              <p:grpSpPr>
                <a:xfrm>
                  <a:off x="2395598" y="5173193"/>
                  <a:ext cx="451677" cy="138612"/>
                  <a:chOff x="2395598" y="5173193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147" name="フリーフォーム: 図形 146">
                    <a:extLst>
                      <a:ext uri="{FF2B5EF4-FFF2-40B4-BE49-F238E27FC236}">
                        <a16:creationId xmlns:a16="http://schemas.microsoft.com/office/drawing/2014/main" id="{83E27A59-2B21-7825-3B49-E4E2C7AEAC38}"/>
                      </a:ext>
                    </a:extLst>
                  </p:cNvPr>
                  <p:cNvSpPr/>
                  <p:nvPr/>
                </p:nvSpPr>
                <p:spPr>
                  <a:xfrm flipV="1">
                    <a:off x="2395598" y="5205336"/>
                    <a:ext cx="101153" cy="106469"/>
                  </a:xfrm>
                  <a:custGeom>
                    <a:avLst/>
                    <a:gdLst>
                      <a:gd name="connsiteX0" fmla="*/ 99486 w 101153"/>
                      <a:gd name="connsiteY0" fmla="*/ 63078 h 106469"/>
                      <a:gd name="connsiteX1" fmla="*/ 87278 w 101153"/>
                      <a:gd name="connsiteY1" fmla="*/ 307 h 106469"/>
                      <a:gd name="connsiteX2" fmla="*/ 70066 w 101153"/>
                      <a:gd name="connsiteY2" fmla="*/ 307 h 106469"/>
                      <a:gd name="connsiteX3" fmla="*/ 82275 w 101153"/>
                      <a:gd name="connsiteY3" fmla="*/ 62424 h 106469"/>
                      <a:gd name="connsiteX4" fmla="*/ 83555 w 101153"/>
                      <a:gd name="connsiteY4" fmla="*/ 70118 h 106469"/>
                      <a:gd name="connsiteX5" fmla="*/ 84032 w 101153"/>
                      <a:gd name="connsiteY5" fmla="*/ 75406 h 106469"/>
                      <a:gd name="connsiteX6" fmla="*/ 79089 w 101153"/>
                      <a:gd name="connsiteY6" fmla="*/ 87556 h 106469"/>
                      <a:gd name="connsiteX7" fmla="*/ 65332 w 101153"/>
                      <a:gd name="connsiteY7" fmla="*/ 91923 h 106469"/>
                      <a:gd name="connsiteX8" fmla="*/ 41599 w 101153"/>
                      <a:gd name="connsiteY8" fmla="*/ 82774 h 106469"/>
                      <a:gd name="connsiteX9" fmla="*/ 28557 w 101153"/>
                      <a:gd name="connsiteY9" fmla="*/ 57968 h 106469"/>
                      <a:gd name="connsiteX10" fmla="*/ 17122 w 101153"/>
                      <a:gd name="connsiteY10" fmla="*/ 307 h 106469"/>
                      <a:gd name="connsiteX11" fmla="*/ 0 w 101153"/>
                      <a:gd name="connsiteY11" fmla="*/ 307 h 106469"/>
                      <a:gd name="connsiteX12" fmla="*/ 20189 w 101153"/>
                      <a:gd name="connsiteY12" fmla="*/ 104281 h 106469"/>
                      <a:gd name="connsiteX13" fmla="*/ 37311 w 101153"/>
                      <a:gd name="connsiteY13" fmla="*/ 104281 h 106469"/>
                      <a:gd name="connsiteX14" fmla="*/ 33887 w 101153"/>
                      <a:gd name="connsiteY14" fmla="*/ 87943 h 106469"/>
                      <a:gd name="connsiteX15" fmla="*/ 51068 w 101153"/>
                      <a:gd name="connsiteY15" fmla="*/ 101845 h 106469"/>
                      <a:gd name="connsiteX16" fmla="*/ 72210 w 101153"/>
                      <a:gd name="connsiteY16" fmla="*/ 106777 h 106469"/>
                      <a:gd name="connsiteX17" fmla="*/ 93561 w 101153"/>
                      <a:gd name="connsiteY17" fmla="*/ 99350 h 106469"/>
                      <a:gd name="connsiteX18" fmla="*/ 101154 w 101153"/>
                      <a:gd name="connsiteY18" fmla="*/ 78466 h 106469"/>
                      <a:gd name="connsiteX19" fmla="*/ 100737 w 101153"/>
                      <a:gd name="connsiteY19" fmla="*/ 71336 h 106469"/>
                      <a:gd name="connsiteX20" fmla="*/ 99486 w 101153"/>
                      <a:gd name="connsiteY20" fmla="*/ 63078 h 106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69">
                        <a:moveTo>
                          <a:pt x="99486" y="63078"/>
                        </a:moveTo>
                        <a:lnTo>
                          <a:pt x="87278" y="307"/>
                        </a:lnTo>
                        <a:lnTo>
                          <a:pt x="70066" y="307"/>
                        </a:lnTo>
                        <a:lnTo>
                          <a:pt x="82275" y="62424"/>
                        </a:lnTo>
                        <a:cubicBezTo>
                          <a:pt x="82831" y="65335"/>
                          <a:pt x="83258" y="67900"/>
                          <a:pt x="83555" y="70118"/>
                        </a:cubicBezTo>
                        <a:cubicBezTo>
                          <a:pt x="83873" y="72356"/>
                          <a:pt x="84032" y="74119"/>
                          <a:pt x="84032" y="75406"/>
                        </a:cubicBezTo>
                        <a:cubicBezTo>
                          <a:pt x="84032" y="80615"/>
                          <a:pt x="82384" y="84665"/>
                          <a:pt x="79089" y="87556"/>
                        </a:cubicBezTo>
                        <a:cubicBezTo>
                          <a:pt x="75813" y="90468"/>
                          <a:pt x="71228" y="91923"/>
                          <a:pt x="65332" y="91923"/>
                        </a:cubicBezTo>
                        <a:cubicBezTo>
                          <a:pt x="56140" y="91923"/>
                          <a:pt x="48230" y="88873"/>
                          <a:pt x="41599" y="82774"/>
                        </a:cubicBezTo>
                        <a:cubicBezTo>
                          <a:pt x="34969" y="76694"/>
                          <a:pt x="30621" y="68425"/>
                          <a:pt x="28557" y="57968"/>
                        </a:cubicBezTo>
                        <a:lnTo>
                          <a:pt x="17122" y="307"/>
                        </a:lnTo>
                        <a:lnTo>
                          <a:pt x="0" y="307"/>
                        </a:lnTo>
                        <a:lnTo>
                          <a:pt x="20189" y="104281"/>
                        </a:lnTo>
                        <a:lnTo>
                          <a:pt x="37311" y="104281"/>
                        </a:lnTo>
                        <a:lnTo>
                          <a:pt x="33887" y="87943"/>
                        </a:lnTo>
                        <a:cubicBezTo>
                          <a:pt x="38651" y="93943"/>
                          <a:pt x="44378" y="98578"/>
                          <a:pt x="51068" y="101845"/>
                        </a:cubicBezTo>
                        <a:cubicBezTo>
                          <a:pt x="57778" y="105133"/>
                          <a:pt x="64825" y="106777"/>
                          <a:pt x="72210" y="106777"/>
                        </a:cubicBezTo>
                        <a:cubicBezTo>
                          <a:pt x="81402" y="106777"/>
                          <a:pt x="88518" y="104301"/>
                          <a:pt x="93561" y="99350"/>
                        </a:cubicBezTo>
                        <a:cubicBezTo>
                          <a:pt x="98623" y="94399"/>
                          <a:pt x="101154" y="87438"/>
                          <a:pt x="101154" y="78466"/>
                        </a:cubicBezTo>
                        <a:cubicBezTo>
                          <a:pt x="101154" y="76248"/>
                          <a:pt x="101015" y="73871"/>
                          <a:pt x="100737" y="71336"/>
                        </a:cubicBezTo>
                        <a:cubicBezTo>
                          <a:pt x="100459" y="68801"/>
                          <a:pt x="100042" y="66048"/>
                          <a:pt x="99486" y="630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48" name="フリーフォーム: 図形 147">
                    <a:extLst>
                      <a:ext uri="{FF2B5EF4-FFF2-40B4-BE49-F238E27FC236}">
                        <a16:creationId xmlns:a16="http://schemas.microsoft.com/office/drawing/2014/main" id="{CA64A3E4-AB7C-5E99-D872-3E8841D76ACD}"/>
                      </a:ext>
                    </a:extLst>
                  </p:cNvPr>
                  <p:cNvSpPr/>
                  <p:nvPr/>
                </p:nvSpPr>
                <p:spPr>
                  <a:xfrm flipV="1">
                    <a:off x="2567001" y="5244312"/>
                    <a:ext cx="119287" cy="15774"/>
                  </a:xfrm>
                  <a:custGeom>
                    <a:avLst/>
                    <a:gdLst>
                      <a:gd name="connsiteX0" fmla="*/ 3 w 119287"/>
                      <a:gd name="connsiteY0" fmla="*/ 16077 h 15774"/>
                      <a:gd name="connsiteX1" fmla="*/ 119290 w 119287"/>
                      <a:gd name="connsiteY1" fmla="*/ 16077 h 15774"/>
                      <a:gd name="connsiteX2" fmla="*/ 119290 w 119287"/>
                      <a:gd name="connsiteY2" fmla="*/ 303 h 15774"/>
                      <a:gd name="connsiteX3" fmla="*/ 3 w 119287"/>
                      <a:gd name="connsiteY3" fmla="*/ 303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3" y="16077"/>
                        </a:moveTo>
                        <a:lnTo>
                          <a:pt x="119290" y="16077"/>
                        </a:lnTo>
                        <a:lnTo>
                          <a:pt x="119290" y="303"/>
                        </a:lnTo>
                        <a:lnTo>
                          <a:pt x="3" y="3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49" name="フリーフォーム: 図形 148">
                    <a:extLst>
                      <a:ext uri="{FF2B5EF4-FFF2-40B4-BE49-F238E27FC236}">
                        <a16:creationId xmlns:a16="http://schemas.microsoft.com/office/drawing/2014/main" id="{A4FA5A3C-E846-993F-C250-88623DA3A757}"/>
                      </a:ext>
                    </a:extLst>
                  </p:cNvPr>
                  <p:cNvSpPr/>
                  <p:nvPr/>
                </p:nvSpPr>
                <p:spPr>
                  <a:xfrm flipV="1">
                    <a:off x="2764555" y="5173193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6072 h 138612"/>
                      <a:gd name="connsiteX1" fmla="*/ 33436 w 82721"/>
                      <a:gd name="connsiteY1" fmla="*/ 16072 h 138612"/>
                      <a:gd name="connsiteX2" fmla="*/ 33436 w 82721"/>
                      <a:gd name="connsiteY2" fmla="*/ 121829 h 138612"/>
                      <a:gd name="connsiteX3" fmla="*/ 26 w 82721"/>
                      <a:gd name="connsiteY3" fmla="*/ 115144 h 138612"/>
                      <a:gd name="connsiteX4" fmla="*/ 26 w 82721"/>
                      <a:gd name="connsiteY4" fmla="*/ 132226 h 138612"/>
                      <a:gd name="connsiteX5" fmla="*/ 33257 w 82721"/>
                      <a:gd name="connsiteY5" fmla="*/ 138910 h 138612"/>
                      <a:gd name="connsiteX6" fmla="*/ 52047 w 82721"/>
                      <a:gd name="connsiteY6" fmla="*/ 138910 h 138612"/>
                      <a:gd name="connsiteX7" fmla="*/ 52047 w 82721"/>
                      <a:gd name="connsiteY7" fmla="*/ 16072 h 138612"/>
                      <a:gd name="connsiteX8" fmla="*/ 82747 w 82721"/>
                      <a:gd name="connsiteY8" fmla="*/ 16072 h 138612"/>
                      <a:gd name="connsiteX9" fmla="*/ 82747 w 82721"/>
                      <a:gd name="connsiteY9" fmla="*/ 297 h 138612"/>
                      <a:gd name="connsiteX10" fmla="*/ 2735 w 82721"/>
                      <a:gd name="connsiteY10" fmla="*/ 297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6072"/>
                        </a:moveTo>
                        <a:lnTo>
                          <a:pt x="33436" y="16072"/>
                        </a:lnTo>
                        <a:lnTo>
                          <a:pt x="33436" y="121829"/>
                        </a:lnTo>
                        <a:lnTo>
                          <a:pt x="26" y="115144"/>
                        </a:lnTo>
                        <a:lnTo>
                          <a:pt x="26" y="132226"/>
                        </a:lnTo>
                        <a:lnTo>
                          <a:pt x="33257" y="138910"/>
                        </a:lnTo>
                        <a:lnTo>
                          <a:pt x="52047" y="138910"/>
                        </a:lnTo>
                        <a:lnTo>
                          <a:pt x="52047" y="16072"/>
                        </a:lnTo>
                        <a:lnTo>
                          <a:pt x="82747" y="16072"/>
                        </a:lnTo>
                        <a:lnTo>
                          <a:pt x="82747" y="297"/>
                        </a:lnTo>
                        <a:lnTo>
                          <a:pt x="2735" y="2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50" name="グラフィックス 2">
                <a:extLst>
                  <a:ext uri="{FF2B5EF4-FFF2-40B4-BE49-F238E27FC236}">
                    <a16:creationId xmlns:a16="http://schemas.microsoft.com/office/drawing/2014/main" id="{27F78F8D-7F81-68D8-DF4F-2568D4B91900}"/>
                  </a:ext>
                </a:extLst>
              </p:cNvPr>
              <p:cNvGrpSpPr/>
              <p:nvPr/>
            </p:nvGrpSpPr>
            <p:grpSpPr>
              <a:xfrm>
                <a:off x="2750068" y="3827488"/>
                <a:ext cx="7293590" cy="106470"/>
                <a:chOff x="2750068" y="3827488"/>
                <a:chExt cx="7293590" cy="106470"/>
              </a:xfrm>
            </p:grpSpPr>
            <p:sp>
              <p:nvSpPr>
                <p:cNvPr id="151" name="フリーフォーム: 図形 150">
                  <a:extLst>
                    <a:ext uri="{FF2B5EF4-FFF2-40B4-BE49-F238E27FC236}">
                      <a16:creationId xmlns:a16="http://schemas.microsoft.com/office/drawing/2014/main" id="{D14C0B54-D72B-7D65-077E-9AF436146159}"/>
                    </a:ext>
                  </a:extLst>
                </p:cNvPr>
                <p:cNvSpPr/>
                <p:nvPr/>
              </p:nvSpPr>
              <p:spPr>
                <a:xfrm>
                  <a:off x="2954271" y="3861723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2" name="フリーフォーム: 図形 151">
                  <a:extLst>
                    <a:ext uri="{FF2B5EF4-FFF2-40B4-BE49-F238E27FC236}">
                      <a16:creationId xmlns:a16="http://schemas.microsoft.com/office/drawing/2014/main" id="{694F9CBD-8C49-962B-1669-4E9F2C20B014}"/>
                    </a:ext>
                  </a:extLst>
                </p:cNvPr>
                <p:cNvSpPr/>
                <p:nvPr/>
              </p:nvSpPr>
              <p:spPr>
                <a:xfrm>
                  <a:off x="2909804" y="3861724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225 h 12675"/>
                    <a:gd name="connsiteX1" fmla="*/ 70 w 44467"/>
                    <a:gd name="connsiteY1" fmla="*/ 225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225"/>
                      </a:moveTo>
                      <a:lnTo>
                        <a:pt x="70" y="225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3" name="フリーフォーム: 図形 152">
                  <a:extLst>
                    <a:ext uri="{FF2B5EF4-FFF2-40B4-BE49-F238E27FC236}">
                      <a16:creationId xmlns:a16="http://schemas.microsoft.com/office/drawing/2014/main" id="{8A2278F5-2008-B83B-D5D1-0FA4FB05592D}"/>
                    </a:ext>
                  </a:extLst>
                </p:cNvPr>
                <p:cNvSpPr/>
                <p:nvPr/>
              </p:nvSpPr>
              <p:spPr>
                <a:xfrm flipV="1">
                  <a:off x="2750068" y="3827488"/>
                  <a:ext cx="101153" cy="106469"/>
                </a:xfrm>
                <a:custGeom>
                  <a:avLst/>
                  <a:gdLst>
                    <a:gd name="connsiteX0" fmla="*/ 99514 w 101153"/>
                    <a:gd name="connsiteY0" fmla="*/ 62969 h 106469"/>
                    <a:gd name="connsiteX1" fmla="*/ 87305 w 101153"/>
                    <a:gd name="connsiteY1" fmla="*/ 198 h 106469"/>
                    <a:gd name="connsiteX2" fmla="*/ 70094 w 101153"/>
                    <a:gd name="connsiteY2" fmla="*/ 198 h 106469"/>
                    <a:gd name="connsiteX3" fmla="*/ 82303 w 101153"/>
                    <a:gd name="connsiteY3" fmla="*/ 62316 h 106469"/>
                    <a:gd name="connsiteX4" fmla="*/ 83583 w 101153"/>
                    <a:gd name="connsiteY4" fmla="*/ 70010 h 106469"/>
                    <a:gd name="connsiteX5" fmla="*/ 84060 w 101153"/>
                    <a:gd name="connsiteY5" fmla="*/ 75298 h 106469"/>
                    <a:gd name="connsiteX6" fmla="*/ 79117 w 101153"/>
                    <a:gd name="connsiteY6" fmla="*/ 87448 h 106469"/>
                    <a:gd name="connsiteX7" fmla="*/ 65360 w 101153"/>
                    <a:gd name="connsiteY7" fmla="*/ 91815 h 106469"/>
                    <a:gd name="connsiteX8" fmla="*/ 41627 w 101153"/>
                    <a:gd name="connsiteY8" fmla="*/ 82665 h 106469"/>
                    <a:gd name="connsiteX9" fmla="*/ 28585 w 101153"/>
                    <a:gd name="connsiteY9" fmla="*/ 57859 h 106469"/>
                    <a:gd name="connsiteX10" fmla="*/ 17150 w 101153"/>
                    <a:gd name="connsiteY10" fmla="*/ 198 h 106469"/>
                    <a:gd name="connsiteX11" fmla="*/ 28 w 101153"/>
                    <a:gd name="connsiteY11" fmla="*/ 198 h 106469"/>
                    <a:gd name="connsiteX12" fmla="*/ 20217 w 101153"/>
                    <a:gd name="connsiteY12" fmla="*/ 104173 h 106469"/>
                    <a:gd name="connsiteX13" fmla="*/ 37339 w 101153"/>
                    <a:gd name="connsiteY13" fmla="*/ 104173 h 106469"/>
                    <a:gd name="connsiteX14" fmla="*/ 33915 w 101153"/>
                    <a:gd name="connsiteY14" fmla="*/ 87834 h 106469"/>
                    <a:gd name="connsiteX15" fmla="*/ 51096 w 101153"/>
                    <a:gd name="connsiteY15" fmla="*/ 101737 h 106469"/>
                    <a:gd name="connsiteX16" fmla="*/ 72238 w 101153"/>
                    <a:gd name="connsiteY16" fmla="*/ 106668 h 106469"/>
                    <a:gd name="connsiteX17" fmla="*/ 93589 w 101153"/>
                    <a:gd name="connsiteY17" fmla="*/ 99241 h 106469"/>
                    <a:gd name="connsiteX18" fmla="*/ 101182 w 101153"/>
                    <a:gd name="connsiteY18" fmla="*/ 78357 h 106469"/>
                    <a:gd name="connsiteX19" fmla="*/ 100765 w 101153"/>
                    <a:gd name="connsiteY19" fmla="*/ 71228 h 106469"/>
                    <a:gd name="connsiteX20" fmla="*/ 99514 w 101153"/>
                    <a:gd name="connsiteY20" fmla="*/ 62969 h 10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1153" h="106469">
                      <a:moveTo>
                        <a:pt x="99514" y="62969"/>
                      </a:moveTo>
                      <a:lnTo>
                        <a:pt x="87305" y="198"/>
                      </a:lnTo>
                      <a:lnTo>
                        <a:pt x="70094" y="198"/>
                      </a:lnTo>
                      <a:lnTo>
                        <a:pt x="82303" y="62316"/>
                      </a:lnTo>
                      <a:cubicBezTo>
                        <a:pt x="82859" y="65227"/>
                        <a:pt x="83285" y="67792"/>
                        <a:pt x="83583" y="70010"/>
                      </a:cubicBezTo>
                      <a:cubicBezTo>
                        <a:pt x="83901" y="72248"/>
                        <a:pt x="84060" y="74010"/>
                        <a:pt x="84060" y="75298"/>
                      </a:cubicBezTo>
                      <a:cubicBezTo>
                        <a:pt x="84060" y="80506"/>
                        <a:pt x="82412" y="84556"/>
                        <a:pt x="79117" y="87448"/>
                      </a:cubicBezTo>
                      <a:cubicBezTo>
                        <a:pt x="75841" y="90359"/>
                        <a:pt x="71255" y="91815"/>
                        <a:pt x="65360" y="91815"/>
                      </a:cubicBezTo>
                      <a:cubicBezTo>
                        <a:pt x="56168" y="91815"/>
                        <a:pt x="48257" y="88765"/>
                        <a:pt x="41627" y="82665"/>
                      </a:cubicBezTo>
                      <a:cubicBezTo>
                        <a:pt x="34997" y="76585"/>
                        <a:pt x="30649" y="68316"/>
                        <a:pt x="28585" y="57859"/>
                      </a:cubicBezTo>
                      <a:lnTo>
                        <a:pt x="17150" y="198"/>
                      </a:lnTo>
                      <a:lnTo>
                        <a:pt x="28" y="198"/>
                      </a:lnTo>
                      <a:lnTo>
                        <a:pt x="20217" y="104173"/>
                      </a:lnTo>
                      <a:lnTo>
                        <a:pt x="37339" y="104173"/>
                      </a:lnTo>
                      <a:lnTo>
                        <a:pt x="33915" y="87834"/>
                      </a:lnTo>
                      <a:cubicBezTo>
                        <a:pt x="38679" y="93835"/>
                        <a:pt x="44406" y="98469"/>
                        <a:pt x="51096" y="101737"/>
                      </a:cubicBezTo>
                      <a:cubicBezTo>
                        <a:pt x="57806" y="105024"/>
                        <a:pt x="64853" y="106668"/>
                        <a:pt x="72238" y="106668"/>
                      </a:cubicBezTo>
                      <a:cubicBezTo>
                        <a:pt x="81429" y="106668"/>
                        <a:pt x="88546" y="104193"/>
                        <a:pt x="93589" y="99241"/>
                      </a:cubicBezTo>
                      <a:cubicBezTo>
                        <a:pt x="98651" y="94290"/>
                        <a:pt x="101182" y="87329"/>
                        <a:pt x="101182" y="78357"/>
                      </a:cubicBezTo>
                      <a:cubicBezTo>
                        <a:pt x="101182" y="76139"/>
                        <a:pt x="101043" y="73763"/>
                        <a:pt x="100765" y="71228"/>
                      </a:cubicBezTo>
                      <a:cubicBezTo>
                        <a:pt x="100487" y="68693"/>
                        <a:pt x="100070" y="65940"/>
                        <a:pt x="99514" y="62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54" name="グラフィックス 2">
                <a:extLst>
                  <a:ext uri="{FF2B5EF4-FFF2-40B4-BE49-F238E27FC236}">
                    <a16:creationId xmlns:a16="http://schemas.microsoft.com/office/drawing/2014/main" id="{F6FA5342-3EC4-F2D7-C4E2-0602008C756B}"/>
                  </a:ext>
                </a:extLst>
              </p:cNvPr>
              <p:cNvGrpSpPr/>
              <p:nvPr/>
            </p:nvGrpSpPr>
            <p:grpSpPr>
              <a:xfrm>
                <a:off x="2395598" y="2417141"/>
                <a:ext cx="7648059" cy="138612"/>
                <a:chOff x="2395598" y="2417141"/>
                <a:chExt cx="7648059" cy="138612"/>
              </a:xfrm>
            </p:grpSpPr>
            <p:sp>
              <p:nvSpPr>
                <p:cNvPr id="155" name="フリーフォーム: 図形 154">
                  <a:extLst>
                    <a:ext uri="{FF2B5EF4-FFF2-40B4-BE49-F238E27FC236}">
                      <a16:creationId xmlns:a16="http://schemas.microsoft.com/office/drawing/2014/main" id="{39C0A3ED-9821-A343-EB94-4B31E7131A04}"/>
                    </a:ext>
                  </a:extLst>
                </p:cNvPr>
                <p:cNvSpPr/>
                <p:nvPr/>
              </p:nvSpPr>
              <p:spPr>
                <a:xfrm>
                  <a:off x="2954271" y="2483697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6" name="フリーフォーム: 図形 155">
                  <a:extLst>
                    <a:ext uri="{FF2B5EF4-FFF2-40B4-BE49-F238E27FC236}">
                      <a16:creationId xmlns:a16="http://schemas.microsoft.com/office/drawing/2014/main" id="{54C7BDA6-0291-C698-EA08-AB268FEAD5DA}"/>
                    </a:ext>
                  </a:extLst>
                </p:cNvPr>
                <p:cNvSpPr/>
                <p:nvPr/>
              </p:nvSpPr>
              <p:spPr>
                <a:xfrm>
                  <a:off x="2909804" y="2483698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116 h 12675"/>
                    <a:gd name="connsiteX1" fmla="*/ 70 w 44467"/>
                    <a:gd name="connsiteY1" fmla="*/ 116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116"/>
                      </a:moveTo>
                      <a:lnTo>
                        <a:pt x="70" y="11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57" name="グラフィックス 2">
                  <a:extLst>
                    <a:ext uri="{FF2B5EF4-FFF2-40B4-BE49-F238E27FC236}">
                      <a16:creationId xmlns:a16="http://schemas.microsoft.com/office/drawing/2014/main" id="{C32B53DE-DEC8-F4DE-311E-DC15262CFC5A}"/>
                    </a:ext>
                  </a:extLst>
                </p:cNvPr>
                <p:cNvGrpSpPr/>
                <p:nvPr/>
              </p:nvGrpSpPr>
              <p:grpSpPr>
                <a:xfrm>
                  <a:off x="2395598" y="2417141"/>
                  <a:ext cx="451677" cy="138612"/>
                  <a:chOff x="2395598" y="2417141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158" name="フリーフォーム: 図形 157">
                    <a:extLst>
                      <a:ext uri="{FF2B5EF4-FFF2-40B4-BE49-F238E27FC236}">
                        <a16:creationId xmlns:a16="http://schemas.microsoft.com/office/drawing/2014/main" id="{957B1D81-F812-58CC-47F3-5E9CCB4E7EAA}"/>
                      </a:ext>
                    </a:extLst>
                  </p:cNvPr>
                  <p:cNvSpPr/>
                  <p:nvPr/>
                </p:nvSpPr>
                <p:spPr>
                  <a:xfrm flipV="1">
                    <a:off x="2395598" y="2449284"/>
                    <a:ext cx="101153" cy="106470"/>
                  </a:xfrm>
                  <a:custGeom>
                    <a:avLst/>
                    <a:gdLst>
                      <a:gd name="connsiteX0" fmla="*/ 99486 w 101153"/>
                      <a:gd name="connsiteY0" fmla="*/ 62860 h 106470"/>
                      <a:gd name="connsiteX1" fmla="*/ 87278 w 101153"/>
                      <a:gd name="connsiteY1" fmla="*/ 89 h 106470"/>
                      <a:gd name="connsiteX2" fmla="*/ 70066 w 101153"/>
                      <a:gd name="connsiteY2" fmla="*/ 89 h 106470"/>
                      <a:gd name="connsiteX3" fmla="*/ 82275 w 101153"/>
                      <a:gd name="connsiteY3" fmla="*/ 62207 h 106470"/>
                      <a:gd name="connsiteX4" fmla="*/ 83555 w 101153"/>
                      <a:gd name="connsiteY4" fmla="*/ 69901 h 106470"/>
                      <a:gd name="connsiteX5" fmla="*/ 84032 w 101153"/>
                      <a:gd name="connsiteY5" fmla="*/ 75189 h 106470"/>
                      <a:gd name="connsiteX6" fmla="*/ 79089 w 101153"/>
                      <a:gd name="connsiteY6" fmla="*/ 87339 h 106470"/>
                      <a:gd name="connsiteX7" fmla="*/ 65332 w 101153"/>
                      <a:gd name="connsiteY7" fmla="*/ 91706 h 106470"/>
                      <a:gd name="connsiteX8" fmla="*/ 41599 w 101153"/>
                      <a:gd name="connsiteY8" fmla="*/ 82556 h 106470"/>
                      <a:gd name="connsiteX9" fmla="*/ 28557 w 101153"/>
                      <a:gd name="connsiteY9" fmla="*/ 57751 h 106470"/>
                      <a:gd name="connsiteX10" fmla="*/ 17122 w 101153"/>
                      <a:gd name="connsiteY10" fmla="*/ 89 h 106470"/>
                      <a:gd name="connsiteX11" fmla="*/ 0 w 101153"/>
                      <a:gd name="connsiteY11" fmla="*/ 89 h 106470"/>
                      <a:gd name="connsiteX12" fmla="*/ 20189 w 101153"/>
                      <a:gd name="connsiteY12" fmla="*/ 104064 h 106470"/>
                      <a:gd name="connsiteX13" fmla="*/ 37311 w 101153"/>
                      <a:gd name="connsiteY13" fmla="*/ 104064 h 106470"/>
                      <a:gd name="connsiteX14" fmla="*/ 33887 w 101153"/>
                      <a:gd name="connsiteY14" fmla="*/ 87725 h 106470"/>
                      <a:gd name="connsiteX15" fmla="*/ 51068 w 101153"/>
                      <a:gd name="connsiteY15" fmla="*/ 101628 h 106470"/>
                      <a:gd name="connsiteX16" fmla="*/ 72210 w 101153"/>
                      <a:gd name="connsiteY16" fmla="*/ 106559 h 106470"/>
                      <a:gd name="connsiteX17" fmla="*/ 93561 w 101153"/>
                      <a:gd name="connsiteY17" fmla="*/ 99133 h 106470"/>
                      <a:gd name="connsiteX18" fmla="*/ 101154 w 101153"/>
                      <a:gd name="connsiteY18" fmla="*/ 78249 h 106470"/>
                      <a:gd name="connsiteX19" fmla="*/ 100737 w 101153"/>
                      <a:gd name="connsiteY19" fmla="*/ 71119 h 106470"/>
                      <a:gd name="connsiteX20" fmla="*/ 99486 w 101153"/>
                      <a:gd name="connsiteY20" fmla="*/ 62860 h 106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70">
                        <a:moveTo>
                          <a:pt x="99486" y="62860"/>
                        </a:moveTo>
                        <a:lnTo>
                          <a:pt x="87278" y="89"/>
                        </a:lnTo>
                        <a:lnTo>
                          <a:pt x="70066" y="89"/>
                        </a:lnTo>
                        <a:lnTo>
                          <a:pt x="82275" y="62207"/>
                        </a:lnTo>
                        <a:cubicBezTo>
                          <a:pt x="82831" y="65118"/>
                          <a:pt x="83258" y="67683"/>
                          <a:pt x="83555" y="69901"/>
                        </a:cubicBezTo>
                        <a:cubicBezTo>
                          <a:pt x="83873" y="72139"/>
                          <a:pt x="84032" y="73901"/>
                          <a:pt x="84032" y="75189"/>
                        </a:cubicBezTo>
                        <a:cubicBezTo>
                          <a:pt x="84032" y="80397"/>
                          <a:pt x="82384" y="84447"/>
                          <a:pt x="79089" y="87339"/>
                        </a:cubicBezTo>
                        <a:cubicBezTo>
                          <a:pt x="75813" y="90250"/>
                          <a:pt x="71228" y="91706"/>
                          <a:pt x="65332" y="91706"/>
                        </a:cubicBezTo>
                        <a:cubicBezTo>
                          <a:pt x="56140" y="91706"/>
                          <a:pt x="48230" y="88656"/>
                          <a:pt x="41599" y="82556"/>
                        </a:cubicBezTo>
                        <a:cubicBezTo>
                          <a:pt x="34969" y="76476"/>
                          <a:pt x="30621" y="68208"/>
                          <a:pt x="28557" y="57751"/>
                        </a:cubicBezTo>
                        <a:lnTo>
                          <a:pt x="17122" y="89"/>
                        </a:lnTo>
                        <a:lnTo>
                          <a:pt x="0" y="89"/>
                        </a:lnTo>
                        <a:lnTo>
                          <a:pt x="20189" y="104064"/>
                        </a:lnTo>
                        <a:lnTo>
                          <a:pt x="37311" y="104064"/>
                        </a:lnTo>
                        <a:lnTo>
                          <a:pt x="33887" y="87725"/>
                        </a:lnTo>
                        <a:cubicBezTo>
                          <a:pt x="38651" y="93726"/>
                          <a:pt x="44378" y="98360"/>
                          <a:pt x="51068" y="101628"/>
                        </a:cubicBezTo>
                        <a:cubicBezTo>
                          <a:pt x="57778" y="104916"/>
                          <a:pt x="64825" y="106559"/>
                          <a:pt x="72210" y="106559"/>
                        </a:cubicBezTo>
                        <a:cubicBezTo>
                          <a:pt x="81402" y="106559"/>
                          <a:pt x="88518" y="104084"/>
                          <a:pt x="93561" y="99133"/>
                        </a:cubicBezTo>
                        <a:cubicBezTo>
                          <a:pt x="98623" y="94182"/>
                          <a:pt x="101154" y="87220"/>
                          <a:pt x="101154" y="78249"/>
                        </a:cubicBezTo>
                        <a:cubicBezTo>
                          <a:pt x="101154" y="76030"/>
                          <a:pt x="101015" y="73654"/>
                          <a:pt x="100737" y="71119"/>
                        </a:cubicBezTo>
                        <a:cubicBezTo>
                          <a:pt x="100459" y="68584"/>
                          <a:pt x="100042" y="65831"/>
                          <a:pt x="99486" y="628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59" name="フリーフォーム: 図形 158">
                    <a:extLst>
                      <a:ext uri="{FF2B5EF4-FFF2-40B4-BE49-F238E27FC236}">
                        <a16:creationId xmlns:a16="http://schemas.microsoft.com/office/drawing/2014/main" id="{DE8938D1-296D-9CDF-A179-0C97F510CBA5}"/>
                      </a:ext>
                    </a:extLst>
                  </p:cNvPr>
                  <p:cNvSpPr/>
                  <p:nvPr/>
                </p:nvSpPr>
                <p:spPr>
                  <a:xfrm flipV="1">
                    <a:off x="2567001" y="2436540"/>
                    <a:ext cx="119287" cy="119214"/>
                  </a:xfrm>
                  <a:custGeom>
                    <a:avLst/>
                    <a:gdLst>
                      <a:gd name="connsiteX0" fmla="*/ 67478 w 119287"/>
                      <a:gd name="connsiteY0" fmla="*/ 119300 h 119214"/>
                      <a:gd name="connsiteX1" fmla="*/ 67478 w 119287"/>
                      <a:gd name="connsiteY1" fmla="*/ 67580 h 119214"/>
                      <a:gd name="connsiteX2" fmla="*/ 119290 w 119287"/>
                      <a:gd name="connsiteY2" fmla="*/ 67580 h 119214"/>
                      <a:gd name="connsiteX3" fmla="*/ 119290 w 119287"/>
                      <a:gd name="connsiteY3" fmla="*/ 51805 h 119214"/>
                      <a:gd name="connsiteX4" fmla="*/ 67478 w 119287"/>
                      <a:gd name="connsiteY4" fmla="*/ 51805 h 119214"/>
                      <a:gd name="connsiteX5" fmla="*/ 67478 w 119287"/>
                      <a:gd name="connsiteY5" fmla="*/ 86 h 119214"/>
                      <a:gd name="connsiteX6" fmla="*/ 51845 w 119287"/>
                      <a:gd name="connsiteY6" fmla="*/ 86 h 119214"/>
                      <a:gd name="connsiteX7" fmla="*/ 51845 w 119287"/>
                      <a:gd name="connsiteY7" fmla="*/ 51805 h 119214"/>
                      <a:gd name="connsiteX8" fmla="*/ 3 w 119287"/>
                      <a:gd name="connsiteY8" fmla="*/ 51805 h 119214"/>
                      <a:gd name="connsiteX9" fmla="*/ 3 w 119287"/>
                      <a:gd name="connsiteY9" fmla="*/ 67580 h 119214"/>
                      <a:gd name="connsiteX10" fmla="*/ 51845 w 119287"/>
                      <a:gd name="connsiteY10" fmla="*/ 67580 h 119214"/>
                      <a:gd name="connsiteX11" fmla="*/ 51845 w 119287"/>
                      <a:gd name="connsiteY11" fmla="*/ 11930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478" y="119300"/>
                        </a:moveTo>
                        <a:lnTo>
                          <a:pt x="67478" y="67580"/>
                        </a:lnTo>
                        <a:lnTo>
                          <a:pt x="119290" y="67580"/>
                        </a:lnTo>
                        <a:lnTo>
                          <a:pt x="119290" y="51805"/>
                        </a:lnTo>
                        <a:lnTo>
                          <a:pt x="67478" y="51805"/>
                        </a:lnTo>
                        <a:lnTo>
                          <a:pt x="67478" y="86"/>
                        </a:lnTo>
                        <a:lnTo>
                          <a:pt x="51845" y="86"/>
                        </a:lnTo>
                        <a:lnTo>
                          <a:pt x="51845" y="51805"/>
                        </a:lnTo>
                        <a:lnTo>
                          <a:pt x="3" y="51805"/>
                        </a:lnTo>
                        <a:lnTo>
                          <a:pt x="3" y="67580"/>
                        </a:lnTo>
                        <a:lnTo>
                          <a:pt x="51845" y="67580"/>
                        </a:lnTo>
                        <a:lnTo>
                          <a:pt x="51845" y="119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0" name="フリーフォーム: 図形 159">
                    <a:extLst>
                      <a:ext uri="{FF2B5EF4-FFF2-40B4-BE49-F238E27FC236}">
                        <a16:creationId xmlns:a16="http://schemas.microsoft.com/office/drawing/2014/main" id="{F06CA1C3-E6EB-C798-F9CC-1DCBCBD68B74}"/>
                      </a:ext>
                    </a:extLst>
                  </p:cNvPr>
                  <p:cNvSpPr/>
                  <p:nvPr/>
                </p:nvSpPr>
                <p:spPr>
                  <a:xfrm flipV="1">
                    <a:off x="2764555" y="2417141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5854 h 138612"/>
                      <a:gd name="connsiteX1" fmla="*/ 33436 w 82721"/>
                      <a:gd name="connsiteY1" fmla="*/ 15854 h 138612"/>
                      <a:gd name="connsiteX2" fmla="*/ 33436 w 82721"/>
                      <a:gd name="connsiteY2" fmla="*/ 121611 h 138612"/>
                      <a:gd name="connsiteX3" fmla="*/ 26 w 82721"/>
                      <a:gd name="connsiteY3" fmla="*/ 114927 h 138612"/>
                      <a:gd name="connsiteX4" fmla="*/ 26 w 82721"/>
                      <a:gd name="connsiteY4" fmla="*/ 132009 h 138612"/>
                      <a:gd name="connsiteX5" fmla="*/ 33257 w 82721"/>
                      <a:gd name="connsiteY5" fmla="*/ 138693 h 138612"/>
                      <a:gd name="connsiteX6" fmla="*/ 52047 w 82721"/>
                      <a:gd name="connsiteY6" fmla="*/ 138693 h 138612"/>
                      <a:gd name="connsiteX7" fmla="*/ 52047 w 82721"/>
                      <a:gd name="connsiteY7" fmla="*/ 15854 h 138612"/>
                      <a:gd name="connsiteX8" fmla="*/ 82747 w 82721"/>
                      <a:gd name="connsiteY8" fmla="*/ 15854 h 138612"/>
                      <a:gd name="connsiteX9" fmla="*/ 82747 w 82721"/>
                      <a:gd name="connsiteY9" fmla="*/ 80 h 138612"/>
                      <a:gd name="connsiteX10" fmla="*/ 2735 w 82721"/>
                      <a:gd name="connsiteY10" fmla="*/ 8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5854"/>
                        </a:moveTo>
                        <a:lnTo>
                          <a:pt x="33436" y="15854"/>
                        </a:lnTo>
                        <a:lnTo>
                          <a:pt x="33436" y="121611"/>
                        </a:lnTo>
                        <a:lnTo>
                          <a:pt x="26" y="114927"/>
                        </a:lnTo>
                        <a:lnTo>
                          <a:pt x="26" y="132009"/>
                        </a:lnTo>
                        <a:lnTo>
                          <a:pt x="33257" y="138693"/>
                        </a:lnTo>
                        <a:lnTo>
                          <a:pt x="52047" y="138693"/>
                        </a:lnTo>
                        <a:lnTo>
                          <a:pt x="52047" y="15854"/>
                        </a:lnTo>
                        <a:lnTo>
                          <a:pt x="82747" y="15854"/>
                        </a:lnTo>
                        <a:lnTo>
                          <a:pt x="82747" y="80"/>
                        </a:lnTo>
                        <a:lnTo>
                          <a:pt x="2735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161" name="グラフィックス 2">
                <a:extLst>
                  <a:ext uri="{FF2B5EF4-FFF2-40B4-BE49-F238E27FC236}">
                    <a16:creationId xmlns:a16="http://schemas.microsoft.com/office/drawing/2014/main" id="{5B466089-D432-4859-846D-5AA795393997}"/>
                  </a:ext>
                </a:extLst>
              </p:cNvPr>
              <p:cNvGrpSpPr/>
              <p:nvPr/>
            </p:nvGrpSpPr>
            <p:grpSpPr>
              <a:xfrm>
                <a:off x="2153638" y="2968046"/>
                <a:ext cx="147517" cy="414319"/>
                <a:chOff x="2153638" y="2968046"/>
                <a:chExt cx="147517" cy="414319"/>
              </a:xfrm>
              <a:solidFill>
                <a:srgbClr val="000000"/>
              </a:solidFill>
            </p:grpSpPr>
            <p:sp>
              <p:nvSpPr>
                <p:cNvPr id="162" name="フリーフォーム: 図形 161">
                  <a:extLst>
                    <a:ext uri="{FF2B5EF4-FFF2-40B4-BE49-F238E27FC236}">
                      <a16:creationId xmlns:a16="http://schemas.microsoft.com/office/drawing/2014/main" id="{918A10D3-4995-D71E-7E89-D4085D4D2816}"/>
                    </a:ext>
                  </a:extLst>
                </p:cNvPr>
                <p:cNvSpPr/>
                <p:nvPr/>
              </p:nvSpPr>
              <p:spPr>
                <a:xfrm rot="-5400000" flipV="1">
                  <a:off x="2199019" y="3283174"/>
                  <a:ext cx="65033" cy="133503"/>
                </a:xfrm>
                <a:custGeom>
                  <a:avLst/>
                  <a:gdLst>
                    <a:gd name="connsiteX0" fmla="*/ 29771 w 65033"/>
                    <a:gd name="connsiteY0" fmla="*/ 133653 h 133503"/>
                    <a:gd name="connsiteX1" fmla="*/ 29771 w 65033"/>
                    <a:gd name="connsiteY1" fmla="*/ 104124 h 133503"/>
                    <a:gd name="connsiteX2" fmla="*/ 65027 w 65033"/>
                    <a:gd name="connsiteY2" fmla="*/ 104124 h 133503"/>
                    <a:gd name="connsiteX3" fmla="*/ 65027 w 65033"/>
                    <a:gd name="connsiteY3" fmla="*/ 90845 h 133503"/>
                    <a:gd name="connsiteX4" fmla="*/ 29771 w 65033"/>
                    <a:gd name="connsiteY4" fmla="*/ 90845 h 133503"/>
                    <a:gd name="connsiteX5" fmla="*/ 29771 w 65033"/>
                    <a:gd name="connsiteY5" fmla="*/ 34401 h 133503"/>
                    <a:gd name="connsiteX6" fmla="*/ 33255 w 65033"/>
                    <a:gd name="connsiteY6" fmla="*/ 18063 h 133503"/>
                    <a:gd name="connsiteX7" fmla="*/ 47459 w 65033"/>
                    <a:gd name="connsiteY7" fmla="*/ 14438 h 133503"/>
                    <a:gd name="connsiteX8" fmla="*/ 65027 w 65033"/>
                    <a:gd name="connsiteY8" fmla="*/ 14438 h 133503"/>
                    <a:gd name="connsiteX9" fmla="*/ 65027 w 65033"/>
                    <a:gd name="connsiteY9" fmla="*/ 149 h 133503"/>
                    <a:gd name="connsiteX10" fmla="*/ 47459 w 65033"/>
                    <a:gd name="connsiteY10" fmla="*/ 149 h 133503"/>
                    <a:gd name="connsiteX11" fmla="*/ 20093 w 65033"/>
                    <a:gd name="connsiteY11" fmla="*/ 7516 h 133503"/>
                    <a:gd name="connsiteX12" fmla="*/ 12560 w 65033"/>
                    <a:gd name="connsiteY12" fmla="*/ 34401 h 133503"/>
                    <a:gd name="connsiteX13" fmla="*/ 12560 w 65033"/>
                    <a:gd name="connsiteY13" fmla="*/ 90845 h 133503"/>
                    <a:gd name="connsiteX14" fmla="*/ -6 w 65033"/>
                    <a:gd name="connsiteY14" fmla="*/ 90845 h 133503"/>
                    <a:gd name="connsiteX15" fmla="*/ -6 w 65033"/>
                    <a:gd name="connsiteY15" fmla="*/ 104124 h 133503"/>
                    <a:gd name="connsiteX16" fmla="*/ 12560 w 65033"/>
                    <a:gd name="connsiteY16" fmla="*/ 104124 h 133503"/>
                    <a:gd name="connsiteX17" fmla="*/ 12560 w 65033"/>
                    <a:gd name="connsiteY17" fmla="*/ 133653 h 13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033" h="133503">
                      <a:moveTo>
                        <a:pt x="29771" y="133653"/>
                      </a:moveTo>
                      <a:lnTo>
                        <a:pt x="29771" y="104124"/>
                      </a:lnTo>
                      <a:lnTo>
                        <a:pt x="65027" y="104124"/>
                      </a:lnTo>
                      <a:lnTo>
                        <a:pt x="65027" y="90845"/>
                      </a:lnTo>
                      <a:lnTo>
                        <a:pt x="29771" y="90845"/>
                      </a:lnTo>
                      <a:lnTo>
                        <a:pt x="29771" y="34401"/>
                      </a:lnTo>
                      <a:cubicBezTo>
                        <a:pt x="29771" y="25925"/>
                        <a:pt x="30932" y="20479"/>
                        <a:pt x="33255" y="18063"/>
                      </a:cubicBezTo>
                      <a:cubicBezTo>
                        <a:pt x="35578" y="15646"/>
                        <a:pt x="40312" y="14438"/>
                        <a:pt x="47459" y="14438"/>
                      </a:cubicBezTo>
                      <a:lnTo>
                        <a:pt x="65027" y="14438"/>
                      </a:lnTo>
                      <a:lnTo>
                        <a:pt x="65027" y="149"/>
                      </a:lnTo>
                      <a:lnTo>
                        <a:pt x="47459" y="149"/>
                      </a:lnTo>
                      <a:cubicBezTo>
                        <a:pt x="34237" y="149"/>
                        <a:pt x="25116" y="2605"/>
                        <a:pt x="20093" y="7516"/>
                      </a:cubicBezTo>
                      <a:cubicBezTo>
                        <a:pt x="15071" y="12448"/>
                        <a:pt x="12560" y="21410"/>
                        <a:pt x="12560" y="34401"/>
                      </a:cubicBezTo>
                      <a:lnTo>
                        <a:pt x="12560" y="90845"/>
                      </a:lnTo>
                      <a:lnTo>
                        <a:pt x="-6" y="90845"/>
                      </a:lnTo>
                      <a:lnTo>
                        <a:pt x="-6" y="104124"/>
                      </a:lnTo>
                      <a:lnTo>
                        <a:pt x="12560" y="104124"/>
                      </a:lnTo>
                      <a:lnTo>
                        <a:pt x="12560" y="133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3" name="フリーフォーム: 図形 162">
                  <a:extLst>
                    <a:ext uri="{FF2B5EF4-FFF2-40B4-BE49-F238E27FC236}">
                      <a16:creationId xmlns:a16="http://schemas.microsoft.com/office/drawing/2014/main" id="{AD807DF4-572F-B9A9-EA7A-B28FF793A0D0}"/>
                    </a:ext>
                  </a:extLst>
                </p:cNvPr>
                <p:cNvSpPr/>
                <p:nvPr/>
              </p:nvSpPr>
              <p:spPr>
                <a:xfrm rot="-5400000" flipV="1">
                  <a:off x="2217481" y="3214243"/>
                  <a:ext cx="17121" cy="144465"/>
                </a:xfrm>
                <a:custGeom>
                  <a:avLst/>
                  <a:gdLst>
                    <a:gd name="connsiteX0" fmla="*/ -1 w 17121"/>
                    <a:gd name="connsiteY0" fmla="*/ 104116 h 144465"/>
                    <a:gd name="connsiteX1" fmla="*/ 17121 w 17121"/>
                    <a:gd name="connsiteY1" fmla="*/ 104116 h 144465"/>
                    <a:gd name="connsiteX2" fmla="*/ 17121 w 17121"/>
                    <a:gd name="connsiteY2" fmla="*/ 141 h 144465"/>
                    <a:gd name="connsiteX3" fmla="*/ -1 w 17121"/>
                    <a:gd name="connsiteY3" fmla="*/ 141 h 144465"/>
                    <a:gd name="connsiteX4" fmla="*/ -1 w 17121"/>
                    <a:gd name="connsiteY4" fmla="*/ 144607 h 144465"/>
                    <a:gd name="connsiteX5" fmla="*/ 17121 w 17121"/>
                    <a:gd name="connsiteY5" fmla="*/ 144607 h 144465"/>
                    <a:gd name="connsiteX6" fmla="*/ 17121 w 17121"/>
                    <a:gd name="connsiteY6" fmla="*/ 122950 h 144465"/>
                    <a:gd name="connsiteX7" fmla="*/ -1 w 17121"/>
                    <a:gd name="connsiteY7" fmla="*/ 122950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21" h="144465">
                      <a:moveTo>
                        <a:pt x="-1" y="104116"/>
                      </a:moveTo>
                      <a:lnTo>
                        <a:pt x="17121" y="104116"/>
                      </a:lnTo>
                      <a:lnTo>
                        <a:pt x="17121" y="141"/>
                      </a:lnTo>
                      <a:lnTo>
                        <a:pt x="-1" y="141"/>
                      </a:lnTo>
                      <a:close/>
                      <a:moveTo>
                        <a:pt x="-1" y="144607"/>
                      </a:moveTo>
                      <a:lnTo>
                        <a:pt x="17121" y="144607"/>
                      </a:lnTo>
                      <a:lnTo>
                        <a:pt x="17121" y="122950"/>
                      </a:lnTo>
                      <a:lnTo>
                        <a:pt x="-1" y="1229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4" name="フリーフォーム: 図形 163">
                  <a:extLst>
                    <a:ext uri="{FF2B5EF4-FFF2-40B4-BE49-F238E27FC236}">
                      <a16:creationId xmlns:a16="http://schemas.microsoft.com/office/drawing/2014/main" id="{DB07FE56-070B-B932-2E5D-642C6BBC112B}"/>
                    </a:ext>
                  </a:extLst>
                </p:cNvPr>
                <p:cNvSpPr/>
                <p:nvPr/>
              </p:nvSpPr>
              <p:spPr>
                <a:xfrm rot="-5400000" flipV="1">
                  <a:off x="2169003" y="3113711"/>
                  <a:ext cx="152162" cy="106470"/>
                </a:xfrm>
                <a:custGeom>
                  <a:avLst/>
                  <a:gdLst>
                    <a:gd name="connsiteX0" fmla="*/ 81764 w 152162"/>
                    <a:gd name="connsiteY0" fmla="*/ 84153 h 106470"/>
                    <a:gd name="connsiteX1" fmla="*/ 97129 w 152162"/>
                    <a:gd name="connsiteY1" fmla="*/ 101146 h 106470"/>
                    <a:gd name="connsiteX2" fmla="*/ 118152 w 152162"/>
                    <a:gd name="connsiteY2" fmla="*/ 106612 h 106470"/>
                    <a:gd name="connsiteX3" fmla="*/ 143284 w 152162"/>
                    <a:gd name="connsiteY3" fmla="*/ 95234 h 106470"/>
                    <a:gd name="connsiteX4" fmla="*/ 152128 w 152162"/>
                    <a:gd name="connsiteY4" fmla="*/ 62913 h 106470"/>
                    <a:gd name="connsiteX5" fmla="*/ 152128 w 152162"/>
                    <a:gd name="connsiteY5" fmla="*/ 142 h 106470"/>
                    <a:gd name="connsiteX6" fmla="*/ 134916 w 152162"/>
                    <a:gd name="connsiteY6" fmla="*/ 142 h 106470"/>
                    <a:gd name="connsiteX7" fmla="*/ 134916 w 152162"/>
                    <a:gd name="connsiteY7" fmla="*/ 62348 h 106470"/>
                    <a:gd name="connsiteX8" fmla="*/ 129586 w 152162"/>
                    <a:gd name="connsiteY8" fmla="*/ 84510 h 106470"/>
                    <a:gd name="connsiteX9" fmla="*/ 113417 w 152162"/>
                    <a:gd name="connsiteY9" fmla="*/ 91758 h 106470"/>
                    <a:gd name="connsiteX10" fmla="*/ 92365 w 152162"/>
                    <a:gd name="connsiteY10" fmla="*/ 82935 h 106470"/>
                    <a:gd name="connsiteX11" fmla="*/ 84652 w 152162"/>
                    <a:gd name="connsiteY11" fmla="*/ 58902 h 106470"/>
                    <a:gd name="connsiteX12" fmla="*/ 84652 w 152162"/>
                    <a:gd name="connsiteY12" fmla="*/ 142 h 106470"/>
                    <a:gd name="connsiteX13" fmla="*/ 67441 w 152162"/>
                    <a:gd name="connsiteY13" fmla="*/ 142 h 106470"/>
                    <a:gd name="connsiteX14" fmla="*/ 67441 w 152162"/>
                    <a:gd name="connsiteY14" fmla="*/ 62348 h 106470"/>
                    <a:gd name="connsiteX15" fmla="*/ 62140 w 152162"/>
                    <a:gd name="connsiteY15" fmla="*/ 84569 h 106470"/>
                    <a:gd name="connsiteX16" fmla="*/ 45763 w 152162"/>
                    <a:gd name="connsiteY16" fmla="*/ 91758 h 106470"/>
                    <a:gd name="connsiteX17" fmla="*/ 24889 w 152162"/>
                    <a:gd name="connsiteY17" fmla="*/ 82906 h 106470"/>
                    <a:gd name="connsiteX18" fmla="*/ 17177 w 152162"/>
                    <a:gd name="connsiteY18" fmla="*/ 58902 h 106470"/>
                    <a:gd name="connsiteX19" fmla="*/ 17177 w 152162"/>
                    <a:gd name="connsiteY19" fmla="*/ 142 h 106470"/>
                    <a:gd name="connsiteX20" fmla="*/ -35 w 152162"/>
                    <a:gd name="connsiteY20" fmla="*/ 142 h 106470"/>
                    <a:gd name="connsiteX21" fmla="*/ -35 w 152162"/>
                    <a:gd name="connsiteY21" fmla="*/ 104116 h 106470"/>
                    <a:gd name="connsiteX22" fmla="*/ 17177 w 152162"/>
                    <a:gd name="connsiteY22" fmla="*/ 104116 h 106470"/>
                    <a:gd name="connsiteX23" fmla="*/ 17177 w 152162"/>
                    <a:gd name="connsiteY23" fmla="*/ 87956 h 106470"/>
                    <a:gd name="connsiteX24" fmla="*/ 31232 w 152162"/>
                    <a:gd name="connsiteY24" fmla="*/ 102067 h 106470"/>
                    <a:gd name="connsiteX25" fmla="*/ 50676 w 152162"/>
                    <a:gd name="connsiteY25" fmla="*/ 106612 h 106470"/>
                    <a:gd name="connsiteX26" fmla="*/ 70002 w 152162"/>
                    <a:gd name="connsiteY26" fmla="*/ 100849 h 106470"/>
                    <a:gd name="connsiteX27" fmla="*/ 81764 w 152162"/>
                    <a:gd name="connsiteY27" fmla="*/ 84153 h 106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52162" h="106470">
                      <a:moveTo>
                        <a:pt x="81764" y="84153"/>
                      </a:moveTo>
                      <a:cubicBezTo>
                        <a:pt x="86052" y="91838"/>
                        <a:pt x="91173" y="97502"/>
                        <a:pt x="97129" y="101146"/>
                      </a:cubicBezTo>
                      <a:cubicBezTo>
                        <a:pt x="103084" y="104790"/>
                        <a:pt x="110092" y="106612"/>
                        <a:pt x="118152" y="106612"/>
                      </a:cubicBezTo>
                      <a:cubicBezTo>
                        <a:pt x="129011" y="106612"/>
                        <a:pt x="137388" y="102819"/>
                        <a:pt x="143284" y="95234"/>
                      </a:cubicBezTo>
                      <a:cubicBezTo>
                        <a:pt x="149180" y="87669"/>
                        <a:pt x="152128" y="76895"/>
                        <a:pt x="152128" y="62913"/>
                      </a:cubicBezTo>
                      <a:lnTo>
                        <a:pt x="152128" y="142"/>
                      </a:lnTo>
                      <a:lnTo>
                        <a:pt x="134916" y="142"/>
                      </a:lnTo>
                      <a:lnTo>
                        <a:pt x="134916" y="62348"/>
                      </a:lnTo>
                      <a:cubicBezTo>
                        <a:pt x="134916" y="72310"/>
                        <a:pt x="133140" y="79697"/>
                        <a:pt x="129586" y="84510"/>
                      </a:cubicBezTo>
                      <a:cubicBezTo>
                        <a:pt x="126053" y="89342"/>
                        <a:pt x="120663" y="91758"/>
                        <a:pt x="113417" y="91758"/>
                      </a:cubicBezTo>
                      <a:cubicBezTo>
                        <a:pt x="104543" y="91758"/>
                        <a:pt x="97526" y="88817"/>
                        <a:pt x="92365" y="82935"/>
                      </a:cubicBezTo>
                      <a:cubicBezTo>
                        <a:pt x="87223" y="77073"/>
                        <a:pt x="84652" y="69062"/>
                        <a:pt x="84652" y="58902"/>
                      </a:cubicBezTo>
                      <a:lnTo>
                        <a:pt x="84652" y="142"/>
                      </a:lnTo>
                      <a:lnTo>
                        <a:pt x="67441" y="142"/>
                      </a:lnTo>
                      <a:lnTo>
                        <a:pt x="67441" y="62348"/>
                      </a:lnTo>
                      <a:cubicBezTo>
                        <a:pt x="67441" y="72370"/>
                        <a:pt x="65674" y="79776"/>
                        <a:pt x="62140" y="84569"/>
                      </a:cubicBezTo>
                      <a:cubicBezTo>
                        <a:pt x="58607" y="89362"/>
                        <a:pt x="53148" y="91758"/>
                        <a:pt x="45763" y="91758"/>
                      </a:cubicBezTo>
                      <a:cubicBezTo>
                        <a:pt x="37008" y="91758"/>
                        <a:pt x="30050" y="88807"/>
                        <a:pt x="24889" y="82906"/>
                      </a:cubicBezTo>
                      <a:cubicBezTo>
                        <a:pt x="19747" y="77004"/>
                        <a:pt x="17177" y="69003"/>
                        <a:pt x="17177" y="58902"/>
                      </a:cubicBezTo>
                      <a:lnTo>
                        <a:pt x="17177" y="142"/>
                      </a:lnTo>
                      <a:lnTo>
                        <a:pt x="-35" y="142"/>
                      </a:lnTo>
                      <a:lnTo>
                        <a:pt x="-35" y="104116"/>
                      </a:lnTo>
                      <a:lnTo>
                        <a:pt x="17177" y="104116"/>
                      </a:lnTo>
                      <a:lnTo>
                        <a:pt x="17177" y="87956"/>
                      </a:lnTo>
                      <a:cubicBezTo>
                        <a:pt x="21088" y="94333"/>
                        <a:pt x="25772" y="99036"/>
                        <a:pt x="31232" y="102067"/>
                      </a:cubicBezTo>
                      <a:cubicBezTo>
                        <a:pt x="36691" y="105097"/>
                        <a:pt x="43172" y="106612"/>
                        <a:pt x="50676" y="106612"/>
                      </a:cubicBezTo>
                      <a:cubicBezTo>
                        <a:pt x="58260" y="106612"/>
                        <a:pt x="64701" y="104691"/>
                        <a:pt x="70002" y="100849"/>
                      </a:cubicBezTo>
                      <a:cubicBezTo>
                        <a:pt x="75302" y="97026"/>
                        <a:pt x="79223" y="91461"/>
                        <a:pt x="81764" y="841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5" name="フリーフォーム: 図形 164">
                  <a:extLst>
                    <a:ext uri="{FF2B5EF4-FFF2-40B4-BE49-F238E27FC236}">
                      <a16:creationId xmlns:a16="http://schemas.microsoft.com/office/drawing/2014/main" id="{4E9803D8-7D15-EFE9-416F-6AF2BF3B8A71}"/>
                    </a:ext>
                  </a:extLst>
                </p:cNvPr>
                <p:cNvSpPr/>
                <p:nvPr/>
              </p:nvSpPr>
              <p:spPr>
                <a:xfrm rot="-5400000" flipV="1">
                  <a:off x="2198140" y="2961645"/>
                  <a:ext cx="96597" cy="109173"/>
                </a:xfrm>
                <a:custGeom>
                  <a:avLst/>
                  <a:gdLst>
                    <a:gd name="connsiteX0" fmla="*/ 96581 w 96597"/>
                    <a:gd name="connsiteY0" fmla="*/ 59099 h 109173"/>
                    <a:gd name="connsiteX1" fmla="*/ 96581 w 96597"/>
                    <a:gd name="connsiteY1" fmla="*/ 50751 h 109173"/>
                    <a:gd name="connsiteX2" fmla="*/ 17850 w 96597"/>
                    <a:gd name="connsiteY2" fmla="*/ 50751 h 109173"/>
                    <a:gd name="connsiteX3" fmla="*/ 28510 w 96597"/>
                    <a:gd name="connsiteY3" fmla="*/ 23867 h 109173"/>
                    <a:gd name="connsiteX4" fmla="*/ 55072 w 96597"/>
                    <a:gd name="connsiteY4" fmla="*/ 14628 h 109173"/>
                    <a:gd name="connsiteX5" fmla="*/ 74189 w 96597"/>
                    <a:gd name="connsiteY5" fmla="*/ 17034 h 109173"/>
                    <a:gd name="connsiteX6" fmla="*/ 92591 w 96597"/>
                    <a:gd name="connsiteY6" fmla="*/ 24282 h 109173"/>
                    <a:gd name="connsiteX7" fmla="*/ 92591 w 96597"/>
                    <a:gd name="connsiteY7" fmla="*/ 8122 h 109173"/>
                    <a:gd name="connsiteX8" fmla="*/ 73683 w 96597"/>
                    <a:gd name="connsiteY8" fmla="*/ 2180 h 109173"/>
                    <a:gd name="connsiteX9" fmla="*/ 54059 w 96597"/>
                    <a:gd name="connsiteY9" fmla="*/ 131 h 109173"/>
                    <a:gd name="connsiteX10" fmla="*/ 14545 w 96597"/>
                    <a:gd name="connsiteY10" fmla="*/ 14598 h 109173"/>
                    <a:gd name="connsiteX11" fmla="*/ -16 w 96597"/>
                    <a:gd name="connsiteY11" fmla="*/ 53811 h 109173"/>
                    <a:gd name="connsiteX12" fmla="*/ 13800 w 96597"/>
                    <a:gd name="connsiteY12" fmla="*/ 94302 h 109173"/>
                    <a:gd name="connsiteX13" fmla="*/ 51082 w 96597"/>
                    <a:gd name="connsiteY13" fmla="*/ 109304 h 109173"/>
                    <a:gd name="connsiteX14" fmla="*/ 84343 w 96597"/>
                    <a:gd name="connsiteY14" fmla="*/ 95787 h 109173"/>
                    <a:gd name="connsiteX15" fmla="*/ 96581 w 96597"/>
                    <a:gd name="connsiteY15" fmla="*/ 59099 h 109173"/>
                    <a:gd name="connsiteX16" fmla="*/ 79459 w 96597"/>
                    <a:gd name="connsiteY16" fmla="*/ 64120 h 109173"/>
                    <a:gd name="connsiteX17" fmla="*/ 71598 w 96597"/>
                    <a:gd name="connsiteY17" fmla="*/ 86459 h 109173"/>
                    <a:gd name="connsiteX18" fmla="*/ 51260 w 96597"/>
                    <a:gd name="connsiteY18" fmla="*/ 94837 h 109173"/>
                    <a:gd name="connsiteX19" fmla="*/ 28332 w 96597"/>
                    <a:gd name="connsiteY19" fmla="*/ 86756 h 109173"/>
                    <a:gd name="connsiteX20" fmla="*/ 18416 w 96597"/>
                    <a:gd name="connsiteY20" fmla="*/ 64001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581" y="59099"/>
                      </a:moveTo>
                      <a:lnTo>
                        <a:pt x="96581" y="50751"/>
                      </a:lnTo>
                      <a:lnTo>
                        <a:pt x="17850" y="50751"/>
                      </a:lnTo>
                      <a:cubicBezTo>
                        <a:pt x="18605" y="38987"/>
                        <a:pt x="22158" y="30026"/>
                        <a:pt x="28510" y="23867"/>
                      </a:cubicBezTo>
                      <a:cubicBezTo>
                        <a:pt x="34863" y="17707"/>
                        <a:pt x="43717" y="14628"/>
                        <a:pt x="55072" y="14628"/>
                      </a:cubicBezTo>
                      <a:cubicBezTo>
                        <a:pt x="61643" y="14628"/>
                        <a:pt x="68015" y="15430"/>
                        <a:pt x="74189" y="17034"/>
                      </a:cubicBezTo>
                      <a:cubicBezTo>
                        <a:pt x="80363" y="18638"/>
                        <a:pt x="86497" y="21054"/>
                        <a:pt x="92591" y="24282"/>
                      </a:cubicBezTo>
                      <a:lnTo>
                        <a:pt x="92591" y="8122"/>
                      </a:lnTo>
                      <a:cubicBezTo>
                        <a:pt x="86437" y="5527"/>
                        <a:pt x="80134" y="3547"/>
                        <a:pt x="73683" y="2180"/>
                      </a:cubicBezTo>
                      <a:cubicBezTo>
                        <a:pt x="67231" y="814"/>
                        <a:pt x="60690" y="131"/>
                        <a:pt x="54059" y="131"/>
                      </a:cubicBezTo>
                      <a:cubicBezTo>
                        <a:pt x="37424" y="131"/>
                        <a:pt x="24252" y="4953"/>
                        <a:pt x="14545" y="14598"/>
                      </a:cubicBezTo>
                      <a:cubicBezTo>
                        <a:pt x="4837" y="24263"/>
                        <a:pt x="-16" y="37334"/>
                        <a:pt x="-16" y="53811"/>
                      </a:cubicBezTo>
                      <a:cubicBezTo>
                        <a:pt x="-16" y="70823"/>
                        <a:pt x="4589" y="84320"/>
                        <a:pt x="13800" y="94302"/>
                      </a:cubicBezTo>
                      <a:cubicBezTo>
                        <a:pt x="23012" y="104303"/>
                        <a:pt x="35439" y="109304"/>
                        <a:pt x="51082" y="109304"/>
                      </a:cubicBezTo>
                      <a:cubicBezTo>
                        <a:pt x="65097" y="109304"/>
                        <a:pt x="76184" y="104798"/>
                        <a:pt x="84343" y="95787"/>
                      </a:cubicBezTo>
                      <a:cubicBezTo>
                        <a:pt x="92502" y="86796"/>
                        <a:pt x="96581" y="74567"/>
                        <a:pt x="96581" y="59099"/>
                      </a:cubicBezTo>
                      <a:close/>
                      <a:moveTo>
                        <a:pt x="79459" y="64120"/>
                      </a:moveTo>
                      <a:cubicBezTo>
                        <a:pt x="79340" y="73448"/>
                        <a:pt x="76720" y="80894"/>
                        <a:pt x="71598" y="86459"/>
                      </a:cubicBezTo>
                      <a:cubicBezTo>
                        <a:pt x="66476" y="92044"/>
                        <a:pt x="59697" y="94837"/>
                        <a:pt x="51260" y="94837"/>
                      </a:cubicBezTo>
                      <a:cubicBezTo>
                        <a:pt x="41712" y="94837"/>
                        <a:pt x="34069" y="92143"/>
                        <a:pt x="28332" y="86756"/>
                      </a:cubicBezTo>
                      <a:cubicBezTo>
                        <a:pt x="22595" y="81370"/>
                        <a:pt x="19289" y="73784"/>
                        <a:pt x="18416" y="640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166" name="フリーフォーム: 図形 165">
              <a:extLst>
                <a:ext uri="{FF2B5EF4-FFF2-40B4-BE49-F238E27FC236}">
                  <a16:creationId xmlns:a16="http://schemas.microsoft.com/office/drawing/2014/main" id="{DC5A3F52-31CE-177B-5B44-DC0E4DA4A62A}"/>
                </a:ext>
              </a:extLst>
            </p:cNvPr>
            <p:cNvSpPr/>
            <p:nvPr/>
          </p:nvSpPr>
          <p:spPr>
            <a:xfrm>
              <a:off x="2954271" y="2897105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708936 w 7193568"/>
                <a:gd name="connsiteY1" fmla="*/ 964618 h 964618"/>
                <a:gd name="connsiteX2" fmla="*/ 852160 w 7193568"/>
                <a:gd name="connsiteY2" fmla="*/ 959789 h 964618"/>
                <a:gd name="connsiteX3" fmla="*/ 995383 w 7193568"/>
                <a:gd name="connsiteY3" fmla="*/ 933020 h 964618"/>
                <a:gd name="connsiteX4" fmla="*/ 1138594 w 7193568"/>
                <a:gd name="connsiteY4" fmla="*/ 877465 h 964618"/>
                <a:gd name="connsiteX5" fmla="*/ 1281818 w 7193568"/>
                <a:gd name="connsiteY5" fmla="*/ 795825 h 964618"/>
                <a:gd name="connsiteX6" fmla="*/ 1425041 w 7193568"/>
                <a:gd name="connsiteY6" fmla="*/ 695249 h 964618"/>
                <a:gd name="connsiteX7" fmla="*/ 1568265 w 7193568"/>
                <a:gd name="connsiteY7" fmla="*/ 584292 h 964618"/>
                <a:gd name="connsiteX8" fmla="*/ 1711475 w 7193568"/>
                <a:gd name="connsiteY8" fmla="*/ 471143 h 964618"/>
                <a:gd name="connsiteX9" fmla="*/ 1854699 w 7193568"/>
                <a:gd name="connsiteY9" fmla="*/ 362746 h 964618"/>
                <a:gd name="connsiteX10" fmla="*/ 1997922 w 7193568"/>
                <a:gd name="connsiteY10" fmla="*/ 264413 h 964618"/>
                <a:gd name="connsiteX11" fmla="*/ 2141133 w 7193568"/>
                <a:gd name="connsiteY11" fmla="*/ 179808 h 964618"/>
                <a:gd name="connsiteX12" fmla="*/ 2284357 w 7193568"/>
                <a:gd name="connsiteY12" fmla="*/ 111122 h 964618"/>
                <a:gd name="connsiteX13" fmla="*/ 2427580 w 7193568"/>
                <a:gd name="connsiteY13" fmla="*/ 59230 h 964618"/>
                <a:gd name="connsiteX14" fmla="*/ 2570803 w 7193568"/>
                <a:gd name="connsiteY14" fmla="*/ 24057 h 964618"/>
                <a:gd name="connsiteX15" fmla="*/ 2714014 w 7193568"/>
                <a:gd name="connsiteY15" fmla="*/ 4766 h 964618"/>
                <a:gd name="connsiteX16" fmla="*/ 2857238 w 7193568"/>
                <a:gd name="connsiteY16" fmla="*/ 0 h 964618"/>
                <a:gd name="connsiteX17" fmla="*/ 3000461 w 7193568"/>
                <a:gd name="connsiteY17" fmla="*/ 8074 h 964618"/>
                <a:gd name="connsiteX18" fmla="*/ 3143685 w 7193568"/>
                <a:gd name="connsiteY18" fmla="*/ 27150 h 964618"/>
                <a:gd name="connsiteX19" fmla="*/ 3286895 w 7193568"/>
                <a:gd name="connsiteY19" fmla="*/ 55352 h 964618"/>
                <a:gd name="connsiteX20" fmla="*/ 3430119 w 7193568"/>
                <a:gd name="connsiteY20" fmla="*/ 90842 h 964618"/>
                <a:gd name="connsiteX21" fmla="*/ 3573342 w 7193568"/>
                <a:gd name="connsiteY21" fmla="*/ 131909 h 964618"/>
                <a:gd name="connsiteX22" fmla="*/ 3716553 w 7193568"/>
                <a:gd name="connsiteY22" fmla="*/ 176994 h 964618"/>
                <a:gd name="connsiteX23" fmla="*/ 3859777 w 7193568"/>
                <a:gd name="connsiteY23" fmla="*/ 224677 h 964618"/>
                <a:gd name="connsiteX24" fmla="*/ 4003000 w 7193568"/>
                <a:gd name="connsiteY24" fmla="*/ 273780 h 964618"/>
                <a:gd name="connsiteX25" fmla="*/ 4146223 w 7193568"/>
                <a:gd name="connsiteY25" fmla="*/ 323276 h 964618"/>
                <a:gd name="connsiteX26" fmla="*/ 4289434 w 7193568"/>
                <a:gd name="connsiteY26" fmla="*/ 372316 h 964618"/>
                <a:gd name="connsiteX27" fmla="*/ 4432658 w 7193568"/>
                <a:gd name="connsiteY27" fmla="*/ 420240 h 964618"/>
                <a:gd name="connsiteX28" fmla="*/ 4575881 w 7193568"/>
                <a:gd name="connsiteY28" fmla="*/ 466491 h 964618"/>
                <a:gd name="connsiteX29" fmla="*/ 4719105 w 7193568"/>
                <a:gd name="connsiteY29" fmla="*/ 510688 h 964618"/>
                <a:gd name="connsiteX30" fmla="*/ 4862315 w 7193568"/>
                <a:gd name="connsiteY30" fmla="*/ 552554 h 964618"/>
                <a:gd name="connsiteX31" fmla="*/ 5005539 w 7193568"/>
                <a:gd name="connsiteY31" fmla="*/ 591885 h 964618"/>
                <a:gd name="connsiteX32" fmla="*/ 5148762 w 7193568"/>
                <a:gd name="connsiteY32" fmla="*/ 628579 h 964618"/>
                <a:gd name="connsiteX33" fmla="*/ 5291973 w 7193568"/>
                <a:gd name="connsiteY33" fmla="*/ 662611 h 964618"/>
                <a:gd name="connsiteX34" fmla="*/ 5435197 w 7193568"/>
                <a:gd name="connsiteY34" fmla="*/ 693994 h 964618"/>
                <a:gd name="connsiteX35" fmla="*/ 5578420 w 7193568"/>
                <a:gd name="connsiteY35" fmla="*/ 722779 h 964618"/>
                <a:gd name="connsiteX36" fmla="*/ 5721643 w 7193568"/>
                <a:gd name="connsiteY36" fmla="*/ 749067 h 964618"/>
                <a:gd name="connsiteX37" fmla="*/ 5864855 w 7193568"/>
                <a:gd name="connsiteY37" fmla="*/ 772960 h 964618"/>
                <a:gd name="connsiteX38" fmla="*/ 6008077 w 7193568"/>
                <a:gd name="connsiteY38" fmla="*/ 794609 h 964618"/>
                <a:gd name="connsiteX39" fmla="*/ 6151301 w 7193568"/>
                <a:gd name="connsiteY39" fmla="*/ 814128 h 964618"/>
                <a:gd name="connsiteX40" fmla="*/ 6294525 w 7193568"/>
                <a:gd name="connsiteY40" fmla="*/ 831696 h 964618"/>
                <a:gd name="connsiteX41" fmla="*/ 6437736 w 7193568"/>
                <a:gd name="connsiteY41" fmla="*/ 847438 h 964618"/>
                <a:gd name="connsiteX42" fmla="*/ 6580959 w 7193568"/>
                <a:gd name="connsiteY42" fmla="*/ 861507 h 964618"/>
                <a:gd name="connsiteX43" fmla="*/ 6724182 w 7193568"/>
                <a:gd name="connsiteY43" fmla="*/ 874055 h 964618"/>
                <a:gd name="connsiteX44" fmla="*/ 6867393 w 7193568"/>
                <a:gd name="connsiteY44" fmla="*/ 885209 h 964618"/>
                <a:gd name="connsiteX45" fmla="*/ 7010617 w 7193568"/>
                <a:gd name="connsiteY45" fmla="*/ 895096 h 964618"/>
                <a:gd name="connsiteX46" fmla="*/ 7153840 w 7193568"/>
                <a:gd name="connsiteY46" fmla="*/ 903854 h 964618"/>
                <a:gd name="connsiteX47" fmla="*/ 7193569 w 7193568"/>
                <a:gd name="connsiteY47" fmla="*/ 905996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708936" y="964618"/>
                  </a:lnTo>
                  <a:lnTo>
                    <a:pt x="852160" y="959789"/>
                  </a:lnTo>
                  <a:lnTo>
                    <a:pt x="995383" y="933020"/>
                  </a:lnTo>
                  <a:lnTo>
                    <a:pt x="1138594" y="877465"/>
                  </a:lnTo>
                  <a:lnTo>
                    <a:pt x="1281818" y="795825"/>
                  </a:lnTo>
                  <a:lnTo>
                    <a:pt x="1425041" y="695249"/>
                  </a:lnTo>
                  <a:lnTo>
                    <a:pt x="1568265" y="584292"/>
                  </a:lnTo>
                  <a:lnTo>
                    <a:pt x="1711475" y="471143"/>
                  </a:lnTo>
                  <a:lnTo>
                    <a:pt x="1854699" y="362746"/>
                  </a:lnTo>
                  <a:lnTo>
                    <a:pt x="1997922" y="264413"/>
                  </a:lnTo>
                  <a:lnTo>
                    <a:pt x="2141133" y="179808"/>
                  </a:lnTo>
                  <a:lnTo>
                    <a:pt x="2284357" y="111122"/>
                  </a:lnTo>
                  <a:lnTo>
                    <a:pt x="2427580" y="59230"/>
                  </a:lnTo>
                  <a:lnTo>
                    <a:pt x="2570803" y="24057"/>
                  </a:lnTo>
                  <a:lnTo>
                    <a:pt x="2714014" y="4766"/>
                  </a:lnTo>
                  <a:lnTo>
                    <a:pt x="2857238" y="0"/>
                  </a:lnTo>
                  <a:lnTo>
                    <a:pt x="3000461" y="8074"/>
                  </a:lnTo>
                  <a:lnTo>
                    <a:pt x="3143685" y="27150"/>
                  </a:lnTo>
                  <a:lnTo>
                    <a:pt x="3286895" y="55352"/>
                  </a:lnTo>
                  <a:lnTo>
                    <a:pt x="3430119" y="90842"/>
                  </a:lnTo>
                  <a:lnTo>
                    <a:pt x="3573342" y="131909"/>
                  </a:lnTo>
                  <a:lnTo>
                    <a:pt x="3716553" y="176994"/>
                  </a:lnTo>
                  <a:lnTo>
                    <a:pt x="3859777" y="224677"/>
                  </a:lnTo>
                  <a:lnTo>
                    <a:pt x="4003000" y="273780"/>
                  </a:lnTo>
                  <a:lnTo>
                    <a:pt x="4146223" y="323276"/>
                  </a:lnTo>
                  <a:lnTo>
                    <a:pt x="4289434" y="372316"/>
                  </a:lnTo>
                  <a:lnTo>
                    <a:pt x="4432658" y="420240"/>
                  </a:lnTo>
                  <a:lnTo>
                    <a:pt x="4575881" y="466491"/>
                  </a:lnTo>
                  <a:lnTo>
                    <a:pt x="4719105" y="510688"/>
                  </a:lnTo>
                  <a:lnTo>
                    <a:pt x="4862315" y="552554"/>
                  </a:lnTo>
                  <a:lnTo>
                    <a:pt x="5005539" y="591885"/>
                  </a:lnTo>
                  <a:lnTo>
                    <a:pt x="5148762" y="628579"/>
                  </a:lnTo>
                  <a:lnTo>
                    <a:pt x="5291973" y="662611"/>
                  </a:lnTo>
                  <a:lnTo>
                    <a:pt x="5435197" y="693994"/>
                  </a:lnTo>
                  <a:lnTo>
                    <a:pt x="5578420" y="722779"/>
                  </a:lnTo>
                  <a:lnTo>
                    <a:pt x="5721643" y="749067"/>
                  </a:lnTo>
                  <a:lnTo>
                    <a:pt x="5864855" y="772960"/>
                  </a:lnTo>
                  <a:lnTo>
                    <a:pt x="6008077" y="794609"/>
                  </a:lnTo>
                  <a:lnTo>
                    <a:pt x="6151301" y="814128"/>
                  </a:lnTo>
                  <a:lnTo>
                    <a:pt x="6294525" y="831696"/>
                  </a:lnTo>
                  <a:lnTo>
                    <a:pt x="6437736" y="847438"/>
                  </a:lnTo>
                  <a:lnTo>
                    <a:pt x="6580959" y="861507"/>
                  </a:lnTo>
                  <a:lnTo>
                    <a:pt x="6724182" y="874055"/>
                  </a:lnTo>
                  <a:lnTo>
                    <a:pt x="6867393" y="885209"/>
                  </a:lnTo>
                  <a:lnTo>
                    <a:pt x="7010617" y="895096"/>
                  </a:lnTo>
                  <a:lnTo>
                    <a:pt x="7153840" y="903854"/>
                  </a:lnTo>
                  <a:lnTo>
                    <a:pt x="7193569" y="905996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7" name="フリーフォーム: 図形 166">
              <a:extLst>
                <a:ext uri="{FF2B5EF4-FFF2-40B4-BE49-F238E27FC236}">
                  <a16:creationId xmlns:a16="http://schemas.microsoft.com/office/drawing/2014/main" id="{72673809-3B04-ACFA-405C-AFD71C4068A4}"/>
                </a:ext>
              </a:extLst>
            </p:cNvPr>
            <p:cNvSpPr/>
            <p:nvPr/>
          </p:nvSpPr>
          <p:spPr>
            <a:xfrm>
              <a:off x="2954271" y="1519079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2126815 w 7193568"/>
                <a:gd name="connsiteY1" fmla="*/ 964618 h 964618"/>
                <a:gd name="connsiteX2" fmla="*/ 2270038 w 7193568"/>
                <a:gd name="connsiteY2" fmla="*/ 959789 h 964618"/>
                <a:gd name="connsiteX3" fmla="*/ 2413261 w 7193568"/>
                <a:gd name="connsiteY3" fmla="*/ 933019 h 964618"/>
                <a:gd name="connsiteX4" fmla="*/ 2556472 w 7193568"/>
                <a:gd name="connsiteY4" fmla="*/ 877465 h 964618"/>
                <a:gd name="connsiteX5" fmla="*/ 2699696 w 7193568"/>
                <a:gd name="connsiteY5" fmla="*/ 795825 h 964618"/>
                <a:gd name="connsiteX6" fmla="*/ 2842919 w 7193568"/>
                <a:gd name="connsiteY6" fmla="*/ 695245 h 964618"/>
                <a:gd name="connsiteX7" fmla="*/ 2986143 w 7193568"/>
                <a:gd name="connsiteY7" fmla="*/ 584287 h 964618"/>
                <a:gd name="connsiteX8" fmla="*/ 3129353 w 7193568"/>
                <a:gd name="connsiteY8" fmla="*/ 471142 h 964618"/>
                <a:gd name="connsiteX9" fmla="*/ 3272577 w 7193568"/>
                <a:gd name="connsiteY9" fmla="*/ 362745 h 964618"/>
                <a:gd name="connsiteX10" fmla="*/ 3415800 w 7193568"/>
                <a:gd name="connsiteY10" fmla="*/ 264411 h 964618"/>
                <a:gd name="connsiteX11" fmla="*/ 3559011 w 7193568"/>
                <a:gd name="connsiteY11" fmla="*/ 179811 h 964618"/>
                <a:gd name="connsiteX12" fmla="*/ 3702235 w 7193568"/>
                <a:gd name="connsiteY12" fmla="*/ 111115 h 964618"/>
                <a:gd name="connsiteX13" fmla="*/ 3845458 w 7193568"/>
                <a:gd name="connsiteY13" fmla="*/ 59232 h 964618"/>
                <a:gd name="connsiteX14" fmla="*/ 3988681 w 7193568"/>
                <a:gd name="connsiteY14" fmla="*/ 24063 h 964618"/>
                <a:gd name="connsiteX15" fmla="*/ 4131892 w 7193568"/>
                <a:gd name="connsiteY15" fmla="*/ 4771 h 964618"/>
                <a:gd name="connsiteX16" fmla="*/ 4275116 w 7193568"/>
                <a:gd name="connsiteY16" fmla="*/ 0 h 964618"/>
                <a:gd name="connsiteX17" fmla="*/ 4418339 w 7193568"/>
                <a:gd name="connsiteY17" fmla="*/ 8073 h 964618"/>
                <a:gd name="connsiteX18" fmla="*/ 4561563 w 7193568"/>
                <a:gd name="connsiteY18" fmla="*/ 27151 h 964618"/>
                <a:gd name="connsiteX19" fmla="*/ 4704774 w 7193568"/>
                <a:gd name="connsiteY19" fmla="*/ 55353 h 964618"/>
                <a:gd name="connsiteX20" fmla="*/ 4847997 w 7193568"/>
                <a:gd name="connsiteY20" fmla="*/ 90848 h 964618"/>
                <a:gd name="connsiteX21" fmla="*/ 4991220 w 7193568"/>
                <a:gd name="connsiteY21" fmla="*/ 131915 h 964618"/>
                <a:gd name="connsiteX22" fmla="*/ 5134431 w 7193568"/>
                <a:gd name="connsiteY22" fmla="*/ 176989 h 964618"/>
                <a:gd name="connsiteX23" fmla="*/ 5277655 w 7193568"/>
                <a:gd name="connsiteY23" fmla="*/ 224680 h 964618"/>
                <a:gd name="connsiteX24" fmla="*/ 5420878 w 7193568"/>
                <a:gd name="connsiteY24" fmla="*/ 273783 h 964618"/>
                <a:gd name="connsiteX25" fmla="*/ 5564102 w 7193568"/>
                <a:gd name="connsiteY25" fmla="*/ 323277 h 964618"/>
                <a:gd name="connsiteX26" fmla="*/ 5707312 w 7193568"/>
                <a:gd name="connsiteY26" fmla="*/ 372322 h 964618"/>
                <a:gd name="connsiteX27" fmla="*/ 5850536 w 7193568"/>
                <a:gd name="connsiteY27" fmla="*/ 420237 h 964618"/>
                <a:gd name="connsiteX28" fmla="*/ 5993760 w 7193568"/>
                <a:gd name="connsiteY28" fmla="*/ 466493 h 964618"/>
                <a:gd name="connsiteX29" fmla="*/ 6136983 w 7193568"/>
                <a:gd name="connsiteY29" fmla="*/ 510693 h 964618"/>
                <a:gd name="connsiteX30" fmla="*/ 6280194 w 7193568"/>
                <a:gd name="connsiteY30" fmla="*/ 552551 h 964618"/>
                <a:gd name="connsiteX31" fmla="*/ 6423417 w 7193568"/>
                <a:gd name="connsiteY31" fmla="*/ 591882 h 964618"/>
                <a:gd name="connsiteX32" fmla="*/ 6566641 w 7193568"/>
                <a:gd name="connsiteY32" fmla="*/ 628581 h 964618"/>
                <a:gd name="connsiteX33" fmla="*/ 6709851 w 7193568"/>
                <a:gd name="connsiteY33" fmla="*/ 662612 h 964618"/>
                <a:gd name="connsiteX34" fmla="*/ 6853075 w 7193568"/>
                <a:gd name="connsiteY34" fmla="*/ 693992 h 964618"/>
                <a:gd name="connsiteX35" fmla="*/ 6996298 w 7193568"/>
                <a:gd name="connsiteY35" fmla="*/ 722778 h 964618"/>
                <a:gd name="connsiteX36" fmla="*/ 7139522 w 7193568"/>
                <a:gd name="connsiteY36" fmla="*/ 749062 h 964618"/>
                <a:gd name="connsiteX37" fmla="*/ 7193569 w 7193568"/>
                <a:gd name="connsiteY37" fmla="*/ 758082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2126815" y="964618"/>
                  </a:lnTo>
                  <a:lnTo>
                    <a:pt x="2270038" y="959789"/>
                  </a:lnTo>
                  <a:lnTo>
                    <a:pt x="2413261" y="933019"/>
                  </a:lnTo>
                  <a:lnTo>
                    <a:pt x="2556472" y="877465"/>
                  </a:lnTo>
                  <a:lnTo>
                    <a:pt x="2699696" y="795825"/>
                  </a:lnTo>
                  <a:lnTo>
                    <a:pt x="2842919" y="695245"/>
                  </a:lnTo>
                  <a:lnTo>
                    <a:pt x="2986143" y="584287"/>
                  </a:lnTo>
                  <a:lnTo>
                    <a:pt x="3129353" y="471142"/>
                  </a:lnTo>
                  <a:lnTo>
                    <a:pt x="3272577" y="362745"/>
                  </a:lnTo>
                  <a:lnTo>
                    <a:pt x="3415800" y="264411"/>
                  </a:lnTo>
                  <a:lnTo>
                    <a:pt x="3559011" y="179811"/>
                  </a:lnTo>
                  <a:lnTo>
                    <a:pt x="3702235" y="111115"/>
                  </a:lnTo>
                  <a:lnTo>
                    <a:pt x="3845458" y="59232"/>
                  </a:lnTo>
                  <a:lnTo>
                    <a:pt x="3988681" y="24063"/>
                  </a:lnTo>
                  <a:lnTo>
                    <a:pt x="4131892" y="4771"/>
                  </a:lnTo>
                  <a:lnTo>
                    <a:pt x="4275116" y="0"/>
                  </a:lnTo>
                  <a:lnTo>
                    <a:pt x="4418339" y="8073"/>
                  </a:lnTo>
                  <a:lnTo>
                    <a:pt x="4561563" y="27151"/>
                  </a:lnTo>
                  <a:lnTo>
                    <a:pt x="4704774" y="55353"/>
                  </a:lnTo>
                  <a:lnTo>
                    <a:pt x="4847997" y="90848"/>
                  </a:lnTo>
                  <a:lnTo>
                    <a:pt x="4991220" y="131915"/>
                  </a:lnTo>
                  <a:lnTo>
                    <a:pt x="5134431" y="176989"/>
                  </a:lnTo>
                  <a:lnTo>
                    <a:pt x="5277655" y="224680"/>
                  </a:lnTo>
                  <a:lnTo>
                    <a:pt x="5420878" y="273783"/>
                  </a:lnTo>
                  <a:lnTo>
                    <a:pt x="5564102" y="323277"/>
                  </a:lnTo>
                  <a:lnTo>
                    <a:pt x="5707312" y="372322"/>
                  </a:lnTo>
                  <a:lnTo>
                    <a:pt x="5850536" y="420237"/>
                  </a:lnTo>
                  <a:lnTo>
                    <a:pt x="5993760" y="466493"/>
                  </a:lnTo>
                  <a:lnTo>
                    <a:pt x="6136983" y="510693"/>
                  </a:lnTo>
                  <a:lnTo>
                    <a:pt x="6280194" y="552551"/>
                  </a:lnTo>
                  <a:lnTo>
                    <a:pt x="6423417" y="591882"/>
                  </a:lnTo>
                  <a:lnTo>
                    <a:pt x="6566641" y="628581"/>
                  </a:lnTo>
                  <a:lnTo>
                    <a:pt x="6709851" y="662612"/>
                  </a:lnTo>
                  <a:lnTo>
                    <a:pt x="6853075" y="693992"/>
                  </a:lnTo>
                  <a:lnTo>
                    <a:pt x="6996298" y="722778"/>
                  </a:lnTo>
                  <a:lnTo>
                    <a:pt x="7139522" y="749062"/>
                  </a:lnTo>
                  <a:lnTo>
                    <a:pt x="7193569" y="758082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8" name="フリーフォーム: 図形 167">
              <a:extLst>
                <a:ext uri="{FF2B5EF4-FFF2-40B4-BE49-F238E27FC236}">
                  <a16:creationId xmlns:a16="http://schemas.microsoft.com/office/drawing/2014/main" id="{6CBB3489-267B-827C-2378-F0D9510508FA}"/>
                </a:ext>
              </a:extLst>
            </p:cNvPr>
            <p:cNvSpPr/>
            <p:nvPr/>
          </p:nvSpPr>
          <p:spPr>
            <a:xfrm>
              <a:off x="2954271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9" name="フリーフォーム: 図形 168">
              <a:extLst>
                <a:ext uri="{FF2B5EF4-FFF2-40B4-BE49-F238E27FC236}">
                  <a16:creationId xmlns:a16="http://schemas.microsoft.com/office/drawing/2014/main" id="{E786AC31-F6D2-3526-B174-D66E1ADEFA44}"/>
                </a:ext>
              </a:extLst>
            </p:cNvPr>
            <p:cNvSpPr/>
            <p:nvPr/>
          </p:nvSpPr>
          <p:spPr>
            <a:xfrm>
              <a:off x="10043658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0" name="フリーフォーム: 図形 169">
              <a:extLst>
                <a:ext uri="{FF2B5EF4-FFF2-40B4-BE49-F238E27FC236}">
                  <a16:creationId xmlns:a16="http://schemas.microsoft.com/office/drawing/2014/main" id="{E234E12F-0740-E23A-C7C6-2FCDC1A6B737}"/>
                </a:ext>
              </a:extLst>
            </p:cNvPr>
            <p:cNvSpPr/>
            <p:nvPr/>
          </p:nvSpPr>
          <p:spPr>
            <a:xfrm>
              <a:off x="2954271" y="5239749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1" name="フリーフォーム: 図形 170">
              <a:extLst>
                <a:ext uri="{FF2B5EF4-FFF2-40B4-BE49-F238E27FC236}">
                  <a16:creationId xmlns:a16="http://schemas.microsoft.com/office/drawing/2014/main" id="{6D9B03DB-9F95-35D8-CB54-C83DEF6DE393}"/>
                </a:ext>
              </a:extLst>
            </p:cNvPr>
            <p:cNvSpPr/>
            <p:nvPr/>
          </p:nvSpPr>
          <p:spPr>
            <a:xfrm>
              <a:off x="2954271" y="1105671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5" name="楕円 74">
            <a:extLst>
              <a:ext uri="{FF2B5EF4-FFF2-40B4-BE49-F238E27FC236}">
                <a16:creationId xmlns:a16="http://schemas.microsoft.com/office/drawing/2014/main" id="{52CED96B-D0F2-43E5-FDB9-325294099C51}"/>
              </a:ext>
            </a:extLst>
          </p:cNvPr>
          <p:cNvSpPr/>
          <p:nvPr/>
        </p:nvSpPr>
        <p:spPr>
          <a:xfrm>
            <a:off x="6104022" y="23080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56412A-54E0-5FC6-C800-20FDD6B66254}"/>
              </a:ext>
            </a:extLst>
          </p:cNvPr>
          <p:cNvSpPr txBox="1"/>
          <p:nvPr/>
        </p:nvSpPr>
        <p:spPr>
          <a:xfrm>
            <a:off x="6652559" y="2208270"/>
            <a:ext cx="14561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求めたい値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C2B252-A1D7-15FD-0878-0C44F400178E}"/>
              </a:ext>
            </a:extLst>
          </p:cNvPr>
          <p:cNvSpPr txBox="1"/>
          <p:nvPr/>
        </p:nvSpPr>
        <p:spPr>
          <a:xfrm>
            <a:off x="190500" y="91440"/>
            <a:ext cx="25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スタッガードスキーム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CEF4CD2-99BB-78B0-88AA-770728D97E30}"/>
              </a:ext>
            </a:extLst>
          </p:cNvPr>
          <p:cNvSpPr/>
          <p:nvPr/>
        </p:nvSpPr>
        <p:spPr>
          <a:xfrm>
            <a:off x="6104022" y="36796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40311FE-64D8-99DF-FCFA-FEA7963F9EDF}"/>
              </a:ext>
            </a:extLst>
          </p:cNvPr>
          <p:cNvSpPr/>
          <p:nvPr/>
        </p:nvSpPr>
        <p:spPr>
          <a:xfrm>
            <a:off x="4686702" y="3679657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AAEE8B3B-F4AD-1F6D-923F-64D4B9560CCD}"/>
              </a:ext>
            </a:extLst>
          </p:cNvPr>
          <p:cNvSpPr/>
          <p:nvPr/>
        </p:nvSpPr>
        <p:spPr>
          <a:xfrm>
            <a:off x="5372100" y="3665220"/>
            <a:ext cx="360000" cy="360000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3FA9D02A-AB85-5261-F4D9-D5448DCCB43B}"/>
              </a:ext>
            </a:extLst>
          </p:cNvPr>
          <p:cNvSpPr/>
          <p:nvPr/>
        </p:nvSpPr>
        <p:spPr>
          <a:xfrm>
            <a:off x="6797040" y="3672840"/>
            <a:ext cx="360000" cy="360000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312925F-1C4A-B79E-E1C0-5577AECD48A1}"/>
              </a:ext>
            </a:extLst>
          </p:cNvPr>
          <p:cNvSpPr txBox="1"/>
          <p:nvPr/>
        </p:nvSpPr>
        <p:spPr>
          <a:xfrm>
            <a:off x="6093276" y="194232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FBD88A6-4355-1D4E-C922-5ED722181CD0}"/>
              </a:ext>
            </a:extLst>
          </p:cNvPr>
          <p:cNvSpPr txBox="1"/>
          <p:nvPr/>
        </p:nvSpPr>
        <p:spPr>
          <a:xfrm>
            <a:off x="6093276" y="33367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3511923-C237-20FE-0358-ADA066447E11}"/>
              </a:ext>
            </a:extLst>
          </p:cNvPr>
          <p:cNvSpPr txBox="1"/>
          <p:nvPr/>
        </p:nvSpPr>
        <p:spPr>
          <a:xfrm>
            <a:off x="4660716" y="33367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263D0D0-32B5-8599-7FBE-9EFA4352454A}"/>
              </a:ext>
            </a:extLst>
          </p:cNvPr>
          <p:cNvSpPr txBox="1"/>
          <p:nvPr/>
        </p:nvSpPr>
        <p:spPr>
          <a:xfrm>
            <a:off x="5384616" y="335964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CC66149-6FEE-DABC-CF8E-C6B9C90F850E}"/>
              </a:ext>
            </a:extLst>
          </p:cNvPr>
          <p:cNvSpPr txBox="1"/>
          <p:nvPr/>
        </p:nvSpPr>
        <p:spPr>
          <a:xfrm>
            <a:off x="6809556" y="3374888"/>
            <a:ext cx="610299" cy="3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50CA5826-655D-8B63-A1E8-ECF3D236A0C2}"/>
              </a:ext>
            </a:extLst>
          </p:cNvPr>
          <p:cNvSpPr txBox="1"/>
          <p:nvPr/>
        </p:nvSpPr>
        <p:spPr>
          <a:xfrm>
            <a:off x="4325133" y="4231235"/>
            <a:ext cx="43590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</a:t>
            </a:r>
            <a:r>
              <a:rPr lang="en-US" altLang="ja-JP" dirty="0"/>
              <a:t>2</a:t>
            </a:r>
            <a:r>
              <a:rPr kumimoji="1" lang="ja-JP" altLang="en-US" dirty="0"/>
              <a:t>点のため安定的に計算できる。</a:t>
            </a:r>
            <a:endParaRPr kumimoji="1" lang="en-US" altLang="ja-JP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E590DDD-FE7E-FD37-831F-591957FEE08B}"/>
              </a:ext>
            </a:extLst>
          </p:cNvPr>
          <p:cNvCxnSpPr>
            <a:cxnSpLocks/>
          </p:cNvCxnSpPr>
          <p:nvPr/>
        </p:nvCxnSpPr>
        <p:spPr>
          <a:xfrm flipV="1">
            <a:off x="6275727" y="2712621"/>
            <a:ext cx="0" cy="64702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91C3D4B-F805-F561-2B2B-BCC3C76113ED}"/>
              </a:ext>
            </a:extLst>
          </p:cNvPr>
          <p:cNvCxnSpPr>
            <a:cxnSpLocks/>
          </p:cNvCxnSpPr>
          <p:nvPr/>
        </p:nvCxnSpPr>
        <p:spPr>
          <a:xfrm flipH="1" flipV="1">
            <a:off x="6553200" y="2704600"/>
            <a:ext cx="370635" cy="70835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974CAF8-5845-D7FF-E748-9C7FB06F3C30}"/>
              </a:ext>
            </a:extLst>
          </p:cNvPr>
          <p:cNvCxnSpPr>
            <a:cxnSpLocks/>
          </p:cNvCxnSpPr>
          <p:nvPr/>
        </p:nvCxnSpPr>
        <p:spPr>
          <a:xfrm flipV="1">
            <a:off x="5046702" y="2708162"/>
            <a:ext cx="961067" cy="7208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486ED53-D0CE-290C-0AED-864CE65307F4}"/>
              </a:ext>
            </a:extLst>
          </p:cNvPr>
          <p:cNvCxnSpPr>
            <a:cxnSpLocks/>
          </p:cNvCxnSpPr>
          <p:nvPr/>
        </p:nvCxnSpPr>
        <p:spPr>
          <a:xfrm flipV="1">
            <a:off x="5554083" y="2724205"/>
            <a:ext cx="606086" cy="70479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ラフィックス 4">
            <a:extLst>
              <a:ext uri="{FF2B5EF4-FFF2-40B4-BE49-F238E27FC236}">
                <a16:creationId xmlns:a16="http://schemas.microsoft.com/office/drawing/2014/main" id="{C910A330-BD09-8FC8-CF74-DD170F542E24}"/>
              </a:ext>
            </a:extLst>
          </p:cNvPr>
          <p:cNvGrpSpPr/>
          <p:nvPr/>
        </p:nvGrpSpPr>
        <p:grpSpPr>
          <a:xfrm>
            <a:off x="1220188" y="1105671"/>
            <a:ext cx="7994201" cy="4641515"/>
            <a:chOff x="1220188" y="1105671"/>
            <a:chExt cx="7994201" cy="4641515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FC35A17-D41A-C7DF-7F8A-4B111F13147F}"/>
                </a:ext>
              </a:extLst>
            </p:cNvPr>
            <p:cNvSpPr/>
            <p:nvPr/>
          </p:nvSpPr>
          <p:spPr>
            <a:xfrm>
              <a:off x="2020821" y="1105671"/>
              <a:ext cx="7089387" cy="4134077"/>
            </a:xfrm>
            <a:custGeom>
              <a:avLst/>
              <a:gdLst>
                <a:gd name="connsiteX0" fmla="*/ 0 w 7089387"/>
                <a:gd name="connsiteY0" fmla="*/ 4134078 h 4134077"/>
                <a:gd name="connsiteX1" fmla="*/ 7089387 w 7089387"/>
                <a:gd name="connsiteY1" fmla="*/ 4134078 h 4134077"/>
                <a:gd name="connsiteX2" fmla="*/ 7089387 w 7089387"/>
                <a:gd name="connsiteY2" fmla="*/ 0 h 4134077"/>
                <a:gd name="connsiteX3" fmla="*/ 0 w 7089387"/>
                <a:gd name="connsiteY3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9387" h="4134077">
                  <a:moveTo>
                    <a:pt x="0" y="4134078"/>
                  </a:moveTo>
                  <a:lnTo>
                    <a:pt x="7089387" y="4134078"/>
                  </a:lnTo>
                  <a:lnTo>
                    <a:pt x="7089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10" name="グラフィックス 4">
              <a:extLst>
                <a:ext uri="{FF2B5EF4-FFF2-40B4-BE49-F238E27FC236}">
                  <a16:creationId xmlns:a16="http://schemas.microsoft.com/office/drawing/2014/main" id="{63B3BD0C-EE99-E510-9E3D-E56E72A0E4F6}"/>
                </a:ext>
              </a:extLst>
            </p:cNvPr>
            <p:cNvGrpSpPr/>
            <p:nvPr/>
          </p:nvGrpSpPr>
          <p:grpSpPr>
            <a:xfrm>
              <a:off x="2020821" y="1105671"/>
              <a:ext cx="5857182" cy="4641515"/>
              <a:chOff x="2020821" y="1105671"/>
              <a:chExt cx="5857182" cy="4641515"/>
            </a:xfrm>
          </p:grpSpPr>
          <p:grpSp>
            <p:nvGrpSpPr>
              <p:cNvPr id="11" name="グラフィックス 4">
                <a:extLst>
                  <a:ext uri="{FF2B5EF4-FFF2-40B4-BE49-F238E27FC236}">
                    <a16:creationId xmlns:a16="http://schemas.microsoft.com/office/drawing/2014/main" id="{543F958E-2367-4987-8C00-EE594DB4E089}"/>
                  </a:ext>
                </a:extLst>
              </p:cNvPr>
              <p:cNvGrpSpPr/>
              <p:nvPr/>
            </p:nvGrpSpPr>
            <p:grpSpPr>
              <a:xfrm>
                <a:off x="2020821" y="1105671"/>
                <a:ext cx="0" cy="4178440"/>
                <a:chOff x="2020821" y="1105671"/>
                <a:chExt cx="0" cy="4178440"/>
              </a:xfrm>
            </p:grpSpPr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1F07F410-8E98-F591-964B-81CBF16873B4}"/>
                    </a:ext>
                  </a:extLst>
                </p:cNvPr>
                <p:cNvSpPr/>
                <p:nvPr/>
              </p:nvSpPr>
              <p:spPr>
                <a:xfrm>
                  <a:off x="202082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FE94A34B-D458-474D-B4D8-D3406928A62D}"/>
                    </a:ext>
                  </a:extLst>
                </p:cNvPr>
                <p:cNvSpPr/>
                <p:nvPr/>
              </p:nvSpPr>
              <p:spPr>
                <a:xfrm>
                  <a:off x="2020821" y="5239750"/>
                  <a:ext cx="12705" cy="44362"/>
                </a:xfrm>
                <a:custGeom>
                  <a:avLst/>
                  <a:gdLst>
                    <a:gd name="connsiteX0" fmla="*/ 70 w 12705"/>
                    <a:gd name="connsiteY0" fmla="*/ 333 h 44362"/>
                    <a:gd name="connsiteX1" fmla="*/ 70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70" y="333"/>
                      </a:moveTo>
                      <a:lnTo>
                        <a:pt x="70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4" name="グラフィックス 4">
                <a:extLst>
                  <a:ext uri="{FF2B5EF4-FFF2-40B4-BE49-F238E27FC236}">
                    <a16:creationId xmlns:a16="http://schemas.microsoft.com/office/drawing/2014/main" id="{BA824583-EB81-23AD-C36F-12D294F0752C}"/>
                  </a:ext>
                </a:extLst>
              </p:cNvPr>
              <p:cNvGrpSpPr/>
              <p:nvPr/>
            </p:nvGrpSpPr>
            <p:grpSpPr>
              <a:xfrm>
                <a:off x="3240528" y="1105671"/>
                <a:ext cx="382352" cy="4367242"/>
                <a:chOff x="3240528" y="1105671"/>
                <a:chExt cx="382352" cy="436724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8C288FCB-BD66-BB7D-0D93-D55A961C68A0}"/>
                    </a:ext>
                  </a:extLst>
                </p:cNvPr>
                <p:cNvSpPr/>
                <p:nvPr/>
              </p:nvSpPr>
              <p:spPr>
                <a:xfrm>
                  <a:off x="3438697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437B3D0-CDF1-BA67-A401-C0649FCC7639}"/>
                    </a:ext>
                  </a:extLst>
                </p:cNvPr>
                <p:cNvSpPr/>
                <p:nvPr/>
              </p:nvSpPr>
              <p:spPr>
                <a:xfrm>
                  <a:off x="3438696" y="5239750"/>
                  <a:ext cx="12705" cy="44362"/>
                </a:xfrm>
                <a:custGeom>
                  <a:avLst/>
                  <a:gdLst>
                    <a:gd name="connsiteX0" fmla="*/ 182 w 12705"/>
                    <a:gd name="connsiteY0" fmla="*/ 333 h 44362"/>
                    <a:gd name="connsiteX1" fmla="*/ 182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182" y="333"/>
                      </a:moveTo>
                      <a:lnTo>
                        <a:pt x="182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17" name="グラフィックス 4">
                  <a:extLst>
                    <a:ext uri="{FF2B5EF4-FFF2-40B4-BE49-F238E27FC236}">
                      <a16:creationId xmlns:a16="http://schemas.microsoft.com/office/drawing/2014/main" id="{D7D4241A-4D5B-3723-F7DC-5E6E55C99EE6}"/>
                    </a:ext>
                  </a:extLst>
                </p:cNvPr>
                <p:cNvGrpSpPr/>
                <p:nvPr/>
              </p:nvGrpSpPr>
              <p:grpSpPr>
                <a:xfrm>
                  <a:off x="3240528" y="5328449"/>
                  <a:ext cx="382352" cy="144465"/>
                  <a:chOff x="3240528" y="5328449"/>
                  <a:chExt cx="382352" cy="144465"/>
                </a:xfrm>
                <a:solidFill>
                  <a:srgbClr val="000000"/>
                </a:solidFill>
              </p:grpSpPr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72819445-74D4-3459-B9C8-35E8665FC2E6}"/>
                      </a:ext>
                    </a:extLst>
                  </p:cNvPr>
                  <p:cNvSpPr/>
                  <p:nvPr/>
                </p:nvSpPr>
                <p:spPr>
                  <a:xfrm flipV="1">
                    <a:off x="3240528" y="5328449"/>
                    <a:ext cx="45321" cy="144465"/>
                  </a:xfrm>
                  <a:custGeom>
                    <a:avLst/>
                    <a:gdLst>
                      <a:gd name="connsiteX0" fmla="*/ 28352 w 45321"/>
                      <a:gd name="connsiteY0" fmla="*/ 144773 h 144465"/>
                      <a:gd name="connsiteX1" fmla="*/ 45474 w 45321"/>
                      <a:gd name="connsiteY1" fmla="*/ 144773 h 144465"/>
                      <a:gd name="connsiteX2" fmla="*/ 41275 w 45321"/>
                      <a:gd name="connsiteY2" fmla="*/ 123117 h 144465"/>
                      <a:gd name="connsiteX3" fmla="*/ 24153 w 45321"/>
                      <a:gd name="connsiteY3" fmla="*/ 123117 h 144465"/>
                      <a:gd name="connsiteX4" fmla="*/ 20520 w 45321"/>
                      <a:gd name="connsiteY4" fmla="*/ 104283 h 144465"/>
                      <a:gd name="connsiteX5" fmla="*/ 37642 w 45321"/>
                      <a:gd name="connsiteY5" fmla="*/ 104283 h 144465"/>
                      <a:gd name="connsiteX6" fmla="*/ 17275 w 45321"/>
                      <a:gd name="connsiteY6" fmla="*/ 308 h 144465"/>
                      <a:gd name="connsiteX7" fmla="*/ 153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352" y="144773"/>
                        </a:moveTo>
                        <a:lnTo>
                          <a:pt x="45474" y="144773"/>
                        </a:lnTo>
                        <a:lnTo>
                          <a:pt x="41275" y="123117"/>
                        </a:lnTo>
                        <a:lnTo>
                          <a:pt x="24153" y="123117"/>
                        </a:lnTo>
                        <a:close/>
                        <a:moveTo>
                          <a:pt x="20520" y="104283"/>
                        </a:moveTo>
                        <a:lnTo>
                          <a:pt x="37642" y="104283"/>
                        </a:lnTo>
                        <a:lnTo>
                          <a:pt x="17275" y="308"/>
                        </a:lnTo>
                        <a:lnTo>
                          <a:pt x="153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" name="フリーフォーム: 図形 18">
                    <a:extLst>
                      <a:ext uri="{FF2B5EF4-FFF2-40B4-BE49-F238E27FC236}">
                        <a16:creationId xmlns:a16="http://schemas.microsoft.com/office/drawing/2014/main" id="{DFB29579-608E-D582-9CE4-26909EDBECD0}"/>
                      </a:ext>
                    </a:extLst>
                  </p:cNvPr>
                  <p:cNvSpPr/>
                  <p:nvPr/>
                </p:nvSpPr>
                <p:spPr>
                  <a:xfrm flipV="1">
                    <a:off x="3344094" y="5405420"/>
                    <a:ext cx="119287" cy="15774"/>
                  </a:xfrm>
                  <a:custGeom>
                    <a:avLst/>
                    <a:gdLst>
                      <a:gd name="connsiteX0" fmla="*/ 137 w 119287"/>
                      <a:gd name="connsiteY0" fmla="*/ 16090 h 15774"/>
                      <a:gd name="connsiteX1" fmla="*/ 119425 w 119287"/>
                      <a:gd name="connsiteY1" fmla="*/ 16090 h 15774"/>
                      <a:gd name="connsiteX2" fmla="*/ 119425 w 119287"/>
                      <a:gd name="connsiteY2" fmla="*/ 316 h 15774"/>
                      <a:gd name="connsiteX3" fmla="*/ 137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137" y="16090"/>
                        </a:moveTo>
                        <a:lnTo>
                          <a:pt x="119425" y="16090"/>
                        </a:lnTo>
                        <a:lnTo>
                          <a:pt x="119425" y="316"/>
                        </a:lnTo>
                        <a:lnTo>
                          <a:pt x="137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0" name="フリーフォーム: 図形 19">
                    <a:extLst>
                      <a:ext uri="{FF2B5EF4-FFF2-40B4-BE49-F238E27FC236}">
                        <a16:creationId xmlns:a16="http://schemas.microsoft.com/office/drawing/2014/main" id="{527E260E-51A0-E417-4E99-D3B25B71194A}"/>
                      </a:ext>
                    </a:extLst>
                  </p:cNvPr>
                  <p:cNvSpPr/>
                  <p:nvPr/>
                </p:nvSpPr>
                <p:spPr>
                  <a:xfrm flipV="1">
                    <a:off x="3534680" y="5331806"/>
                    <a:ext cx="88200" cy="141108"/>
                  </a:xfrm>
                  <a:custGeom>
                    <a:avLst/>
                    <a:gdLst>
                      <a:gd name="connsiteX0" fmla="*/ 22763 w 88200"/>
                      <a:gd name="connsiteY0" fmla="*/ 16084 h 141108"/>
                      <a:gd name="connsiteX1" fmla="*/ 88363 w 88200"/>
                      <a:gd name="connsiteY1" fmla="*/ 16084 h 141108"/>
                      <a:gd name="connsiteX2" fmla="*/ 88363 w 88200"/>
                      <a:gd name="connsiteY2" fmla="*/ 309 h 141108"/>
                      <a:gd name="connsiteX3" fmla="*/ 162 w 88200"/>
                      <a:gd name="connsiteY3" fmla="*/ 309 h 141108"/>
                      <a:gd name="connsiteX4" fmla="*/ 162 w 88200"/>
                      <a:gd name="connsiteY4" fmla="*/ 16084 h 141108"/>
                      <a:gd name="connsiteX5" fmla="*/ 29314 w 88200"/>
                      <a:gd name="connsiteY5" fmla="*/ 45731 h 141108"/>
                      <a:gd name="connsiteX6" fmla="*/ 52541 w 88200"/>
                      <a:gd name="connsiteY6" fmla="*/ 69764 h 141108"/>
                      <a:gd name="connsiteX7" fmla="*/ 65137 w 88200"/>
                      <a:gd name="connsiteY7" fmla="*/ 86875 h 141108"/>
                      <a:gd name="connsiteX8" fmla="*/ 68740 w 88200"/>
                      <a:gd name="connsiteY8" fmla="*/ 100659 h 141108"/>
                      <a:gd name="connsiteX9" fmla="*/ 60968 w 88200"/>
                      <a:gd name="connsiteY9" fmla="*/ 118662 h 141108"/>
                      <a:gd name="connsiteX10" fmla="*/ 40719 w 88200"/>
                      <a:gd name="connsiteY10" fmla="*/ 125643 h 141108"/>
                      <a:gd name="connsiteX11" fmla="*/ 22049 w 88200"/>
                      <a:gd name="connsiteY11" fmla="*/ 122583 h 141108"/>
                      <a:gd name="connsiteX12" fmla="*/ 1085 w 88200"/>
                      <a:gd name="connsiteY12" fmla="*/ 113285 h 141108"/>
                      <a:gd name="connsiteX13" fmla="*/ 1085 w 88200"/>
                      <a:gd name="connsiteY13" fmla="*/ 132238 h 141108"/>
                      <a:gd name="connsiteX14" fmla="*/ 22287 w 88200"/>
                      <a:gd name="connsiteY14" fmla="*/ 139100 h 141108"/>
                      <a:gd name="connsiteX15" fmla="*/ 40362 w 88200"/>
                      <a:gd name="connsiteY15" fmla="*/ 141418 h 141108"/>
                      <a:gd name="connsiteX16" fmla="*/ 74784 w 88200"/>
                      <a:gd name="connsiteY16" fmla="*/ 130634 h 141108"/>
                      <a:gd name="connsiteX17" fmla="*/ 87619 w 88200"/>
                      <a:gd name="connsiteY17" fmla="*/ 101877 h 141108"/>
                      <a:gd name="connsiteX18" fmla="*/ 84402 w 88200"/>
                      <a:gd name="connsiteY18" fmla="*/ 85657 h 141108"/>
                      <a:gd name="connsiteX19" fmla="*/ 72730 w 88200"/>
                      <a:gd name="connsiteY19" fmla="*/ 67625 h 141108"/>
                      <a:gd name="connsiteX20" fmla="*/ 57930 w 88200"/>
                      <a:gd name="connsiteY20" fmla="*/ 52059 h 141108"/>
                      <a:gd name="connsiteX21" fmla="*/ 22763 w 88200"/>
                      <a:gd name="connsiteY21" fmla="*/ 16084 h 14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8200" h="141108">
                        <a:moveTo>
                          <a:pt x="22763" y="16084"/>
                        </a:moveTo>
                        <a:lnTo>
                          <a:pt x="88363" y="16084"/>
                        </a:lnTo>
                        <a:lnTo>
                          <a:pt x="88363" y="309"/>
                        </a:lnTo>
                        <a:lnTo>
                          <a:pt x="162" y="309"/>
                        </a:lnTo>
                        <a:lnTo>
                          <a:pt x="162" y="16084"/>
                        </a:lnTo>
                        <a:cubicBezTo>
                          <a:pt x="7289" y="23451"/>
                          <a:pt x="17006" y="33333"/>
                          <a:pt x="29314" y="45731"/>
                        </a:cubicBezTo>
                        <a:cubicBezTo>
                          <a:pt x="41642" y="58149"/>
                          <a:pt x="49384" y="66160"/>
                          <a:pt x="52541" y="69764"/>
                        </a:cubicBezTo>
                        <a:cubicBezTo>
                          <a:pt x="58556" y="76498"/>
                          <a:pt x="62754" y="82201"/>
                          <a:pt x="65137" y="86875"/>
                        </a:cubicBezTo>
                        <a:cubicBezTo>
                          <a:pt x="67539" y="91549"/>
                          <a:pt x="68740" y="96144"/>
                          <a:pt x="68740" y="100659"/>
                        </a:cubicBezTo>
                        <a:cubicBezTo>
                          <a:pt x="68740" y="108027"/>
                          <a:pt x="66149" y="114028"/>
                          <a:pt x="60968" y="118662"/>
                        </a:cubicBezTo>
                        <a:cubicBezTo>
                          <a:pt x="55786" y="123316"/>
                          <a:pt x="49037" y="125643"/>
                          <a:pt x="40719" y="125643"/>
                        </a:cubicBezTo>
                        <a:cubicBezTo>
                          <a:pt x="34823" y="125643"/>
                          <a:pt x="28600" y="124623"/>
                          <a:pt x="22049" y="122583"/>
                        </a:cubicBezTo>
                        <a:cubicBezTo>
                          <a:pt x="15518" y="120543"/>
                          <a:pt x="8530" y="117444"/>
                          <a:pt x="1085" y="113285"/>
                        </a:cubicBezTo>
                        <a:lnTo>
                          <a:pt x="1085" y="132238"/>
                        </a:lnTo>
                        <a:cubicBezTo>
                          <a:pt x="8649" y="135268"/>
                          <a:pt x="15716" y="137556"/>
                          <a:pt x="22287" y="139100"/>
                        </a:cubicBezTo>
                        <a:cubicBezTo>
                          <a:pt x="28878" y="140645"/>
                          <a:pt x="34903" y="141418"/>
                          <a:pt x="40362" y="141418"/>
                        </a:cubicBezTo>
                        <a:cubicBezTo>
                          <a:pt x="54754" y="141418"/>
                          <a:pt x="66228" y="137823"/>
                          <a:pt x="74784" y="130634"/>
                        </a:cubicBezTo>
                        <a:cubicBezTo>
                          <a:pt x="83341" y="123464"/>
                          <a:pt x="87619" y="113879"/>
                          <a:pt x="87619" y="101877"/>
                        </a:cubicBezTo>
                        <a:cubicBezTo>
                          <a:pt x="87619" y="96174"/>
                          <a:pt x="86546" y="90767"/>
                          <a:pt x="84402" y="85657"/>
                        </a:cubicBezTo>
                        <a:cubicBezTo>
                          <a:pt x="82278" y="80568"/>
                          <a:pt x="78387" y="74557"/>
                          <a:pt x="72730" y="67625"/>
                        </a:cubicBezTo>
                        <a:cubicBezTo>
                          <a:pt x="71181" y="65823"/>
                          <a:pt x="66248" y="60634"/>
                          <a:pt x="57930" y="52059"/>
                        </a:cubicBezTo>
                        <a:cubicBezTo>
                          <a:pt x="49633" y="43483"/>
                          <a:pt x="37910" y="31491"/>
                          <a:pt x="22763" y="160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1" name="グラフィックス 4">
                <a:extLst>
                  <a:ext uri="{FF2B5EF4-FFF2-40B4-BE49-F238E27FC236}">
                    <a16:creationId xmlns:a16="http://schemas.microsoft.com/office/drawing/2014/main" id="{EF713C7C-673F-2FFD-F94A-26B3E3EE89D1}"/>
                  </a:ext>
                </a:extLst>
              </p:cNvPr>
              <p:cNvGrpSpPr/>
              <p:nvPr/>
            </p:nvGrpSpPr>
            <p:grpSpPr>
              <a:xfrm>
                <a:off x="4658406" y="1105671"/>
                <a:ext cx="383840" cy="4367242"/>
                <a:chOff x="4658406" y="1105671"/>
                <a:chExt cx="383840" cy="4367242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DE01E83-7147-0407-AD1A-95F98A380046}"/>
                    </a:ext>
                  </a:extLst>
                </p:cNvPr>
                <p:cNvSpPr/>
                <p:nvPr/>
              </p:nvSpPr>
              <p:spPr>
                <a:xfrm>
                  <a:off x="4856574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" name="フリーフォーム: 図形 22">
                  <a:extLst>
                    <a:ext uri="{FF2B5EF4-FFF2-40B4-BE49-F238E27FC236}">
                      <a16:creationId xmlns:a16="http://schemas.microsoft.com/office/drawing/2014/main" id="{8FE2DB68-24F2-FC3C-6D8F-2AB96E09A7BE}"/>
                    </a:ext>
                  </a:extLst>
                </p:cNvPr>
                <p:cNvSpPr/>
                <p:nvPr/>
              </p:nvSpPr>
              <p:spPr>
                <a:xfrm>
                  <a:off x="4856574" y="5239750"/>
                  <a:ext cx="12705" cy="44362"/>
                </a:xfrm>
                <a:custGeom>
                  <a:avLst/>
                  <a:gdLst>
                    <a:gd name="connsiteX0" fmla="*/ 293 w 12705"/>
                    <a:gd name="connsiteY0" fmla="*/ 333 h 44362"/>
                    <a:gd name="connsiteX1" fmla="*/ 293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293" y="333"/>
                      </a:moveTo>
                      <a:lnTo>
                        <a:pt x="293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24" name="グラフィックス 4">
                  <a:extLst>
                    <a:ext uri="{FF2B5EF4-FFF2-40B4-BE49-F238E27FC236}">
                      <a16:creationId xmlns:a16="http://schemas.microsoft.com/office/drawing/2014/main" id="{3A3A251F-E1AB-3CB2-0689-C9BC2EA2E047}"/>
                    </a:ext>
                  </a:extLst>
                </p:cNvPr>
                <p:cNvGrpSpPr/>
                <p:nvPr/>
              </p:nvGrpSpPr>
              <p:grpSpPr>
                <a:xfrm>
                  <a:off x="4658406" y="5328449"/>
                  <a:ext cx="383840" cy="144465"/>
                  <a:chOff x="4658406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25" name="フリーフォーム: 図形 24">
                    <a:extLst>
                      <a:ext uri="{FF2B5EF4-FFF2-40B4-BE49-F238E27FC236}">
                        <a16:creationId xmlns:a16="http://schemas.microsoft.com/office/drawing/2014/main" id="{BCB88E05-E440-292A-F538-DD8215E6DDB5}"/>
                      </a:ext>
                    </a:extLst>
                  </p:cNvPr>
                  <p:cNvSpPr/>
                  <p:nvPr/>
                </p:nvSpPr>
                <p:spPr>
                  <a:xfrm flipV="1">
                    <a:off x="4658406" y="5328449"/>
                    <a:ext cx="45321" cy="144465"/>
                  </a:xfrm>
                  <a:custGeom>
                    <a:avLst/>
                    <a:gdLst>
                      <a:gd name="connsiteX0" fmla="*/ 28463 w 45321"/>
                      <a:gd name="connsiteY0" fmla="*/ 144773 h 144465"/>
                      <a:gd name="connsiteX1" fmla="*/ 45585 w 45321"/>
                      <a:gd name="connsiteY1" fmla="*/ 144773 h 144465"/>
                      <a:gd name="connsiteX2" fmla="*/ 41387 w 45321"/>
                      <a:gd name="connsiteY2" fmla="*/ 123117 h 144465"/>
                      <a:gd name="connsiteX3" fmla="*/ 24265 w 45321"/>
                      <a:gd name="connsiteY3" fmla="*/ 123117 h 144465"/>
                      <a:gd name="connsiteX4" fmla="*/ 20632 w 45321"/>
                      <a:gd name="connsiteY4" fmla="*/ 104283 h 144465"/>
                      <a:gd name="connsiteX5" fmla="*/ 37754 w 45321"/>
                      <a:gd name="connsiteY5" fmla="*/ 104283 h 144465"/>
                      <a:gd name="connsiteX6" fmla="*/ 17386 w 45321"/>
                      <a:gd name="connsiteY6" fmla="*/ 308 h 144465"/>
                      <a:gd name="connsiteX7" fmla="*/ 264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463" y="144773"/>
                        </a:moveTo>
                        <a:lnTo>
                          <a:pt x="45585" y="144773"/>
                        </a:lnTo>
                        <a:lnTo>
                          <a:pt x="41387" y="123117"/>
                        </a:lnTo>
                        <a:lnTo>
                          <a:pt x="24265" y="123117"/>
                        </a:lnTo>
                        <a:close/>
                        <a:moveTo>
                          <a:pt x="20632" y="104283"/>
                        </a:moveTo>
                        <a:lnTo>
                          <a:pt x="37754" y="104283"/>
                        </a:lnTo>
                        <a:lnTo>
                          <a:pt x="17386" y="308"/>
                        </a:lnTo>
                        <a:lnTo>
                          <a:pt x="264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6" name="フリーフォーム: 図形 25">
                    <a:extLst>
                      <a:ext uri="{FF2B5EF4-FFF2-40B4-BE49-F238E27FC236}">
                        <a16:creationId xmlns:a16="http://schemas.microsoft.com/office/drawing/2014/main" id="{EEF09C78-4D74-4F60-DC04-151292EA645B}"/>
                      </a:ext>
                    </a:extLst>
                  </p:cNvPr>
                  <p:cNvSpPr/>
                  <p:nvPr/>
                </p:nvSpPr>
                <p:spPr>
                  <a:xfrm flipV="1">
                    <a:off x="4761972" y="5405420"/>
                    <a:ext cx="119287" cy="15774"/>
                  </a:xfrm>
                  <a:custGeom>
                    <a:avLst/>
                    <a:gdLst>
                      <a:gd name="connsiteX0" fmla="*/ 249 w 119287"/>
                      <a:gd name="connsiteY0" fmla="*/ 16090 h 15774"/>
                      <a:gd name="connsiteX1" fmla="*/ 119537 w 119287"/>
                      <a:gd name="connsiteY1" fmla="*/ 16090 h 15774"/>
                      <a:gd name="connsiteX2" fmla="*/ 119537 w 119287"/>
                      <a:gd name="connsiteY2" fmla="*/ 316 h 15774"/>
                      <a:gd name="connsiteX3" fmla="*/ 249 w 119287"/>
                      <a:gd name="connsiteY3" fmla="*/ 316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249" y="16090"/>
                        </a:moveTo>
                        <a:lnTo>
                          <a:pt x="119537" y="16090"/>
                        </a:lnTo>
                        <a:lnTo>
                          <a:pt x="119537" y="316"/>
                        </a:lnTo>
                        <a:lnTo>
                          <a:pt x="249" y="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7" name="フリーフォーム: 図形 26">
                    <a:extLst>
                      <a:ext uri="{FF2B5EF4-FFF2-40B4-BE49-F238E27FC236}">
                        <a16:creationId xmlns:a16="http://schemas.microsoft.com/office/drawing/2014/main" id="{5CFE3C87-9536-51EA-42C9-6F189386B651}"/>
                      </a:ext>
                    </a:extLst>
                  </p:cNvPr>
                  <p:cNvSpPr/>
                  <p:nvPr/>
                </p:nvSpPr>
                <p:spPr>
                  <a:xfrm flipV="1">
                    <a:off x="4959526" y="5334302"/>
                    <a:ext cx="82721" cy="138612"/>
                  </a:xfrm>
                  <a:custGeom>
                    <a:avLst/>
                    <a:gdLst>
                      <a:gd name="connsiteX0" fmla="*/ 2982 w 82721"/>
                      <a:gd name="connsiteY0" fmla="*/ 16084 h 138612"/>
                      <a:gd name="connsiteX1" fmla="*/ 33682 w 82721"/>
                      <a:gd name="connsiteY1" fmla="*/ 16084 h 138612"/>
                      <a:gd name="connsiteX2" fmla="*/ 33682 w 82721"/>
                      <a:gd name="connsiteY2" fmla="*/ 121841 h 138612"/>
                      <a:gd name="connsiteX3" fmla="*/ 272 w 82721"/>
                      <a:gd name="connsiteY3" fmla="*/ 115157 h 138612"/>
                      <a:gd name="connsiteX4" fmla="*/ 272 w 82721"/>
                      <a:gd name="connsiteY4" fmla="*/ 132239 h 138612"/>
                      <a:gd name="connsiteX5" fmla="*/ 33504 w 82721"/>
                      <a:gd name="connsiteY5" fmla="*/ 138923 h 138612"/>
                      <a:gd name="connsiteX6" fmla="*/ 52293 w 82721"/>
                      <a:gd name="connsiteY6" fmla="*/ 138923 h 138612"/>
                      <a:gd name="connsiteX7" fmla="*/ 52293 w 82721"/>
                      <a:gd name="connsiteY7" fmla="*/ 16084 h 138612"/>
                      <a:gd name="connsiteX8" fmla="*/ 82993 w 82721"/>
                      <a:gd name="connsiteY8" fmla="*/ 16084 h 138612"/>
                      <a:gd name="connsiteX9" fmla="*/ 82993 w 82721"/>
                      <a:gd name="connsiteY9" fmla="*/ 310 h 138612"/>
                      <a:gd name="connsiteX10" fmla="*/ 2982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982" y="16084"/>
                        </a:moveTo>
                        <a:lnTo>
                          <a:pt x="33682" y="16084"/>
                        </a:lnTo>
                        <a:lnTo>
                          <a:pt x="33682" y="121841"/>
                        </a:lnTo>
                        <a:lnTo>
                          <a:pt x="272" y="115157"/>
                        </a:lnTo>
                        <a:lnTo>
                          <a:pt x="272" y="132239"/>
                        </a:lnTo>
                        <a:lnTo>
                          <a:pt x="33504" y="138923"/>
                        </a:lnTo>
                        <a:lnTo>
                          <a:pt x="52293" y="138923"/>
                        </a:lnTo>
                        <a:lnTo>
                          <a:pt x="52293" y="16084"/>
                        </a:lnTo>
                        <a:lnTo>
                          <a:pt x="82993" y="16084"/>
                        </a:lnTo>
                        <a:lnTo>
                          <a:pt x="82993" y="310"/>
                        </a:lnTo>
                        <a:lnTo>
                          <a:pt x="2982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28" name="グラフィックス 4">
                <a:extLst>
                  <a:ext uri="{FF2B5EF4-FFF2-40B4-BE49-F238E27FC236}">
                    <a16:creationId xmlns:a16="http://schemas.microsoft.com/office/drawing/2014/main" id="{D2781823-AEE7-66B8-B060-FDB1B9E120CD}"/>
                  </a:ext>
                </a:extLst>
              </p:cNvPr>
              <p:cNvGrpSpPr/>
              <p:nvPr/>
            </p:nvGrpSpPr>
            <p:grpSpPr>
              <a:xfrm>
                <a:off x="6254472" y="1105671"/>
                <a:ext cx="45321" cy="4367242"/>
                <a:chOff x="6254472" y="1105671"/>
                <a:chExt cx="45321" cy="4367242"/>
              </a:xfrm>
            </p:grpSpPr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0FFBF4FB-77D0-C85C-F942-2A3D0A4107BF}"/>
                    </a:ext>
                  </a:extLst>
                </p:cNvPr>
                <p:cNvSpPr/>
                <p:nvPr/>
              </p:nvSpPr>
              <p:spPr>
                <a:xfrm>
                  <a:off x="6274452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0" name="フリーフォーム: 図形 29">
                  <a:extLst>
                    <a:ext uri="{FF2B5EF4-FFF2-40B4-BE49-F238E27FC236}">
                      <a16:creationId xmlns:a16="http://schemas.microsoft.com/office/drawing/2014/main" id="{C7F25DDB-A5E0-DBB1-C053-EDA205CC9411}"/>
                    </a:ext>
                  </a:extLst>
                </p:cNvPr>
                <p:cNvSpPr/>
                <p:nvPr/>
              </p:nvSpPr>
              <p:spPr>
                <a:xfrm>
                  <a:off x="6274452" y="5239750"/>
                  <a:ext cx="12705" cy="44362"/>
                </a:xfrm>
                <a:custGeom>
                  <a:avLst/>
                  <a:gdLst>
                    <a:gd name="connsiteX0" fmla="*/ 405 w 12705"/>
                    <a:gd name="connsiteY0" fmla="*/ 333 h 44362"/>
                    <a:gd name="connsiteX1" fmla="*/ 405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405" y="333"/>
                      </a:moveTo>
                      <a:lnTo>
                        <a:pt x="405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5633AAC5-0F57-FD10-1CDE-631D6F77511A}"/>
                    </a:ext>
                  </a:extLst>
                </p:cNvPr>
                <p:cNvSpPr/>
                <p:nvPr/>
              </p:nvSpPr>
              <p:spPr>
                <a:xfrm flipV="1">
                  <a:off x="6254472" y="5328449"/>
                  <a:ext cx="45321" cy="144465"/>
                </a:xfrm>
                <a:custGeom>
                  <a:avLst/>
                  <a:gdLst>
                    <a:gd name="connsiteX0" fmla="*/ 28589 w 45321"/>
                    <a:gd name="connsiteY0" fmla="*/ 144773 h 144465"/>
                    <a:gd name="connsiteX1" fmla="*/ 45711 w 45321"/>
                    <a:gd name="connsiteY1" fmla="*/ 144773 h 144465"/>
                    <a:gd name="connsiteX2" fmla="*/ 41512 w 45321"/>
                    <a:gd name="connsiteY2" fmla="*/ 123117 h 144465"/>
                    <a:gd name="connsiteX3" fmla="*/ 24390 w 45321"/>
                    <a:gd name="connsiteY3" fmla="*/ 123117 h 144465"/>
                    <a:gd name="connsiteX4" fmla="*/ 20757 w 45321"/>
                    <a:gd name="connsiteY4" fmla="*/ 104283 h 144465"/>
                    <a:gd name="connsiteX5" fmla="*/ 37880 w 45321"/>
                    <a:gd name="connsiteY5" fmla="*/ 104283 h 144465"/>
                    <a:gd name="connsiteX6" fmla="*/ 17512 w 45321"/>
                    <a:gd name="connsiteY6" fmla="*/ 308 h 144465"/>
                    <a:gd name="connsiteX7" fmla="*/ 390 w 45321"/>
                    <a:gd name="connsiteY7" fmla="*/ 308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321" h="144465">
                      <a:moveTo>
                        <a:pt x="28589" y="144773"/>
                      </a:moveTo>
                      <a:lnTo>
                        <a:pt x="45711" y="144773"/>
                      </a:lnTo>
                      <a:lnTo>
                        <a:pt x="41512" y="123117"/>
                      </a:lnTo>
                      <a:lnTo>
                        <a:pt x="24390" y="123117"/>
                      </a:lnTo>
                      <a:close/>
                      <a:moveTo>
                        <a:pt x="20757" y="104283"/>
                      </a:moveTo>
                      <a:lnTo>
                        <a:pt x="37880" y="104283"/>
                      </a:lnTo>
                      <a:lnTo>
                        <a:pt x="17512" y="308"/>
                      </a:lnTo>
                      <a:lnTo>
                        <a:pt x="390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32" name="グラフィックス 4">
                <a:extLst>
                  <a:ext uri="{FF2B5EF4-FFF2-40B4-BE49-F238E27FC236}">
                    <a16:creationId xmlns:a16="http://schemas.microsoft.com/office/drawing/2014/main" id="{0707BD85-CA0A-E932-3B34-27F88E1E3978}"/>
                  </a:ext>
                </a:extLst>
              </p:cNvPr>
              <p:cNvGrpSpPr/>
              <p:nvPr/>
            </p:nvGrpSpPr>
            <p:grpSpPr>
              <a:xfrm>
                <a:off x="7494162" y="1105671"/>
                <a:ext cx="383840" cy="4367242"/>
                <a:chOff x="7494162" y="1105671"/>
                <a:chExt cx="383840" cy="4367242"/>
              </a:xfrm>
            </p:grpSpPr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BD7F2192-74D5-C610-0BD6-F9DDAA38EDC1}"/>
                    </a:ext>
                  </a:extLst>
                </p:cNvPr>
                <p:cNvSpPr/>
                <p:nvPr/>
              </p:nvSpPr>
              <p:spPr>
                <a:xfrm>
                  <a:off x="7692331" y="1105671"/>
                  <a:ext cx="12705" cy="4134077"/>
                </a:xfrm>
                <a:custGeom>
                  <a:avLst/>
                  <a:gdLst>
                    <a:gd name="connsiteX0" fmla="*/ 0 w 12705"/>
                    <a:gd name="connsiteY0" fmla="*/ 4134078 h 4134077"/>
                    <a:gd name="connsiteX1" fmla="*/ 0 w 12705"/>
                    <a:gd name="connsiteY1" fmla="*/ 0 h 413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134077">
                      <a:moveTo>
                        <a:pt x="0" y="41340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4" name="フリーフォーム: 図形 33">
                  <a:extLst>
                    <a:ext uri="{FF2B5EF4-FFF2-40B4-BE49-F238E27FC236}">
                      <a16:creationId xmlns:a16="http://schemas.microsoft.com/office/drawing/2014/main" id="{91F90FB3-B507-87E5-C428-5577BB9F3B7D}"/>
                    </a:ext>
                  </a:extLst>
                </p:cNvPr>
                <p:cNvSpPr/>
                <p:nvPr/>
              </p:nvSpPr>
              <p:spPr>
                <a:xfrm>
                  <a:off x="7692330" y="5239750"/>
                  <a:ext cx="12705" cy="44362"/>
                </a:xfrm>
                <a:custGeom>
                  <a:avLst/>
                  <a:gdLst>
                    <a:gd name="connsiteX0" fmla="*/ 517 w 12705"/>
                    <a:gd name="connsiteY0" fmla="*/ 333 h 44362"/>
                    <a:gd name="connsiteX1" fmla="*/ 517 w 12705"/>
                    <a:gd name="connsiteY1" fmla="*/ 44696 h 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5" h="44362">
                      <a:moveTo>
                        <a:pt x="517" y="333"/>
                      </a:moveTo>
                      <a:lnTo>
                        <a:pt x="517" y="4469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35" name="グラフィックス 4">
                  <a:extLst>
                    <a:ext uri="{FF2B5EF4-FFF2-40B4-BE49-F238E27FC236}">
                      <a16:creationId xmlns:a16="http://schemas.microsoft.com/office/drawing/2014/main" id="{02397E1F-2E24-DFF4-2279-18A9AF53EE7B}"/>
                    </a:ext>
                  </a:extLst>
                </p:cNvPr>
                <p:cNvGrpSpPr/>
                <p:nvPr/>
              </p:nvGrpSpPr>
              <p:grpSpPr>
                <a:xfrm>
                  <a:off x="7494162" y="5328449"/>
                  <a:ext cx="383840" cy="144465"/>
                  <a:chOff x="7494162" y="5328449"/>
                  <a:chExt cx="383840" cy="144465"/>
                </a:xfrm>
                <a:solidFill>
                  <a:srgbClr val="000000"/>
                </a:solidFill>
              </p:grpSpPr>
              <p:sp>
                <p:nvSpPr>
                  <p:cNvPr id="36" name="フリーフォーム: 図形 35">
                    <a:extLst>
                      <a:ext uri="{FF2B5EF4-FFF2-40B4-BE49-F238E27FC236}">
                        <a16:creationId xmlns:a16="http://schemas.microsoft.com/office/drawing/2014/main" id="{B35F147F-AF80-FEBB-41DF-5E989A257B6D}"/>
                      </a:ext>
                    </a:extLst>
                  </p:cNvPr>
                  <p:cNvSpPr/>
                  <p:nvPr/>
                </p:nvSpPr>
                <p:spPr>
                  <a:xfrm flipV="1">
                    <a:off x="7494162" y="5328449"/>
                    <a:ext cx="45321" cy="144465"/>
                  </a:xfrm>
                  <a:custGeom>
                    <a:avLst/>
                    <a:gdLst>
                      <a:gd name="connsiteX0" fmla="*/ 28687 w 45321"/>
                      <a:gd name="connsiteY0" fmla="*/ 144773 h 144465"/>
                      <a:gd name="connsiteX1" fmla="*/ 45809 w 45321"/>
                      <a:gd name="connsiteY1" fmla="*/ 144773 h 144465"/>
                      <a:gd name="connsiteX2" fmla="*/ 41610 w 45321"/>
                      <a:gd name="connsiteY2" fmla="*/ 123117 h 144465"/>
                      <a:gd name="connsiteX3" fmla="*/ 24488 w 45321"/>
                      <a:gd name="connsiteY3" fmla="*/ 123117 h 144465"/>
                      <a:gd name="connsiteX4" fmla="*/ 20855 w 45321"/>
                      <a:gd name="connsiteY4" fmla="*/ 104283 h 144465"/>
                      <a:gd name="connsiteX5" fmla="*/ 37977 w 45321"/>
                      <a:gd name="connsiteY5" fmla="*/ 104283 h 144465"/>
                      <a:gd name="connsiteX6" fmla="*/ 17609 w 45321"/>
                      <a:gd name="connsiteY6" fmla="*/ 308 h 144465"/>
                      <a:gd name="connsiteX7" fmla="*/ 487 w 45321"/>
                      <a:gd name="connsiteY7" fmla="*/ 308 h 144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321" h="144465">
                        <a:moveTo>
                          <a:pt x="28687" y="144773"/>
                        </a:moveTo>
                        <a:lnTo>
                          <a:pt x="45809" y="144773"/>
                        </a:lnTo>
                        <a:lnTo>
                          <a:pt x="41610" y="123117"/>
                        </a:lnTo>
                        <a:lnTo>
                          <a:pt x="24488" y="123117"/>
                        </a:lnTo>
                        <a:close/>
                        <a:moveTo>
                          <a:pt x="20855" y="104283"/>
                        </a:moveTo>
                        <a:lnTo>
                          <a:pt x="37977" y="104283"/>
                        </a:lnTo>
                        <a:lnTo>
                          <a:pt x="17609" y="308"/>
                        </a:lnTo>
                        <a:lnTo>
                          <a:pt x="48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7" name="フリーフォーム: 図形 36">
                    <a:extLst>
                      <a:ext uri="{FF2B5EF4-FFF2-40B4-BE49-F238E27FC236}">
                        <a16:creationId xmlns:a16="http://schemas.microsoft.com/office/drawing/2014/main" id="{3AEB376D-A8C0-A691-5CDA-757044CB9FA6}"/>
                      </a:ext>
                    </a:extLst>
                  </p:cNvPr>
                  <p:cNvSpPr/>
                  <p:nvPr/>
                </p:nvSpPr>
                <p:spPr>
                  <a:xfrm flipV="1">
                    <a:off x="7597728" y="5353700"/>
                    <a:ext cx="119287" cy="119214"/>
                  </a:xfrm>
                  <a:custGeom>
                    <a:avLst/>
                    <a:gdLst>
                      <a:gd name="connsiteX0" fmla="*/ 67947 w 119287"/>
                      <a:gd name="connsiteY0" fmla="*/ 119530 h 119214"/>
                      <a:gd name="connsiteX1" fmla="*/ 67947 w 119287"/>
                      <a:gd name="connsiteY1" fmla="*/ 67810 h 119214"/>
                      <a:gd name="connsiteX2" fmla="*/ 119760 w 119287"/>
                      <a:gd name="connsiteY2" fmla="*/ 67810 h 119214"/>
                      <a:gd name="connsiteX3" fmla="*/ 119760 w 119287"/>
                      <a:gd name="connsiteY3" fmla="*/ 52036 h 119214"/>
                      <a:gd name="connsiteX4" fmla="*/ 67947 w 119287"/>
                      <a:gd name="connsiteY4" fmla="*/ 52036 h 119214"/>
                      <a:gd name="connsiteX5" fmla="*/ 67947 w 119287"/>
                      <a:gd name="connsiteY5" fmla="*/ 316 h 119214"/>
                      <a:gd name="connsiteX6" fmla="*/ 52314 w 119287"/>
                      <a:gd name="connsiteY6" fmla="*/ 316 h 119214"/>
                      <a:gd name="connsiteX7" fmla="*/ 52314 w 119287"/>
                      <a:gd name="connsiteY7" fmla="*/ 52036 h 119214"/>
                      <a:gd name="connsiteX8" fmla="*/ 472 w 119287"/>
                      <a:gd name="connsiteY8" fmla="*/ 52036 h 119214"/>
                      <a:gd name="connsiteX9" fmla="*/ 472 w 119287"/>
                      <a:gd name="connsiteY9" fmla="*/ 67810 h 119214"/>
                      <a:gd name="connsiteX10" fmla="*/ 52314 w 119287"/>
                      <a:gd name="connsiteY10" fmla="*/ 67810 h 119214"/>
                      <a:gd name="connsiteX11" fmla="*/ 52314 w 119287"/>
                      <a:gd name="connsiteY11" fmla="*/ 11953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947" y="119530"/>
                        </a:moveTo>
                        <a:lnTo>
                          <a:pt x="67947" y="67810"/>
                        </a:lnTo>
                        <a:lnTo>
                          <a:pt x="119760" y="67810"/>
                        </a:lnTo>
                        <a:lnTo>
                          <a:pt x="119760" y="52036"/>
                        </a:lnTo>
                        <a:lnTo>
                          <a:pt x="67947" y="52036"/>
                        </a:lnTo>
                        <a:lnTo>
                          <a:pt x="67947" y="316"/>
                        </a:lnTo>
                        <a:lnTo>
                          <a:pt x="52314" y="316"/>
                        </a:lnTo>
                        <a:lnTo>
                          <a:pt x="52314" y="52036"/>
                        </a:lnTo>
                        <a:lnTo>
                          <a:pt x="472" y="52036"/>
                        </a:lnTo>
                        <a:lnTo>
                          <a:pt x="472" y="67810"/>
                        </a:lnTo>
                        <a:lnTo>
                          <a:pt x="52314" y="67810"/>
                        </a:lnTo>
                        <a:lnTo>
                          <a:pt x="52314" y="119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38" name="フリーフォーム: 図形 37">
                    <a:extLst>
                      <a:ext uri="{FF2B5EF4-FFF2-40B4-BE49-F238E27FC236}">
                        <a16:creationId xmlns:a16="http://schemas.microsoft.com/office/drawing/2014/main" id="{AAB16F4A-050B-BF6F-2A93-22082EBA23E9}"/>
                      </a:ext>
                    </a:extLst>
                  </p:cNvPr>
                  <p:cNvSpPr/>
                  <p:nvPr/>
                </p:nvSpPr>
                <p:spPr>
                  <a:xfrm flipV="1">
                    <a:off x="7795282" y="5334302"/>
                    <a:ext cx="82721" cy="138612"/>
                  </a:xfrm>
                  <a:custGeom>
                    <a:avLst/>
                    <a:gdLst>
                      <a:gd name="connsiteX0" fmla="*/ 3205 w 82721"/>
                      <a:gd name="connsiteY0" fmla="*/ 16084 h 138612"/>
                      <a:gd name="connsiteX1" fmla="*/ 33905 w 82721"/>
                      <a:gd name="connsiteY1" fmla="*/ 16084 h 138612"/>
                      <a:gd name="connsiteX2" fmla="*/ 33905 w 82721"/>
                      <a:gd name="connsiteY2" fmla="*/ 121841 h 138612"/>
                      <a:gd name="connsiteX3" fmla="*/ 495 w 82721"/>
                      <a:gd name="connsiteY3" fmla="*/ 115157 h 138612"/>
                      <a:gd name="connsiteX4" fmla="*/ 495 w 82721"/>
                      <a:gd name="connsiteY4" fmla="*/ 132239 h 138612"/>
                      <a:gd name="connsiteX5" fmla="*/ 33727 w 82721"/>
                      <a:gd name="connsiteY5" fmla="*/ 138923 h 138612"/>
                      <a:gd name="connsiteX6" fmla="*/ 52516 w 82721"/>
                      <a:gd name="connsiteY6" fmla="*/ 138923 h 138612"/>
                      <a:gd name="connsiteX7" fmla="*/ 52516 w 82721"/>
                      <a:gd name="connsiteY7" fmla="*/ 16084 h 138612"/>
                      <a:gd name="connsiteX8" fmla="*/ 83217 w 82721"/>
                      <a:gd name="connsiteY8" fmla="*/ 16084 h 138612"/>
                      <a:gd name="connsiteX9" fmla="*/ 83217 w 82721"/>
                      <a:gd name="connsiteY9" fmla="*/ 310 h 138612"/>
                      <a:gd name="connsiteX10" fmla="*/ 3205 w 82721"/>
                      <a:gd name="connsiteY10" fmla="*/ 31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3205" y="16084"/>
                        </a:moveTo>
                        <a:lnTo>
                          <a:pt x="33905" y="16084"/>
                        </a:lnTo>
                        <a:lnTo>
                          <a:pt x="33905" y="121841"/>
                        </a:lnTo>
                        <a:lnTo>
                          <a:pt x="495" y="115157"/>
                        </a:lnTo>
                        <a:lnTo>
                          <a:pt x="495" y="132239"/>
                        </a:lnTo>
                        <a:lnTo>
                          <a:pt x="33727" y="138923"/>
                        </a:lnTo>
                        <a:lnTo>
                          <a:pt x="52516" y="138923"/>
                        </a:lnTo>
                        <a:lnTo>
                          <a:pt x="52516" y="16084"/>
                        </a:lnTo>
                        <a:lnTo>
                          <a:pt x="83217" y="16084"/>
                        </a:lnTo>
                        <a:lnTo>
                          <a:pt x="83217" y="310"/>
                        </a:lnTo>
                        <a:lnTo>
                          <a:pt x="3205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39" name="グラフィックス 4">
                <a:extLst>
                  <a:ext uri="{FF2B5EF4-FFF2-40B4-BE49-F238E27FC236}">
                    <a16:creationId xmlns:a16="http://schemas.microsoft.com/office/drawing/2014/main" id="{451BF490-BC21-18BE-6D7A-B9976B9CA9A7}"/>
                  </a:ext>
                </a:extLst>
              </p:cNvPr>
              <p:cNvGrpSpPr/>
              <p:nvPr/>
            </p:nvGrpSpPr>
            <p:grpSpPr>
              <a:xfrm>
                <a:off x="5296298" y="5601177"/>
                <a:ext cx="538597" cy="146010"/>
                <a:chOff x="5296298" y="5601177"/>
                <a:chExt cx="538597" cy="146010"/>
              </a:xfrm>
              <a:solidFill>
                <a:srgbClr val="000000"/>
              </a:solidFill>
            </p:grpSpPr>
            <p:sp>
              <p:nvSpPr>
                <p:cNvPr id="40" name="フリーフォーム: 図形 39">
                  <a:extLst>
                    <a:ext uri="{FF2B5EF4-FFF2-40B4-BE49-F238E27FC236}">
                      <a16:creationId xmlns:a16="http://schemas.microsoft.com/office/drawing/2014/main" id="{EC54A467-48B9-A0E4-FF2F-C4CB2870FFC6}"/>
                    </a:ext>
                  </a:extLst>
                </p:cNvPr>
                <p:cNvSpPr/>
                <p:nvPr/>
              </p:nvSpPr>
              <p:spPr>
                <a:xfrm flipV="1">
                  <a:off x="5296298" y="5601177"/>
                  <a:ext cx="79654" cy="109173"/>
                </a:xfrm>
                <a:custGeom>
                  <a:avLst/>
                  <a:gdLst>
                    <a:gd name="connsiteX0" fmla="*/ 74361 w 79654"/>
                    <a:gd name="connsiteY0" fmla="*/ 103957 h 109173"/>
                    <a:gd name="connsiteX1" fmla="*/ 74361 w 79654"/>
                    <a:gd name="connsiteY1" fmla="*/ 87796 h 109173"/>
                    <a:gd name="connsiteX2" fmla="*/ 59294 w 79654"/>
                    <a:gd name="connsiteY2" fmla="*/ 93352 h 109173"/>
                    <a:gd name="connsiteX3" fmla="*/ 43095 w 79654"/>
                    <a:gd name="connsiteY3" fmla="*/ 95223 h 109173"/>
                    <a:gd name="connsiteX4" fmla="*/ 23978 w 79654"/>
                    <a:gd name="connsiteY4" fmla="*/ 91332 h 109173"/>
                    <a:gd name="connsiteX5" fmla="*/ 17605 w 79654"/>
                    <a:gd name="connsiteY5" fmla="*/ 79627 h 109173"/>
                    <a:gd name="connsiteX6" fmla="*/ 22161 w 79654"/>
                    <a:gd name="connsiteY6" fmla="*/ 70299 h 109173"/>
                    <a:gd name="connsiteX7" fmla="*/ 40504 w 79654"/>
                    <a:gd name="connsiteY7" fmla="*/ 63853 h 109173"/>
                    <a:gd name="connsiteX8" fmla="*/ 46370 w 79654"/>
                    <a:gd name="connsiteY8" fmla="*/ 62545 h 109173"/>
                    <a:gd name="connsiteX9" fmla="*/ 72277 w 79654"/>
                    <a:gd name="connsiteY9" fmla="*/ 51554 h 109173"/>
                    <a:gd name="connsiteX10" fmla="*/ 79959 w 79654"/>
                    <a:gd name="connsiteY10" fmla="*/ 31739 h 109173"/>
                    <a:gd name="connsiteX11" fmla="*/ 68465 w 79654"/>
                    <a:gd name="connsiteY11" fmla="*/ 8776 h 109173"/>
                    <a:gd name="connsiteX12" fmla="*/ 36871 w 79654"/>
                    <a:gd name="connsiteY12" fmla="*/ 339 h 109173"/>
                    <a:gd name="connsiteX13" fmla="*/ 19422 w 79654"/>
                    <a:gd name="connsiteY13" fmla="*/ 1973 h 109173"/>
                    <a:gd name="connsiteX14" fmla="*/ 305 w 79654"/>
                    <a:gd name="connsiteY14" fmla="*/ 6845 h 109173"/>
                    <a:gd name="connsiteX15" fmla="*/ 305 w 79654"/>
                    <a:gd name="connsiteY15" fmla="*/ 24491 h 109173"/>
                    <a:gd name="connsiteX16" fmla="*/ 19005 w 79654"/>
                    <a:gd name="connsiteY16" fmla="*/ 17094 h 109173"/>
                    <a:gd name="connsiteX17" fmla="*/ 37259 w 79654"/>
                    <a:gd name="connsiteY17" fmla="*/ 14658 h 109173"/>
                    <a:gd name="connsiteX18" fmla="*/ 55840 w 79654"/>
                    <a:gd name="connsiteY18" fmla="*/ 18787 h 109173"/>
                    <a:gd name="connsiteX19" fmla="*/ 62361 w 79654"/>
                    <a:gd name="connsiteY19" fmla="*/ 30432 h 109173"/>
                    <a:gd name="connsiteX20" fmla="*/ 57656 w 79654"/>
                    <a:gd name="connsiteY20" fmla="*/ 41097 h 109173"/>
                    <a:gd name="connsiteX21" fmla="*/ 37050 w 79654"/>
                    <a:gd name="connsiteY21" fmla="*/ 48256 h 109173"/>
                    <a:gd name="connsiteX22" fmla="*/ 31095 w 79654"/>
                    <a:gd name="connsiteY22" fmla="*/ 49653 h 109173"/>
                    <a:gd name="connsiteX23" fmla="*/ 8106 w 79654"/>
                    <a:gd name="connsiteY23" fmla="*/ 59901 h 109173"/>
                    <a:gd name="connsiteX24" fmla="*/ 1049 w 79654"/>
                    <a:gd name="connsiteY24" fmla="*/ 78884 h 109173"/>
                    <a:gd name="connsiteX25" fmla="*/ 11471 w 79654"/>
                    <a:gd name="connsiteY25" fmla="*/ 101521 h 109173"/>
                    <a:gd name="connsiteX26" fmla="*/ 41070 w 79654"/>
                    <a:gd name="connsiteY26" fmla="*/ 109512 h 109173"/>
                    <a:gd name="connsiteX27" fmla="*/ 58907 w 79654"/>
                    <a:gd name="connsiteY27" fmla="*/ 108116 h 109173"/>
                    <a:gd name="connsiteX28" fmla="*/ 74361 w 79654"/>
                    <a:gd name="connsiteY28" fmla="*/ 10395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9654" h="109173">
                      <a:moveTo>
                        <a:pt x="74361" y="103957"/>
                      </a:moveTo>
                      <a:lnTo>
                        <a:pt x="74361" y="87796"/>
                      </a:lnTo>
                      <a:cubicBezTo>
                        <a:pt x="69537" y="90272"/>
                        <a:pt x="64515" y="92124"/>
                        <a:pt x="59294" y="93352"/>
                      </a:cubicBezTo>
                      <a:cubicBezTo>
                        <a:pt x="54093" y="94599"/>
                        <a:pt x="48693" y="95223"/>
                        <a:pt x="43095" y="95223"/>
                      </a:cubicBezTo>
                      <a:cubicBezTo>
                        <a:pt x="34598" y="95223"/>
                        <a:pt x="28226" y="93926"/>
                        <a:pt x="23978" y="91332"/>
                      </a:cubicBezTo>
                      <a:cubicBezTo>
                        <a:pt x="19730" y="88737"/>
                        <a:pt x="17605" y="84836"/>
                        <a:pt x="17605" y="79627"/>
                      </a:cubicBezTo>
                      <a:cubicBezTo>
                        <a:pt x="17605" y="75666"/>
                        <a:pt x="19124" y="72557"/>
                        <a:pt x="22161" y="70299"/>
                      </a:cubicBezTo>
                      <a:cubicBezTo>
                        <a:pt x="25199" y="68041"/>
                        <a:pt x="31313" y="65892"/>
                        <a:pt x="40504" y="63853"/>
                      </a:cubicBezTo>
                      <a:lnTo>
                        <a:pt x="46370" y="62545"/>
                      </a:lnTo>
                      <a:cubicBezTo>
                        <a:pt x="58520" y="59951"/>
                        <a:pt x="67155" y="56287"/>
                        <a:pt x="72277" y="51554"/>
                      </a:cubicBezTo>
                      <a:cubicBezTo>
                        <a:pt x="77398" y="46820"/>
                        <a:pt x="79959" y="40216"/>
                        <a:pt x="79959" y="31739"/>
                      </a:cubicBezTo>
                      <a:cubicBezTo>
                        <a:pt x="79959" y="22075"/>
                        <a:pt x="76128" y="14420"/>
                        <a:pt x="68465" y="8776"/>
                      </a:cubicBezTo>
                      <a:cubicBezTo>
                        <a:pt x="60803" y="3151"/>
                        <a:pt x="50271" y="339"/>
                        <a:pt x="36871" y="339"/>
                      </a:cubicBezTo>
                      <a:cubicBezTo>
                        <a:pt x="31293" y="339"/>
                        <a:pt x="25477" y="884"/>
                        <a:pt x="19422" y="1973"/>
                      </a:cubicBezTo>
                      <a:cubicBezTo>
                        <a:pt x="13367" y="3062"/>
                        <a:pt x="6995" y="4686"/>
                        <a:pt x="305" y="6845"/>
                      </a:cubicBezTo>
                      <a:lnTo>
                        <a:pt x="305" y="24491"/>
                      </a:lnTo>
                      <a:cubicBezTo>
                        <a:pt x="6637" y="21203"/>
                        <a:pt x="12871" y="18737"/>
                        <a:pt x="19005" y="17094"/>
                      </a:cubicBezTo>
                      <a:cubicBezTo>
                        <a:pt x="25139" y="15470"/>
                        <a:pt x="31224" y="14658"/>
                        <a:pt x="37259" y="14658"/>
                      </a:cubicBezTo>
                      <a:cubicBezTo>
                        <a:pt x="45318" y="14658"/>
                        <a:pt x="51512" y="16034"/>
                        <a:pt x="55840" y="18787"/>
                      </a:cubicBezTo>
                      <a:cubicBezTo>
                        <a:pt x="60187" y="21540"/>
                        <a:pt x="62361" y="25421"/>
                        <a:pt x="62361" y="30432"/>
                      </a:cubicBezTo>
                      <a:cubicBezTo>
                        <a:pt x="62361" y="35067"/>
                        <a:pt x="60793" y="38621"/>
                        <a:pt x="57656" y="41097"/>
                      </a:cubicBezTo>
                      <a:cubicBezTo>
                        <a:pt x="54539" y="43573"/>
                        <a:pt x="47671" y="45959"/>
                        <a:pt x="37050" y="48256"/>
                      </a:cubicBezTo>
                      <a:lnTo>
                        <a:pt x="31095" y="49653"/>
                      </a:lnTo>
                      <a:cubicBezTo>
                        <a:pt x="20494" y="51871"/>
                        <a:pt x="12831" y="55287"/>
                        <a:pt x="8106" y="59901"/>
                      </a:cubicBezTo>
                      <a:cubicBezTo>
                        <a:pt x="3402" y="64516"/>
                        <a:pt x="1049" y="70844"/>
                        <a:pt x="1049" y="78884"/>
                      </a:cubicBezTo>
                      <a:cubicBezTo>
                        <a:pt x="1049" y="88668"/>
                        <a:pt x="4523" y="96213"/>
                        <a:pt x="11471" y="101521"/>
                      </a:cubicBezTo>
                      <a:cubicBezTo>
                        <a:pt x="18419" y="106849"/>
                        <a:pt x="28286" y="109512"/>
                        <a:pt x="41070" y="109512"/>
                      </a:cubicBezTo>
                      <a:cubicBezTo>
                        <a:pt x="47383" y="109512"/>
                        <a:pt x="53328" y="109047"/>
                        <a:pt x="58907" y="108116"/>
                      </a:cubicBezTo>
                      <a:cubicBezTo>
                        <a:pt x="64505" y="107205"/>
                        <a:pt x="69656" y="105819"/>
                        <a:pt x="74361" y="1039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9DE6EFDA-9694-D217-FD05-FB53A2810C49}"/>
                    </a:ext>
                  </a:extLst>
                </p:cNvPr>
                <p:cNvSpPr/>
                <p:nvPr/>
              </p:nvSpPr>
              <p:spPr>
                <a:xfrm flipV="1">
                  <a:off x="5402555" y="5601177"/>
                  <a:ext cx="93262" cy="146010"/>
                </a:xfrm>
                <a:custGeom>
                  <a:avLst/>
                  <a:gdLst>
                    <a:gd name="connsiteX0" fmla="*/ 17518 w 93262"/>
                    <a:gd name="connsiteY0" fmla="*/ 55486 h 146010"/>
                    <a:gd name="connsiteX1" fmla="*/ 17518 w 93262"/>
                    <a:gd name="connsiteY1" fmla="*/ 350 h 146010"/>
                    <a:gd name="connsiteX2" fmla="*/ 307 w 93262"/>
                    <a:gd name="connsiteY2" fmla="*/ 350 h 146010"/>
                    <a:gd name="connsiteX3" fmla="*/ 307 w 93262"/>
                    <a:gd name="connsiteY3" fmla="*/ 143865 h 146010"/>
                    <a:gd name="connsiteX4" fmla="*/ 17518 w 93262"/>
                    <a:gd name="connsiteY4" fmla="*/ 143865 h 146010"/>
                    <a:gd name="connsiteX5" fmla="*/ 17518 w 93262"/>
                    <a:gd name="connsiteY5" fmla="*/ 128090 h 146010"/>
                    <a:gd name="connsiteX6" fmla="*/ 31156 w 93262"/>
                    <a:gd name="connsiteY6" fmla="*/ 141845 h 146010"/>
                    <a:gd name="connsiteX7" fmla="*/ 50839 w 93262"/>
                    <a:gd name="connsiteY7" fmla="*/ 146360 h 146010"/>
                    <a:gd name="connsiteX8" fmla="*/ 81688 w 93262"/>
                    <a:gd name="connsiteY8" fmla="*/ 131328 h 146010"/>
                    <a:gd name="connsiteX9" fmla="*/ 93569 w 93262"/>
                    <a:gd name="connsiteY9" fmla="*/ 91788 h 146010"/>
                    <a:gd name="connsiteX10" fmla="*/ 81688 w 93262"/>
                    <a:gd name="connsiteY10" fmla="*/ 52219 h 146010"/>
                    <a:gd name="connsiteX11" fmla="*/ 50839 w 93262"/>
                    <a:gd name="connsiteY11" fmla="*/ 37187 h 146010"/>
                    <a:gd name="connsiteX12" fmla="*/ 31156 w 93262"/>
                    <a:gd name="connsiteY12" fmla="*/ 41702 h 146010"/>
                    <a:gd name="connsiteX13" fmla="*/ 17518 w 93262"/>
                    <a:gd name="connsiteY13" fmla="*/ 55486 h 146010"/>
                    <a:gd name="connsiteX14" fmla="*/ 75792 w 93262"/>
                    <a:gd name="connsiteY14" fmla="*/ 91788 h 146010"/>
                    <a:gd name="connsiteX15" fmla="*/ 68020 w 93262"/>
                    <a:gd name="connsiteY15" fmla="*/ 121347 h 146010"/>
                    <a:gd name="connsiteX16" fmla="*/ 46670 w 93262"/>
                    <a:gd name="connsiteY16" fmla="*/ 132071 h 146010"/>
                    <a:gd name="connsiteX17" fmla="*/ 25290 w 93262"/>
                    <a:gd name="connsiteY17" fmla="*/ 121347 h 146010"/>
                    <a:gd name="connsiteX18" fmla="*/ 17518 w 93262"/>
                    <a:gd name="connsiteY18" fmla="*/ 91788 h 146010"/>
                    <a:gd name="connsiteX19" fmla="*/ 25290 w 93262"/>
                    <a:gd name="connsiteY19" fmla="*/ 62230 h 146010"/>
                    <a:gd name="connsiteX20" fmla="*/ 46670 w 93262"/>
                    <a:gd name="connsiteY20" fmla="*/ 51506 h 146010"/>
                    <a:gd name="connsiteX21" fmla="*/ 68020 w 93262"/>
                    <a:gd name="connsiteY21" fmla="*/ 62230 h 146010"/>
                    <a:gd name="connsiteX22" fmla="*/ 75792 w 93262"/>
                    <a:gd name="connsiteY22" fmla="*/ 91788 h 146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3262" h="146010">
                      <a:moveTo>
                        <a:pt x="17518" y="55486"/>
                      </a:moveTo>
                      <a:lnTo>
                        <a:pt x="17518" y="350"/>
                      </a:lnTo>
                      <a:lnTo>
                        <a:pt x="307" y="350"/>
                      </a:lnTo>
                      <a:lnTo>
                        <a:pt x="307" y="143865"/>
                      </a:lnTo>
                      <a:lnTo>
                        <a:pt x="17518" y="143865"/>
                      </a:lnTo>
                      <a:lnTo>
                        <a:pt x="17518" y="128090"/>
                      </a:lnTo>
                      <a:cubicBezTo>
                        <a:pt x="21131" y="134269"/>
                        <a:pt x="25677" y="138854"/>
                        <a:pt x="31156" y="141845"/>
                      </a:cubicBezTo>
                      <a:cubicBezTo>
                        <a:pt x="36655" y="144855"/>
                        <a:pt x="43216" y="146360"/>
                        <a:pt x="50839" y="146360"/>
                      </a:cubicBezTo>
                      <a:cubicBezTo>
                        <a:pt x="63504" y="146360"/>
                        <a:pt x="73787" y="141350"/>
                        <a:pt x="81688" y="131328"/>
                      </a:cubicBezTo>
                      <a:cubicBezTo>
                        <a:pt x="89609" y="121307"/>
                        <a:pt x="93569" y="108127"/>
                        <a:pt x="93569" y="91788"/>
                      </a:cubicBezTo>
                      <a:cubicBezTo>
                        <a:pt x="93569" y="75449"/>
                        <a:pt x="89609" y="62259"/>
                        <a:pt x="81688" y="52219"/>
                      </a:cubicBezTo>
                      <a:cubicBezTo>
                        <a:pt x="73787" y="42197"/>
                        <a:pt x="63504" y="37187"/>
                        <a:pt x="50839" y="37187"/>
                      </a:cubicBezTo>
                      <a:cubicBezTo>
                        <a:pt x="43216" y="37187"/>
                        <a:pt x="36655" y="38692"/>
                        <a:pt x="31156" y="41702"/>
                      </a:cubicBezTo>
                      <a:cubicBezTo>
                        <a:pt x="25677" y="44713"/>
                        <a:pt x="21131" y="49307"/>
                        <a:pt x="17518" y="55486"/>
                      </a:cubicBezTo>
                      <a:close/>
                      <a:moveTo>
                        <a:pt x="75792" y="91788"/>
                      </a:moveTo>
                      <a:cubicBezTo>
                        <a:pt x="75792" y="104344"/>
                        <a:pt x="73201" y="114197"/>
                        <a:pt x="68020" y="121347"/>
                      </a:cubicBezTo>
                      <a:cubicBezTo>
                        <a:pt x="62839" y="128496"/>
                        <a:pt x="55722" y="132071"/>
                        <a:pt x="46670" y="132071"/>
                      </a:cubicBezTo>
                      <a:cubicBezTo>
                        <a:pt x="37598" y="132071"/>
                        <a:pt x="30471" y="128496"/>
                        <a:pt x="25290" y="121347"/>
                      </a:cubicBezTo>
                      <a:cubicBezTo>
                        <a:pt x="20109" y="114197"/>
                        <a:pt x="17518" y="104344"/>
                        <a:pt x="17518" y="91788"/>
                      </a:cubicBezTo>
                      <a:cubicBezTo>
                        <a:pt x="17518" y="79232"/>
                        <a:pt x="20109" y="69379"/>
                        <a:pt x="25290" y="62230"/>
                      </a:cubicBezTo>
                      <a:cubicBezTo>
                        <a:pt x="30471" y="55080"/>
                        <a:pt x="37598" y="51506"/>
                        <a:pt x="46670" y="51506"/>
                      </a:cubicBezTo>
                      <a:cubicBezTo>
                        <a:pt x="55722" y="51506"/>
                        <a:pt x="62839" y="55080"/>
                        <a:pt x="68020" y="62230"/>
                      </a:cubicBezTo>
                      <a:cubicBezTo>
                        <a:pt x="73201" y="69379"/>
                        <a:pt x="75792" y="79232"/>
                        <a:pt x="75792" y="91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8EFBB82C-CEE0-8480-A7C7-FC2D8F921F7B}"/>
                    </a:ext>
                  </a:extLst>
                </p:cNvPr>
                <p:cNvSpPr/>
                <p:nvPr/>
              </p:nvSpPr>
              <p:spPr>
                <a:xfrm flipV="1">
                  <a:off x="5517659" y="5601177"/>
                  <a:ext cx="88051" cy="109173"/>
                </a:xfrm>
                <a:custGeom>
                  <a:avLst/>
                  <a:gdLst>
                    <a:gd name="connsiteX0" fmla="*/ 54217 w 88051"/>
                    <a:gd name="connsiteY0" fmla="*/ 55297 h 109173"/>
                    <a:gd name="connsiteX1" fmla="*/ 25452 w 88051"/>
                    <a:gd name="connsiteY1" fmla="*/ 50573 h 109173"/>
                    <a:gd name="connsiteX2" fmla="*/ 17442 w 88051"/>
                    <a:gd name="connsiteY2" fmla="*/ 34413 h 109173"/>
                    <a:gd name="connsiteX3" fmla="*/ 23457 w 88051"/>
                    <a:gd name="connsiteY3" fmla="*/ 19975 h 109173"/>
                    <a:gd name="connsiteX4" fmla="*/ 39775 w 88051"/>
                    <a:gd name="connsiteY4" fmla="*/ 14658 h 109173"/>
                    <a:gd name="connsiteX5" fmla="*/ 62644 w 88051"/>
                    <a:gd name="connsiteY5" fmla="*/ 24728 h 109173"/>
                    <a:gd name="connsiteX6" fmla="*/ 71250 w 88051"/>
                    <a:gd name="connsiteY6" fmla="*/ 51494 h 109173"/>
                    <a:gd name="connsiteX7" fmla="*/ 71250 w 88051"/>
                    <a:gd name="connsiteY7" fmla="*/ 55297 h 109173"/>
                    <a:gd name="connsiteX8" fmla="*/ 88371 w 88051"/>
                    <a:gd name="connsiteY8" fmla="*/ 62367 h 109173"/>
                    <a:gd name="connsiteX9" fmla="*/ 88371 w 88051"/>
                    <a:gd name="connsiteY9" fmla="*/ 3042 h 109173"/>
                    <a:gd name="connsiteX10" fmla="*/ 71250 w 88051"/>
                    <a:gd name="connsiteY10" fmla="*/ 3042 h 109173"/>
                    <a:gd name="connsiteX11" fmla="*/ 71250 w 88051"/>
                    <a:gd name="connsiteY11" fmla="*/ 18817 h 109173"/>
                    <a:gd name="connsiteX12" fmla="*/ 56629 w 88051"/>
                    <a:gd name="connsiteY12" fmla="*/ 4854 h 109173"/>
                    <a:gd name="connsiteX13" fmla="*/ 35219 w 88051"/>
                    <a:gd name="connsiteY13" fmla="*/ 339 h 109173"/>
                    <a:gd name="connsiteX14" fmla="*/ 9759 w 88051"/>
                    <a:gd name="connsiteY14" fmla="*/ 9310 h 109173"/>
                    <a:gd name="connsiteX15" fmla="*/ 320 w 88051"/>
                    <a:gd name="connsiteY15" fmla="*/ 33314 h 109173"/>
                    <a:gd name="connsiteX16" fmla="*/ 12082 w 88051"/>
                    <a:gd name="connsiteY16" fmla="*/ 59753 h 109173"/>
                    <a:gd name="connsiteX17" fmla="*/ 47219 w 88051"/>
                    <a:gd name="connsiteY17" fmla="*/ 68665 h 109173"/>
                    <a:gd name="connsiteX18" fmla="*/ 71250 w 88051"/>
                    <a:gd name="connsiteY18" fmla="*/ 68665 h 109173"/>
                    <a:gd name="connsiteX19" fmla="*/ 71250 w 88051"/>
                    <a:gd name="connsiteY19" fmla="*/ 70358 h 109173"/>
                    <a:gd name="connsiteX20" fmla="*/ 63478 w 88051"/>
                    <a:gd name="connsiteY20" fmla="*/ 88598 h 109173"/>
                    <a:gd name="connsiteX21" fmla="*/ 41651 w 88051"/>
                    <a:gd name="connsiteY21" fmla="*/ 95045 h 109173"/>
                    <a:gd name="connsiteX22" fmla="*/ 24231 w 88051"/>
                    <a:gd name="connsiteY22" fmla="*/ 92906 h 109173"/>
                    <a:gd name="connsiteX23" fmla="*/ 7973 w 88051"/>
                    <a:gd name="connsiteY23" fmla="*/ 86489 h 109173"/>
                    <a:gd name="connsiteX24" fmla="*/ 7973 w 88051"/>
                    <a:gd name="connsiteY24" fmla="*/ 102293 h 109173"/>
                    <a:gd name="connsiteX25" fmla="*/ 26196 w 88051"/>
                    <a:gd name="connsiteY25" fmla="*/ 107700 h 109173"/>
                    <a:gd name="connsiteX26" fmla="*/ 43408 w 88051"/>
                    <a:gd name="connsiteY26" fmla="*/ 109512 h 109173"/>
                    <a:gd name="connsiteX27" fmla="*/ 77205 w 88051"/>
                    <a:gd name="connsiteY27" fmla="*/ 97808 h 109173"/>
                    <a:gd name="connsiteX28" fmla="*/ 88371 w 88051"/>
                    <a:gd name="connsiteY28" fmla="*/ 62367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8051" h="109173">
                      <a:moveTo>
                        <a:pt x="54217" y="55297"/>
                      </a:moveTo>
                      <a:cubicBezTo>
                        <a:pt x="40380" y="55297"/>
                        <a:pt x="30792" y="53722"/>
                        <a:pt x="25452" y="50573"/>
                      </a:cubicBezTo>
                      <a:cubicBezTo>
                        <a:pt x="20112" y="47425"/>
                        <a:pt x="17442" y="42038"/>
                        <a:pt x="17442" y="34413"/>
                      </a:cubicBezTo>
                      <a:cubicBezTo>
                        <a:pt x="17442" y="28353"/>
                        <a:pt x="19447" y="23540"/>
                        <a:pt x="23457" y="19975"/>
                      </a:cubicBezTo>
                      <a:cubicBezTo>
                        <a:pt x="27467" y="16430"/>
                        <a:pt x="32906" y="14658"/>
                        <a:pt x="39775" y="14658"/>
                      </a:cubicBezTo>
                      <a:cubicBezTo>
                        <a:pt x="49284" y="14658"/>
                        <a:pt x="56907" y="18015"/>
                        <a:pt x="62644" y="24728"/>
                      </a:cubicBezTo>
                      <a:cubicBezTo>
                        <a:pt x="68381" y="31442"/>
                        <a:pt x="71250" y="40364"/>
                        <a:pt x="71250" y="51494"/>
                      </a:cubicBezTo>
                      <a:lnTo>
                        <a:pt x="71250" y="55297"/>
                      </a:lnTo>
                      <a:close/>
                      <a:moveTo>
                        <a:pt x="88371" y="62367"/>
                      </a:moveTo>
                      <a:lnTo>
                        <a:pt x="88371" y="3042"/>
                      </a:lnTo>
                      <a:lnTo>
                        <a:pt x="71250" y="3042"/>
                      </a:lnTo>
                      <a:lnTo>
                        <a:pt x="71250" y="18817"/>
                      </a:lnTo>
                      <a:cubicBezTo>
                        <a:pt x="67339" y="12519"/>
                        <a:pt x="62465" y="7865"/>
                        <a:pt x="56629" y="4854"/>
                      </a:cubicBezTo>
                      <a:cubicBezTo>
                        <a:pt x="50792" y="1844"/>
                        <a:pt x="43656" y="339"/>
                        <a:pt x="35219" y="339"/>
                      </a:cubicBezTo>
                      <a:cubicBezTo>
                        <a:pt x="24559" y="339"/>
                        <a:pt x="16072" y="3329"/>
                        <a:pt x="9759" y="9310"/>
                      </a:cubicBezTo>
                      <a:cubicBezTo>
                        <a:pt x="3466" y="15291"/>
                        <a:pt x="320" y="23292"/>
                        <a:pt x="320" y="33314"/>
                      </a:cubicBezTo>
                      <a:cubicBezTo>
                        <a:pt x="320" y="44998"/>
                        <a:pt x="4240" y="53812"/>
                        <a:pt x="12082" y="59753"/>
                      </a:cubicBezTo>
                      <a:cubicBezTo>
                        <a:pt x="19943" y="65694"/>
                        <a:pt x="31655" y="68665"/>
                        <a:pt x="47219" y="68665"/>
                      </a:cubicBezTo>
                      <a:lnTo>
                        <a:pt x="71250" y="68665"/>
                      </a:lnTo>
                      <a:lnTo>
                        <a:pt x="71250" y="70358"/>
                      </a:lnTo>
                      <a:cubicBezTo>
                        <a:pt x="71250" y="78221"/>
                        <a:pt x="68659" y="84301"/>
                        <a:pt x="63478" y="88598"/>
                      </a:cubicBezTo>
                      <a:cubicBezTo>
                        <a:pt x="58296" y="92896"/>
                        <a:pt x="51021" y="95045"/>
                        <a:pt x="41651" y="95045"/>
                      </a:cubicBezTo>
                      <a:cubicBezTo>
                        <a:pt x="35695" y="95045"/>
                        <a:pt x="29889" y="94332"/>
                        <a:pt x="24231" y="92906"/>
                      </a:cubicBezTo>
                      <a:cubicBezTo>
                        <a:pt x="18593" y="91480"/>
                        <a:pt x="13174" y="89341"/>
                        <a:pt x="7973" y="86489"/>
                      </a:cubicBezTo>
                      <a:lnTo>
                        <a:pt x="7973" y="102293"/>
                      </a:lnTo>
                      <a:cubicBezTo>
                        <a:pt x="14226" y="104710"/>
                        <a:pt x="20300" y="106512"/>
                        <a:pt x="26196" y="107700"/>
                      </a:cubicBezTo>
                      <a:cubicBezTo>
                        <a:pt x="32092" y="108908"/>
                        <a:pt x="37829" y="109512"/>
                        <a:pt x="43408" y="109512"/>
                      </a:cubicBezTo>
                      <a:cubicBezTo>
                        <a:pt x="58495" y="109512"/>
                        <a:pt x="69761" y="105611"/>
                        <a:pt x="77205" y="97808"/>
                      </a:cubicBezTo>
                      <a:cubicBezTo>
                        <a:pt x="84649" y="90024"/>
                        <a:pt x="88371" y="78211"/>
                        <a:pt x="88371" y="623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9C31980F-8A78-2F7B-671F-0FBD064834F6}"/>
                    </a:ext>
                  </a:extLst>
                </p:cNvPr>
                <p:cNvSpPr/>
                <p:nvPr/>
              </p:nvSpPr>
              <p:spPr>
                <a:xfrm flipV="1">
                  <a:off x="5633518" y="5601177"/>
                  <a:ext cx="82453" cy="109173"/>
                </a:xfrm>
                <a:custGeom>
                  <a:avLst/>
                  <a:gdLst>
                    <a:gd name="connsiteX0" fmla="*/ 82784 w 82453"/>
                    <a:gd name="connsiteY0" fmla="*/ 103036 h 109173"/>
                    <a:gd name="connsiteX1" fmla="*/ 82784 w 82453"/>
                    <a:gd name="connsiteY1" fmla="*/ 87054 h 109173"/>
                    <a:gd name="connsiteX2" fmla="*/ 68223 w 82453"/>
                    <a:gd name="connsiteY2" fmla="*/ 93055 h 109173"/>
                    <a:gd name="connsiteX3" fmla="*/ 53483 w 82453"/>
                    <a:gd name="connsiteY3" fmla="*/ 95045 h 109173"/>
                    <a:gd name="connsiteX4" fmla="*/ 27577 w 82453"/>
                    <a:gd name="connsiteY4" fmla="*/ 84499 h 109173"/>
                    <a:gd name="connsiteX5" fmla="*/ 18376 w 82453"/>
                    <a:gd name="connsiteY5" fmla="*/ 54940 h 109173"/>
                    <a:gd name="connsiteX6" fmla="*/ 27577 w 82453"/>
                    <a:gd name="connsiteY6" fmla="*/ 25352 h 109173"/>
                    <a:gd name="connsiteX7" fmla="*/ 53483 w 82453"/>
                    <a:gd name="connsiteY7" fmla="*/ 14836 h 109173"/>
                    <a:gd name="connsiteX8" fmla="*/ 68223 w 82453"/>
                    <a:gd name="connsiteY8" fmla="*/ 16826 h 109173"/>
                    <a:gd name="connsiteX9" fmla="*/ 82784 w 82453"/>
                    <a:gd name="connsiteY9" fmla="*/ 22827 h 109173"/>
                    <a:gd name="connsiteX10" fmla="*/ 82784 w 82453"/>
                    <a:gd name="connsiteY10" fmla="*/ 7023 h 109173"/>
                    <a:gd name="connsiteX11" fmla="*/ 67925 w 82453"/>
                    <a:gd name="connsiteY11" fmla="*/ 2032 h 109173"/>
                    <a:gd name="connsiteX12" fmla="*/ 51607 w 82453"/>
                    <a:gd name="connsiteY12" fmla="*/ 339 h 109173"/>
                    <a:gd name="connsiteX13" fmla="*/ 14177 w 82453"/>
                    <a:gd name="connsiteY13" fmla="*/ 15103 h 109173"/>
                    <a:gd name="connsiteX14" fmla="*/ 331 w 82453"/>
                    <a:gd name="connsiteY14" fmla="*/ 54940 h 109173"/>
                    <a:gd name="connsiteX15" fmla="*/ 14326 w 82453"/>
                    <a:gd name="connsiteY15" fmla="*/ 94926 h 109173"/>
                    <a:gd name="connsiteX16" fmla="*/ 52739 w 82453"/>
                    <a:gd name="connsiteY16" fmla="*/ 109512 h 109173"/>
                    <a:gd name="connsiteX17" fmla="*/ 68164 w 82453"/>
                    <a:gd name="connsiteY17" fmla="*/ 107878 h 109173"/>
                    <a:gd name="connsiteX18" fmla="*/ 82784 w 82453"/>
                    <a:gd name="connsiteY18" fmla="*/ 103036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2453" h="109173">
                      <a:moveTo>
                        <a:pt x="82784" y="103036"/>
                      </a:moveTo>
                      <a:lnTo>
                        <a:pt x="82784" y="87054"/>
                      </a:lnTo>
                      <a:cubicBezTo>
                        <a:pt x="77940" y="89727"/>
                        <a:pt x="73087" y="91728"/>
                        <a:pt x="68223" y="93055"/>
                      </a:cubicBezTo>
                      <a:cubicBezTo>
                        <a:pt x="63359" y="94382"/>
                        <a:pt x="58446" y="95045"/>
                        <a:pt x="53483" y="95045"/>
                      </a:cubicBezTo>
                      <a:cubicBezTo>
                        <a:pt x="42366" y="95045"/>
                        <a:pt x="33731" y="91530"/>
                        <a:pt x="27577" y="84499"/>
                      </a:cubicBezTo>
                      <a:cubicBezTo>
                        <a:pt x="21443" y="77488"/>
                        <a:pt x="18376" y="67635"/>
                        <a:pt x="18376" y="54940"/>
                      </a:cubicBezTo>
                      <a:cubicBezTo>
                        <a:pt x="18376" y="42246"/>
                        <a:pt x="21443" y="32383"/>
                        <a:pt x="27577" y="25352"/>
                      </a:cubicBezTo>
                      <a:cubicBezTo>
                        <a:pt x="33731" y="18341"/>
                        <a:pt x="42366" y="14836"/>
                        <a:pt x="53483" y="14836"/>
                      </a:cubicBezTo>
                      <a:cubicBezTo>
                        <a:pt x="58446" y="14836"/>
                        <a:pt x="63359" y="15499"/>
                        <a:pt x="68223" y="16826"/>
                      </a:cubicBezTo>
                      <a:cubicBezTo>
                        <a:pt x="73087" y="18153"/>
                        <a:pt x="77940" y="20153"/>
                        <a:pt x="82784" y="22827"/>
                      </a:cubicBezTo>
                      <a:lnTo>
                        <a:pt x="82784" y="7023"/>
                      </a:lnTo>
                      <a:cubicBezTo>
                        <a:pt x="78000" y="4805"/>
                        <a:pt x="73047" y="3141"/>
                        <a:pt x="67925" y="2032"/>
                      </a:cubicBezTo>
                      <a:cubicBezTo>
                        <a:pt x="62823" y="903"/>
                        <a:pt x="57384" y="339"/>
                        <a:pt x="51607" y="339"/>
                      </a:cubicBezTo>
                      <a:cubicBezTo>
                        <a:pt x="35905" y="339"/>
                        <a:pt x="23428" y="5260"/>
                        <a:pt x="14177" y="15103"/>
                      </a:cubicBezTo>
                      <a:cubicBezTo>
                        <a:pt x="4946" y="24946"/>
                        <a:pt x="331" y="38225"/>
                        <a:pt x="331" y="54940"/>
                      </a:cubicBezTo>
                      <a:cubicBezTo>
                        <a:pt x="331" y="71893"/>
                        <a:pt x="4996" y="85222"/>
                        <a:pt x="14326" y="94926"/>
                      </a:cubicBezTo>
                      <a:cubicBezTo>
                        <a:pt x="23676" y="104650"/>
                        <a:pt x="36480" y="109512"/>
                        <a:pt x="52739" y="109512"/>
                      </a:cubicBezTo>
                      <a:cubicBezTo>
                        <a:pt x="57999" y="109512"/>
                        <a:pt x="63141" y="108968"/>
                        <a:pt x="68164" y="107878"/>
                      </a:cubicBezTo>
                      <a:cubicBezTo>
                        <a:pt x="73186" y="106809"/>
                        <a:pt x="78060" y="105195"/>
                        <a:pt x="82784" y="10303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4" name="フリーフォーム: 図形 43">
                  <a:extLst>
                    <a:ext uri="{FF2B5EF4-FFF2-40B4-BE49-F238E27FC236}">
                      <a16:creationId xmlns:a16="http://schemas.microsoft.com/office/drawing/2014/main" id="{5E4C76A9-5B0E-60E4-FA37-E68B15B37624}"/>
                    </a:ext>
                  </a:extLst>
                </p:cNvPr>
                <p:cNvSpPr/>
                <p:nvPr/>
              </p:nvSpPr>
              <p:spPr>
                <a:xfrm flipV="1">
                  <a:off x="5738298" y="5601177"/>
                  <a:ext cx="96597" cy="109173"/>
                </a:xfrm>
                <a:custGeom>
                  <a:avLst/>
                  <a:gdLst>
                    <a:gd name="connsiteX0" fmla="*/ 96933 w 96597"/>
                    <a:gd name="connsiteY0" fmla="*/ 59307 h 109173"/>
                    <a:gd name="connsiteX1" fmla="*/ 96933 w 96597"/>
                    <a:gd name="connsiteY1" fmla="*/ 50960 h 109173"/>
                    <a:gd name="connsiteX2" fmla="*/ 18202 w 96597"/>
                    <a:gd name="connsiteY2" fmla="*/ 50960 h 109173"/>
                    <a:gd name="connsiteX3" fmla="*/ 28863 w 96597"/>
                    <a:gd name="connsiteY3" fmla="*/ 24075 h 109173"/>
                    <a:gd name="connsiteX4" fmla="*/ 55424 w 96597"/>
                    <a:gd name="connsiteY4" fmla="*/ 14836 h 109173"/>
                    <a:gd name="connsiteX5" fmla="*/ 74541 w 96597"/>
                    <a:gd name="connsiteY5" fmla="*/ 17242 h 109173"/>
                    <a:gd name="connsiteX6" fmla="*/ 92943 w 96597"/>
                    <a:gd name="connsiteY6" fmla="*/ 24491 h 109173"/>
                    <a:gd name="connsiteX7" fmla="*/ 92943 w 96597"/>
                    <a:gd name="connsiteY7" fmla="*/ 8330 h 109173"/>
                    <a:gd name="connsiteX8" fmla="*/ 74035 w 96597"/>
                    <a:gd name="connsiteY8" fmla="*/ 2389 h 109173"/>
                    <a:gd name="connsiteX9" fmla="*/ 54411 w 96597"/>
                    <a:gd name="connsiteY9" fmla="*/ 339 h 109173"/>
                    <a:gd name="connsiteX10" fmla="*/ 14897 w 96597"/>
                    <a:gd name="connsiteY10" fmla="*/ 14806 h 109173"/>
                    <a:gd name="connsiteX11" fmla="*/ 336 w 96597"/>
                    <a:gd name="connsiteY11" fmla="*/ 54020 h 109173"/>
                    <a:gd name="connsiteX12" fmla="*/ 14152 w 96597"/>
                    <a:gd name="connsiteY12" fmla="*/ 94510 h 109173"/>
                    <a:gd name="connsiteX13" fmla="*/ 51434 w 96597"/>
                    <a:gd name="connsiteY13" fmla="*/ 109512 h 109173"/>
                    <a:gd name="connsiteX14" fmla="*/ 84695 w 96597"/>
                    <a:gd name="connsiteY14" fmla="*/ 95995 h 109173"/>
                    <a:gd name="connsiteX15" fmla="*/ 96933 w 96597"/>
                    <a:gd name="connsiteY15" fmla="*/ 59307 h 109173"/>
                    <a:gd name="connsiteX16" fmla="*/ 79812 w 96597"/>
                    <a:gd name="connsiteY16" fmla="*/ 64328 h 109173"/>
                    <a:gd name="connsiteX17" fmla="*/ 71950 w 96597"/>
                    <a:gd name="connsiteY17" fmla="*/ 86668 h 109173"/>
                    <a:gd name="connsiteX18" fmla="*/ 51612 w 96597"/>
                    <a:gd name="connsiteY18" fmla="*/ 95045 h 109173"/>
                    <a:gd name="connsiteX19" fmla="*/ 28684 w 96597"/>
                    <a:gd name="connsiteY19" fmla="*/ 86965 h 109173"/>
                    <a:gd name="connsiteX20" fmla="*/ 18768 w 96597"/>
                    <a:gd name="connsiteY20" fmla="*/ 64209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933" y="59307"/>
                      </a:moveTo>
                      <a:lnTo>
                        <a:pt x="96933" y="50960"/>
                      </a:lnTo>
                      <a:lnTo>
                        <a:pt x="18202" y="50960"/>
                      </a:lnTo>
                      <a:cubicBezTo>
                        <a:pt x="18957" y="39196"/>
                        <a:pt x="22510" y="30234"/>
                        <a:pt x="28863" y="24075"/>
                      </a:cubicBezTo>
                      <a:cubicBezTo>
                        <a:pt x="35215" y="17916"/>
                        <a:pt x="44069" y="14836"/>
                        <a:pt x="55424" y="14836"/>
                      </a:cubicBezTo>
                      <a:cubicBezTo>
                        <a:pt x="61995" y="14836"/>
                        <a:pt x="68367" y="15638"/>
                        <a:pt x="74541" y="17242"/>
                      </a:cubicBezTo>
                      <a:cubicBezTo>
                        <a:pt x="80715" y="18846"/>
                        <a:pt x="86849" y="21263"/>
                        <a:pt x="92943" y="24491"/>
                      </a:cubicBezTo>
                      <a:lnTo>
                        <a:pt x="92943" y="8330"/>
                      </a:lnTo>
                      <a:cubicBezTo>
                        <a:pt x="86789" y="5736"/>
                        <a:pt x="80486" y="3755"/>
                        <a:pt x="74035" y="2389"/>
                      </a:cubicBezTo>
                      <a:cubicBezTo>
                        <a:pt x="67583" y="1022"/>
                        <a:pt x="61042" y="339"/>
                        <a:pt x="54411" y="339"/>
                      </a:cubicBezTo>
                      <a:cubicBezTo>
                        <a:pt x="37776" y="339"/>
                        <a:pt x="24604" y="5161"/>
                        <a:pt x="14897" y="14806"/>
                      </a:cubicBezTo>
                      <a:cubicBezTo>
                        <a:pt x="5189" y="24471"/>
                        <a:pt x="336" y="37542"/>
                        <a:pt x="336" y="54020"/>
                      </a:cubicBezTo>
                      <a:cubicBezTo>
                        <a:pt x="336" y="71032"/>
                        <a:pt x="4941" y="84529"/>
                        <a:pt x="14152" y="94510"/>
                      </a:cubicBezTo>
                      <a:cubicBezTo>
                        <a:pt x="23364" y="104512"/>
                        <a:pt x="35791" y="109512"/>
                        <a:pt x="51434" y="109512"/>
                      </a:cubicBezTo>
                      <a:cubicBezTo>
                        <a:pt x="65449" y="109512"/>
                        <a:pt x="76536" y="105007"/>
                        <a:pt x="84695" y="95995"/>
                      </a:cubicBezTo>
                      <a:cubicBezTo>
                        <a:pt x="92854" y="87004"/>
                        <a:pt x="96933" y="74775"/>
                        <a:pt x="96933" y="59307"/>
                      </a:cubicBezTo>
                      <a:close/>
                      <a:moveTo>
                        <a:pt x="79812" y="64328"/>
                      </a:moveTo>
                      <a:cubicBezTo>
                        <a:pt x="79692" y="73656"/>
                        <a:pt x="77072" y="81102"/>
                        <a:pt x="71950" y="86668"/>
                      </a:cubicBezTo>
                      <a:cubicBezTo>
                        <a:pt x="66828" y="92253"/>
                        <a:pt x="60049" y="95045"/>
                        <a:pt x="51612" y="95045"/>
                      </a:cubicBezTo>
                      <a:cubicBezTo>
                        <a:pt x="42064" y="95045"/>
                        <a:pt x="34421" y="92352"/>
                        <a:pt x="28684" y="86965"/>
                      </a:cubicBezTo>
                      <a:cubicBezTo>
                        <a:pt x="22947" y="81578"/>
                        <a:pt x="19641" y="73993"/>
                        <a:pt x="18768" y="642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45" name="グラフィックス 4">
              <a:extLst>
                <a:ext uri="{FF2B5EF4-FFF2-40B4-BE49-F238E27FC236}">
                  <a16:creationId xmlns:a16="http://schemas.microsoft.com/office/drawing/2014/main" id="{8EE0C905-2C3C-37B9-E1BA-53F08DC07D89}"/>
                </a:ext>
              </a:extLst>
            </p:cNvPr>
            <p:cNvGrpSpPr/>
            <p:nvPr/>
          </p:nvGrpSpPr>
          <p:grpSpPr>
            <a:xfrm>
              <a:off x="1220188" y="2417141"/>
              <a:ext cx="7890020" cy="2894664"/>
              <a:chOff x="1220188" y="2417141"/>
              <a:chExt cx="7890020" cy="2894664"/>
            </a:xfrm>
          </p:grpSpPr>
          <p:grpSp>
            <p:nvGrpSpPr>
              <p:cNvPr id="46" name="グラフィックス 4">
                <a:extLst>
                  <a:ext uri="{FF2B5EF4-FFF2-40B4-BE49-F238E27FC236}">
                    <a16:creationId xmlns:a16="http://schemas.microsoft.com/office/drawing/2014/main" id="{FCBB6B50-8F04-153D-C5DE-4392D80BC910}"/>
                  </a:ext>
                </a:extLst>
              </p:cNvPr>
              <p:cNvGrpSpPr/>
              <p:nvPr/>
            </p:nvGrpSpPr>
            <p:grpSpPr>
              <a:xfrm>
                <a:off x="1462148" y="5173193"/>
                <a:ext cx="7648059" cy="138612"/>
                <a:chOff x="1462148" y="5173193"/>
                <a:chExt cx="7648059" cy="138612"/>
              </a:xfrm>
            </p:grpSpPr>
            <p:sp>
              <p:nvSpPr>
                <p:cNvPr id="47" name="フリーフォーム: 図形 46">
                  <a:extLst>
                    <a:ext uri="{FF2B5EF4-FFF2-40B4-BE49-F238E27FC236}">
                      <a16:creationId xmlns:a16="http://schemas.microsoft.com/office/drawing/2014/main" id="{96679253-ED0E-F25D-2D80-110801A66ABA}"/>
                    </a:ext>
                  </a:extLst>
                </p:cNvPr>
                <p:cNvSpPr/>
                <p:nvPr/>
              </p:nvSpPr>
              <p:spPr>
                <a:xfrm>
                  <a:off x="2020821" y="5239749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8" name="フリーフォーム: 図形 47">
                  <a:extLst>
                    <a:ext uri="{FF2B5EF4-FFF2-40B4-BE49-F238E27FC236}">
                      <a16:creationId xmlns:a16="http://schemas.microsoft.com/office/drawing/2014/main" id="{1B9B40AC-CC5F-1019-C09C-F7857BD037F8}"/>
                    </a:ext>
                  </a:extLst>
                </p:cNvPr>
                <p:cNvSpPr/>
                <p:nvPr/>
              </p:nvSpPr>
              <p:spPr>
                <a:xfrm>
                  <a:off x="1976354" y="5239750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333 h 12675"/>
                    <a:gd name="connsiteX1" fmla="*/ 70 w 44467"/>
                    <a:gd name="connsiteY1" fmla="*/ 333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333"/>
                      </a:moveTo>
                      <a:lnTo>
                        <a:pt x="70" y="333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49" name="グラフィックス 4">
                  <a:extLst>
                    <a:ext uri="{FF2B5EF4-FFF2-40B4-BE49-F238E27FC236}">
                      <a16:creationId xmlns:a16="http://schemas.microsoft.com/office/drawing/2014/main" id="{BD73450A-A1F4-05E2-D20D-D576D564F687}"/>
                    </a:ext>
                  </a:extLst>
                </p:cNvPr>
                <p:cNvGrpSpPr/>
                <p:nvPr/>
              </p:nvGrpSpPr>
              <p:grpSpPr>
                <a:xfrm>
                  <a:off x="1462148" y="5173193"/>
                  <a:ext cx="451677" cy="138612"/>
                  <a:chOff x="1462148" y="5173193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50" name="フリーフォーム: 図形 49">
                    <a:extLst>
                      <a:ext uri="{FF2B5EF4-FFF2-40B4-BE49-F238E27FC236}">
                        <a16:creationId xmlns:a16="http://schemas.microsoft.com/office/drawing/2014/main" id="{27352FB3-EABC-C6EF-94F6-4424A2839626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5205336"/>
                    <a:ext cx="101153" cy="106469"/>
                  </a:xfrm>
                  <a:custGeom>
                    <a:avLst/>
                    <a:gdLst>
                      <a:gd name="connsiteX0" fmla="*/ 99486 w 101153"/>
                      <a:gd name="connsiteY0" fmla="*/ 63078 h 106469"/>
                      <a:gd name="connsiteX1" fmla="*/ 87278 w 101153"/>
                      <a:gd name="connsiteY1" fmla="*/ 307 h 106469"/>
                      <a:gd name="connsiteX2" fmla="*/ 70066 w 101153"/>
                      <a:gd name="connsiteY2" fmla="*/ 307 h 106469"/>
                      <a:gd name="connsiteX3" fmla="*/ 82275 w 101153"/>
                      <a:gd name="connsiteY3" fmla="*/ 62424 h 106469"/>
                      <a:gd name="connsiteX4" fmla="*/ 83555 w 101153"/>
                      <a:gd name="connsiteY4" fmla="*/ 70118 h 106469"/>
                      <a:gd name="connsiteX5" fmla="*/ 84032 w 101153"/>
                      <a:gd name="connsiteY5" fmla="*/ 75406 h 106469"/>
                      <a:gd name="connsiteX6" fmla="*/ 79089 w 101153"/>
                      <a:gd name="connsiteY6" fmla="*/ 87556 h 106469"/>
                      <a:gd name="connsiteX7" fmla="*/ 65332 w 101153"/>
                      <a:gd name="connsiteY7" fmla="*/ 91923 h 106469"/>
                      <a:gd name="connsiteX8" fmla="*/ 41599 w 101153"/>
                      <a:gd name="connsiteY8" fmla="*/ 82774 h 106469"/>
                      <a:gd name="connsiteX9" fmla="*/ 28557 w 101153"/>
                      <a:gd name="connsiteY9" fmla="*/ 57968 h 106469"/>
                      <a:gd name="connsiteX10" fmla="*/ 17122 w 101153"/>
                      <a:gd name="connsiteY10" fmla="*/ 307 h 106469"/>
                      <a:gd name="connsiteX11" fmla="*/ 0 w 101153"/>
                      <a:gd name="connsiteY11" fmla="*/ 307 h 106469"/>
                      <a:gd name="connsiteX12" fmla="*/ 20189 w 101153"/>
                      <a:gd name="connsiteY12" fmla="*/ 104281 h 106469"/>
                      <a:gd name="connsiteX13" fmla="*/ 37311 w 101153"/>
                      <a:gd name="connsiteY13" fmla="*/ 104281 h 106469"/>
                      <a:gd name="connsiteX14" fmla="*/ 33887 w 101153"/>
                      <a:gd name="connsiteY14" fmla="*/ 87943 h 106469"/>
                      <a:gd name="connsiteX15" fmla="*/ 51068 w 101153"/>
                      <a:gd name="connsiteY15" fmla="*/ 101845 h 106469"/>
                      <a:gd name="connsiteX16" fmla="*/ 72210 w 101153"/>
                      <a:gd name="connsiteY16" fmla="*/ 106777 h 106469"/>
                      <a:gd name="connsiteX17" fmla="*/ 93561 w 101153"/>
                      <a:gd name="connsiteY17" fmla="*/ 99350 h 106469"/>
                      <a:gd name="connsiteX18" fmla="*/ 101154 w 101153"/>
                      <a:gd name="connsiteY18" fmla="*/ 78466 h 106469"/>
                      <a:gd name="connsiteX19" fmla="*/ 100737 w 101153"/>
                      <a:gd name="connsiteY19" fmla="*/ 71336 h 106469"/>
                      <a:gd name="connsiteX20" fmla="*/ 99486 w 101153"/>
                      <a:gd name="connsiteY20" fmla="*/ 63078 h 106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69">
                        <a:moveTo>
                          <a:pt x="99486" y="63078"/>
                        </a:moveTo>
                        <a:lnTo>
                          <a:pt x="87278" y="307"/>
                        </a:lnTo>
                        <a:lnTo>
                          <a:pt x="70066" y="307"/>
                        </a:lnTo>
                        <a:lnTo>
                          <a:pt x="82275" y="62424"/>
                        </a:lnTo>
                        <a:cubicBezTo>
                          <a:pt x="82831" y="65335"/>
                          <a:pt x="83258" y="67900"/>
                          <a:pt x="83555" y="70118"/>
                        </a:cubicBezTo>
                        <a:cubicBezTo>
                          <a:pt x="83873" y="72356"/>
                          <a:pt x="84032" y="74119"/>
                          <a:pt x="84032" y="75406"/>
                        </a:cubicBezTo>
                        <a:cubicBezTo>
                          <a:pt x="84032" y="80615"/>
                          <a:pt x="82384" y="84665"/>
                          <a:pt x="79089" y="87556"/>
                        </a:cubicBezTo>
                        <a:cubicBezTo>
                          <a:pt x="75813" y="90468"/>
                          <a:pt x="71228" y="91923"/>
                          <a:pt x="65332" y="91923"/>
                        </a:cubicBezTo>
                        <a:cubicBezTo>
                          <a:pt x="56140" y="91923"/>
                          <a:pt x="48230" y="88873"/>
                          <a:pt x="41599" y="82774"/>
                        </a:cubicBezTo>
                        <a:cubicBezTo>
                          <a:pt x="34969" y="76694"/>
                          <a:pt x="30621" y="68425"/>
                          <a:pt x="28557" y="57968"/>
                        </a:cubicBezTo>
                        <a:lnTo>
                          <a:pt x="17122" y="307"/>
                        </a:lnTo>
                        <a:lnTo>
                          <a:pt x="0" y="307"/>
                        </a:lnTo>
                        <a:lnTo>
                          <a:pt x="20189" y="104281"/>
                        </a:lnTo>
                        <a:lnTo>
                          <a:pt x="37311" y="104281"/>
                        </a:lnTo>
                        <a:lnTo>
                          <a:pt x="33887" y="87943"/>
                        </a:lnTo>
                        <a:cubicBezTo>
                          <a:pt x="38651" y="93943"/>
                          <a:pt x="44378" y="98578"/>
                          <a:pt x="51068" y="101845"/>
                        </a:cubicBezTo>
                        <a:cubicBezTo>
                          <a:pt x="57778" y="105133"/>
                          <a:pt x="64825" y="106777"/>
                          <a:pt x="72210" y="106777"/>
                        </a:cubicBezTo>
                        <a:cubicBezTo>
                          <a:pt x="81402" y="106777"/>
                          <a:pt x="88518" y="104301"/>
                          <a:pt x="93561" y="99350"/>
                        </a:cubicBezTo>
                        <a:cubicBezTo>
                          <a:pt x="98623" y="94399"/>
                          <a:pt x="101154" y="87438"/>
                          <a:pt x="101154" y="78466"/>
                        </a:cubicBezTo>
                        <a:cubicBezTo>
                          <a:pt x="101154" y="76248"/>
                          <a:pt x="101015" y="73871"/>
                          <a:pt x="100737" y="71336"/>
                        </a:cubicBezTo>
                        <a:cubicBezTo>
                          <a:pt x="100459" y="68801"/>
                          <a:pt x="100042" y="66048"/>
                          <a:pt x="99486" y="630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1" name="フリーフォーム: 図形 50">
                    <a:extLst>
                      <a:ext uri="{FF2B5EF4-FFF2-40B4-BE49-F238E27FC236}">
                        <a16:creationId xmlns:a16="http://schemas.microsoft.com/office/drawing/2014/main" id="{80FBAC27-10A9-E0C2-C408-092DE16027CC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5244312"/>
                    <a:ext cx="119287" cy="15774"/>
                  </a:xfrm>
                  <a:custGeom>
                    <a:avLst/>
                    <a:gdLst>
                      <a:gd name="connsiteX0" fmla="*/ 3 w 119287"/>
                      <a:gd name="connsiteY0" fmla="*/ 16077 h 15774"/>
                      <a:gd name="connsiteX1" fmla="*/ 119290 w 119287"/>
                      <a:gd name="connsiteY1" fmla="*/ 16077 h 15774"/>
                      <a:gd name="connsiteX2" fmla="*/ 119290 w 119287"/>
                      <a:gd name="connsiteY2" fmla="*/ 303 h 15774"/>
                      <a:gd name="connsiteX3" fmla="*/ 3 w 119287"/>
                      <a:gd name="connsiteY3" fmla="*/ 303 h 15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287" h="15774">
                        <a:moveTo>
                          <a:pt x="3" y="16077"/>
                        </a:moveTo>
                        <a:lnTo>
                          <a:pt x="119290" y="16077"/>
                        </a:lnTo>
                        <a:lnTo>
                          <a:pt x="119290" y="303"/>
                        </a:lnTo>
                        <a:lnTo>
                          <a:pt x="3" y="3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52" name="フリーフォーム: 図形 51">
                    <a:extLst>
                      <a:ext uri="{FF2B5EF4-FFF2-40B4-BE49-F238E27FC236}">
                        <a16:creationId xmlns:a16="http://schemas.microsoft.com/office/drawing/2014/main" id="{9FB8873E-B9E2-C4D2-EAF3-498CE63819FE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5173193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6072 h 138612"/>
                      <a:gd name="connsiteX1" fmla="*/ 33436 w 82721"/>
                      <a:gd name="connsiteY1" fmla="*/ 16072 h 138612"/>
                      <a:gd name="connsiteX2" fmla="*/ 33436 w 82721"/>
                      <a:gd name="connsiteY2" fmla="*/ 121829 h 138612"/>
                      <a:gd name="connsiteX3" fmla="*/ 26 w 82721"/>
                      <a:gd name="connsiteY3" fmla="*/ 115144 h 138612"/>
                      <a:gd name="connsiteX4" fmla="*/ 26 w 82721"/>
                      <a:gd name="connsiteY4" fmla="*/ 132226 h 138612"/>
                      <a:gd name="connsiteX5" fmla="*/ 33257 w 82721"/>
                      <a:gd name="connsiteY5" fmla="*/ 138910 h 138612"/>
                      <a:gd name="connsiteX6" fmla="*/ 52047 w 82721"/>
                      <a:gd name="connsiteY6" fmla="*/ 138910 h 138612"/>
                      <a:gd name="connsiteX7" fmla="*/ 52047 w 82721"/>
                      <a:gd name="connsiteY7" fmla="*/ 16072 h 138612"/>
                      <a:gd name="connsiteX8" fmla="*/ 82747 w 82721"/>
                      <a:gd name="connsiteY8" fmla="*/ 16072 h 138612"/>
                      <a:gd name="connsiteX9" fmla="*/ 82747 w 82721"/>
                      <a:gd name="connsiteY9" fmla="*/ 297 h 138612"/>
                      <a:gd name="connsiteX10" fmla="*/ 2735 w 82721"/>
                      <a:gd name="connsiteY10" fmla="*/ 297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6072"/>
                        </a:moveTo>
                        <a:lnTo>
                          <a:pt x="33436" y="16072"/>
                        </a:lnTo>
                        <a:lnTo>
                          <a:pt x="33436" y="121829"/>
                        </a:lnTo>
                        <a:lnTo>
                          <a:pt x="26" y="115144"/>
                        </a:lnTo>
                        <a:lnTo>
                          <a:pt x="26" y="132226"/>
                        </a:lnTo>
                        <a:lnTo>
                          <a:pt x="33257" y="138910"/>
                        </a:lnTo>
                        <a:lnTo>
                          <a:pt x="52047" y="138910"/>
                        </a:lnTo>
                        <a:lnTo>
                          <a:pt x="52047" y="16072"/>
                        </a:lnTo>
                        <a:lnTo>
                          <a:pt x="82747" y="16072"/>
                        </a:lnTo>
                        <a:lnTo>
                          <a:pt x="82747" y="297"/>
                        </a:lnTo>
                        <a:lnTo>
                          <a:pt x="2735" y="2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53" name="グラフィックス 4">
                <a:extLst>
                  <a:ext uri="{FF2B5EF4-FFF2-40B4-BE49-F238E27FC236}">
                    <a16:creationId xmlns:a16="http://schemas.microsoft.com/office/drawing/2014/main" id="{2819DD77-4126-3FB6-36A9-9A0AA82AD9BD}"/>
                  </a:ext>
                </a:extLst>
              </p:cNvPr>
              <p:cNvGrpSpPr/>
              <p:nvPr/>
            </p:nvGrpSpPr>
            <p:grpSpPr>
              <a:xfrm>
                <a:off x="1816618" y="3827488"/>
                <a:ext cx="7293590" cy="106470"/>
                <a:chOff x="1816618" y="3827488"/>
                <a:chExt cx="7293590" cy="106470"/>
              </a:xfrm>
            </p:grpSpPr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76F676CA-1598-11DA-0659-26FF97B5EDF1}"/>
                    </a:ext>
                  </a:extLst>
                </p:cNvPr>
                <p:cNvSpPr/>
                <p:nvPr/>
              </p:nvSpPr>
              <p:spPr>
                <a:xfrm>
                  <a:off x="2020821" y="3861723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5" name="フリーフォーム: 図形 54">
                  <a:extLst>
                    <a:ext uri="{FF2B5EF4-FFF2-40B4-BE49-F238E27FC236}">
                      <a16:creationId xmlns:a16="http://schemas.microsoft.com/office/drawing/2014/main" id="{32496CC5-2CBB-BF52-29D2-F45FD7BC4A4B}"/>
                    </a:ext>
                  </a:extLst>
                </p:cNvPr>
                <p:cNvSpPr/>
                <p:nvPr/>
              </p:nvSpPr>
              <p:spPr>
                <a:xfrm>
                  <a:off x="1976354" y="3861724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225 h 12675"/>
                    <a:gd name="connsiteX1" fmla="*/ 70 w 44467"/>
                    <a:gd name="connsiteY1" fmla="*/ 225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225"/>
                      </a:moveTo>
                      <a:lnTo>
                        <a:pt x="70" y="225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6" name="フリーフォーム: 図形 55">
                  <a:extLst>
                    <a:ext uri="{FF2B5EF4-FFF2-40B4-BE49-F238E27FC236}">
                      <a16:creationId xmlns:a16="http://schemas.microsoft.com/office/drawing/2014/main" id="{7DDD9D36-758F-CF53-5D3C-733912E85858}"/>
                    </a:ext>
                  </a:extLst>
                </p:cNvPr>
                <p:cNvSpPr/>
                <p:nvPr/>
              </p:nvSpPr>
              <p:spPr>
                <a:xfrm flipV="1">
                  <a:off x="1816618" y="3827488"/>
                  <a:ext cx="101153" cy="106469"/>
                </a:xfrm>
                <a:custGeom>
                  <a:avLst/>
                  <a:gdLst>
                    <a:gd name="connsiteX0" fmla="*/ 99514 w 101153"/>
                    <a:gd name="connsiteY0" fmla="*/ 62969 h 106469"/>
                    <a:gd name="connsiteX1" fmla="*/ 87305 w 101153"/>
                    <a:gd name="connsiteY1" fmla="*/ 198 h 106469"/>
                    <a:gd name="connsiteX2" fmla="*/ 70094 w 101153"/>
                    <a:gd name="connsiteY2" fmla="*/ 198 h 106469"/>
                    <a:gd name="connsiteX3" fmla="*/ 82303 w 101153"/>
                    <a:gd name="connsiteY3" fmla="*/ 62316 h 106469"/>
                    <a:gd name="connsiteX4" fmla="*/ 83583 w 101153"/>
                    <a:gd name="connsiteY4" fmla="*/ 70010 h 106469"/>
                    <a:gd name="connsiteX5" fmla="*/ 84060 w 101153"/>
                    <a:gd name="connsiteY5" fmla="*/ 75298 h 106469"/>
                    <a:gd name="connsiteX6" fmla="*/ 79117 w 101153"/>
                    <a:gd name="connsiteY6" fmla="*/ 87448 h 106469"/>
                    <a:gd name="connsiteX7" fmla="*/ 65360 w 101153"/>
                    <a:gd name="connsiteY7" fmla="*/ 91815 h 106469"/>
                    <a:gd name="connsiteX8" fmla="*/ 41627 w 101153"/>
                    <a:gd name="connsiteY8" fmla="*/ 82665 h 106469"/>
                    <a:gd name="connsiteX9" fmla="*/ 28585 w 101153"/>
                    <a:gd name="connsiteY9" fmla="*/ 57859 h 106469"/>
                    <a:gd name="connsiteX10" fmla="*/ 17150 w 101153"/>
                    <a:gd name="connsiteY10" fmla="*/ 198 h 106469"/>
                    <a:gd name="connsiteX11" fmla="*/ 28 w 101153"/>
                    <a:gd name="connsiteY11" fmla="*/ 198 h 106469"/>
                    <a:gd name="connsiteX12" fmla="*/ 20217 w 101153"/>
                    <a:gd name="connsiteY12" fmla="*/ 104173 h 106469"/>
                    <a:gd name="connsiteX13" fmla="*/ 37339 w 101153"/>
                    <a:gd name="connsiteY13" fmla="*/ 104173 h 106469"/>
                    <a:gd name="connsiteX14" fmla="*/ 33915 w 101153"/>
                    <a:gd name="connsiteY14" fmla="*/ 87834 h 106469"/>
                    <a:gd name="connsiteX15" fmla="*/ 51096 w 101153"/>
                    <a:gd name="connsiteY15" fmla="*/ 101737 h 106469"/>
                    <a:gd name="connsiteX16" fmla="*/ 72238 w 101153"/>
                    <a:gd name="connsiteY16" fmla="*/ 106668 h 106469"/>
                    <a:gd name="connsiteX17" fmla="*/ 93589 w 101153"/>
                    <a:gd name="connsiteY17" fmla="*/ 99241 h 106469"/>
                    <a:gd name="connsiteX18" fmla="*/ 101182 w 101153"/>
                    <a:gd name="connsiteY18" fmla="*/ 78357 h 106469"/>
                    <a:gd name="connsiteX19" fmla="*/ 100765 w 101153"/>
                    <a:gd name="connsiteY19" fmla="*/ 71228 h 106469"/>
                    <a:gd name="connsiteX20" fmla="*/ 99514 w 101153"/>
                    <a:gd name="connsiteY20" fmla="*/ 62969 h 10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1153" h="106469">
                      <a:moveTo>
                        <a:pt x="99514" y="62969"/>
                      </a:moveTo>
                      <a:lnTo>
                        <a:pt x="87305" y="198"/>
                      </a:lnTo>
                      <a:lnTo>
                        <a:pt x="70094" y="198"/>
                      </a:lnTo>
                      <a:lnTo>
                        <a:pt x="82303" y="62316"/>
                      </a:lnTo>
                      <a:cubicBezTo>
                        <a:pt x="82859" y="65227"/>
                        <a:pt x="83285" y="67792"/>
                        <a:pt x="83583" y="70010"/>
                      </a:cubicBezTo>
                      <a:cubicBezTo>
                        <a:pt x="83901" y="72248"/>
                        <a:pt x="84060" y="74010"/>
                        <a:pt x="84060" y="75298"/>
                      </a:cubicBezTo>
                      <a:cubicBezTo>
                        <a:pt x="84060" y="80506"/>
                        <a:pt x="82412" y="84556"/>
                        <a:pt x="79117" y="87448"/>
                      </a:cubicBezTo>
                      <a:cubicBezTo>
                        <a:pt x="75841" y="90359"/>
                        <a:pt x="71255" y="91815"/>
                        <a:pt x="65360" y="91815"/>
                      </a:cubicBezTo>
                      <a:cubicBezTo>
                        <a:pt x="56168" y="91815"/>
                        <a:pt x="48257" y="88765"/>
                        <a:pt x="41627" y="82665"/>
                      </a:cubicBezTo>
                      <a:cubicBezTo>
                        <a:pt x="34997" y="76585"/>
                        <a:pt x="30649" y="68316"/>
                        <a:pt x="28585" y="57859"/>
                      </a:cubicBezTo>
                      <a:lnTo>
                        <a:pt x="17150" y="198"/>
                      </a:lnTo>
                      <a:lnTo>
                        <a:pt x="28" y="198"/>
                      </a:lnTo>
                      <a:lnTo>
                        <a:pt x="20217" y="104173"/>
                      </a:lnTo>
                      <a:lnTo>
                        <a:pt x="37339" y="104173"/>
                      </a:lnTo>
                      <a:lnTo>
                        <a:pt x="33915" y="87834"/>
                      </a:lnTo>
                      <a:cubicBezTo>
                        <a:pt x="38679" y="93835"/>
                        <a:pt x="44406" y="98469"/>
                        <a:pt x="51096" y="101737"/>
                      </a:cubicBezTo>
                      <a:cubicBezTo>
                        <a:pt x="57806" y="105024"/>
                        <a:pt x="64853" y="106668"/>
                        <a:pt x="72238" y="106668"/>
                      </a:cubicBezTo>
                      <a:cubicBezTo>
                        <a:pt x="81429" y="106668"/>
                        <a:pt x="88546" y="104193"/>
                        <a:pt x="93589" y="99241"/>
                      </a:cubicBezTo>
                      <a:cubicBezTo>
                        <a:pt x="98651" y="94290"/>
                        <a:pt x="101182" y="87329"/>
                        <a:pt x="101182" y="78357"/>
                      </a:cubicBezTo>
                      <a:cubicBezTo>
                        <a:pt x="101182" y="76139"/>
                        <a:pt x="101043" y="73763"/>
                        <a:pt x="100765" y="71228"/>
                      </a:cubicBezTo>
                      <a:cubicBezTo>
                        <a:pt x="100487" y="68693"/>
                        <a:pt x="100070" y="65940"/>
                        <a:pt x="99514" y="629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7" name="グラフィックス 4">
                <a:extLst>
                  <a:ext uri="{FF2B5EF4-FFF2-40B4-BE49-F238E27FC236}">
                    <a16:creationId xmlns:a16="http://schemas.microsoft.com/office/drawing/2014/main" id="{ABC324AB-7587-B75A-1851-D2A1E5D6B58C}"/>
                  </a:ext>
                </a:extLst>
              </p:cNvPr>
              <p:cNvGrpSpPr/>
              <p:nvPr/>
            </p:nvGrpSpPr>
            <p:grpSpPr>
              <a:xfrm>
                <a:off x="1462148" y="2417141"/>
                <a:ext cx="7648059" cy="138612"/>
                <a:chOff x="1462148" y="2417141"/>
                <a:chExt cx="7648059" cy="138612"/>
              </a:xfrm>
            </p:grpSpPr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A1DAF2-5BF2-0E1C-3226-2E000223DD5F}"/>
                    </a:ext>
                  </a:extLst>
                </p:cNvPr>
                <p:cNvSpPr/>
                <p:nvPr/>
              </p:nvSpPr>
              <p:spPr>
                <a:xfrm>
                  <a:off x="2020821" y="2483697"/>
                  <a:ext cx="7089387" cy="12675"/>
                </a:xfrm>
                <a:custGeom>
                  <a:avLst/>
                  <a:gdLst>
                    <a:gd name="connsiteX0" fmla="*/ 0 w 7089387"/>
                    <a:gd name="connsiteY0" fmla="*/ 0 h 12675"/>
                    <a:gd name="connsiteX1" fmla="*/ 7089387 w 7089387"/>
                    <a:gd name="connsiteY1" fmla="*/ 0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89387" h="12675">
                      <a:moveTo>
                        <a:pt x="0" y="0"/>
                      </a:moveTo>
                      <a:lnTo>
                        <a:pt x="7089387" y="0"/>
                      </a:lnTo>
                    </a:path>
                  </a:pathLst>
                </a:custGeom>
                <a:noFill/>
                <a:ln w="10164" cap="sq">
                  <a:solidFill>
                    <a:srgbClr val="B0B0B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9" name="フリーフォーム: 図形 58">
                  <a:extLst>
                    <a:ext uri="{FF2B5EF4-FFF2-40B4-BE49-F238E27FC236}">
                      <a16:creationId xmlns:a16="http://schemas.microsoft.com/office/drawing/2014/main" id="{C81E3519-2318-A603-C2EB-B05268A0E2C9}"/>
                    </a:ext>
                  </a:extLst>
                </p:cNvPr>
                <p:cNvSpPr/>
                <p:nvPr/>
              </p:nvSpPr>
              <p:spPr>
                <a:xfrm>
                  <a:off x="1976354" y="2483698"/>
                  <a:ext cx="44467" cy="12675"/>
                </a:xfrm>
                <a:custGeom>
                  <a:avLst/>
                  <a:gdLst>
                    <a:gd name="connsiteX0" fmla="*/ 44538 w 44467"/>
                    <a:gd name="connsiteY0" fmla="*/ 116 h 12675"/>
                    <a:gd name="connsiteX1" fmla="*/ 70 w 44467"/>
                    <a:gd name="connsiteY1" fmla="*/ 116 h 1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7" h="12675">
                      <a:moveTo>
                        <a:pt x="44538" y="116"/>
                      </a:moveTo>
                      <a:lnTo>
                        <a:pt x="70" y="116"/>
                      </a:lnTo>
                    </a:path>
                  </a:pathLst>
                </a:custGeom>
                <a:solidFill>
                  <a:srgbClr val="000000"/>
                </a:solidFill>
                <a:ln w="10164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60" name="グラフィックス 4">
                  <a:extLst>
                    <a:ext uri="{FF2B5EF4-FFF2-40B4-BE49-F238E27FC236}">
                      <a16:creationId xmlns:a16="http://schemas.microsoft.com/office/drawing/2014/main" id="{57381518-6D9D-07F4-8CA7-51B05DDFC2B0}"/>
                    </a:ext>
                  </a:extLst>
                </p:cNvPr>
                <p:cNvGrpSpPr/>
                <p:nvPr/>
              </p:nvGrpSpPr>
              <p:grpSpPr>
                <a:xfrm>
                  <a:off x="1462148" y="2417141"/>
                  <a:ext cx="451677" cy="138612"/>
                  <a:chOff x="1462148" y="2417141"/>
                  <a:chExt cx="451677" cy="138612"/>
                </a:xfrm>
                <a:solidFill>
                  <a:srgbClr val="000000"/>
                </a:solidFill>
              </p:grpSpPr>
              <p:sp>
                <p:nvSpPr>
                  <p:cNvPr id="61" name="フリーフォーム: 図形 60">
                    <a:extLst>
                      <a:ext uri="{FF2B5EF4-FFF2-40B4-BE49-F238E27FC236}">
                        <a16:creationId xmlns:a16="http://schemas.microsoft.com/office/drawing/2014/main" id="{F9393F61-43FD-211B-4F4E-58CB1868EE0E}"/>
                      </a:ext>
                    </a:extLst>
                  </p:cNvPr>
                  <p:cNvSpPr/>
                  <p:nvPr/>
                </p:nvSpPr>
                <p:spPr>
                  <a:xfrm flipV="1">
                    <a:off x="1462148" y="2449284"/>
                    <a:ext cx="101153" cy="106470"/>
                  </a:xfrm>
                  <a:custGeom>
                    <a:avLst/>
                    <a:gdLst>
                      <a:gd name="connsiteX0" fmla="*/ 99486 w 101153"/>
                      <a:gd name="connsiteY0" fmla="*/ 62860 h 106470"/>
                      <a:gd name="connsiteX1" fmla="*/ 87278 w 101153"/>
                      <a:gd name="connsiteY1" fmla="*/ 89 h 106470"/>
                      <a:gd name="connsiteX2" fmla="*/ 70066 w 101153"/>
                      <a:gd name="connsiteY2" fmla="*/ 89 h 106470"/>
                      <a:gd name="connsiteX3" fmla="*/ 82275 w 101153"/>
                      <a:gd name="connsiteY3" fmla="*/ 62207 h 106470"/>
                      <a:gd name="connsiteX4" fmla="*/ 83555 w 101153"/>
                      <a:gd name="connsiteY4" fmla="*/ 69901 h 106470"/>
                      <a:gd name="connsiteX5" fmla="*/ 84032 w 101153"/>
                      <a:gd name="connsiteY5" fmla="*/ 75189 h 106470"/>
                      <a:gd name="connsiteX6" fmla="*/ 79089 w 101153"/>
                      <a:gd name="connsiteY6" fmla="*/ 87339 h 106470"/>
                      <a:gd name="connsiteX7" fmla="*/ 65332 w 101153"/>
                      <a:gd name="connsiteY7" fmla="*/ 91706 h 106470"/>
                      <a:gd name="connsiteX8" fmla="*/ 41599 w 101153"/>
                      <a:gd name="connsiteY8" fmla="*/ 82556 h 106470"/>
                      <a:gd name="connsiteX9" fmla="*/ 28557 w 101153"/>
                      <a:gd name="connsiteY9" fmla="*/ 57751 h 106470"/>
                      <a:gd name="connsiteX10" fmla="*/ 17122 w 101153"/>
                      <a:gd name="connsiteY10" fmla="*/ 89 h 106470"/>
                      <a:gd name="connsiteX11" fmla="*/ 0 w 101153"/>
                      <a:gd name="connsiteY11" fmla="*/ 89 h 106470"/>
                      <a:gd name="connsiteX12" fmla="*/ 20189 w 101153"/>
                      <a:gd name="connsiteY12" fmla="*/ 104064 h 106470"/>
                      <a:gd name="connsiteX13" fmla="*/ 37311 w 101153"/>
                      <a:gd name="connsiteY13" fmla="*/ 104064 h 106470"/>
                      <a:gd name="connsiteX14" fmla="*/ 33887 w 101153"/>
                      <a:gd name="connsiteY14" fmla="*/ 87725 h 106470"/>
                      <a:gd name="connsiteX15" fmla="*/ 51068 w 101153"/>
                      <a:gd name="connsiteY15" fmla="*/ 101628 h 106470"/>
                      <a:gd name="connsiteX16" fmla="*/ 72210 w 101153"/>
                      <a:gd name="connsiteY16" fmla="*/ 106559 h 106470"/>
                      <a:gd name="connsiteX17" fmla="*/ 93561 w 101153"/>
                      <a:gd name="connsiteY17" fmla="*/ 99133 h 106470"/>
                      <a:gd name="connsiteX18" fmla="*/ 101154 w 101153"/>
                      <a:gd name="connsiteY18" fmla="*/ 78249 h 106470"/>
                      <a:gd name="connsiteX19" fmla="*/ 100737 w 101153"/>
                      <a:gd name="connsiteY19" fmla="*/ 71119 h 106470"/>
                      <a:gd name="connsiteX20" fmla="*/ 99486 w 101153"/>
                      <a:gd name="connsiteY20" fmla="*/ 62860 h 106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1153" h="106470">
                        <a:moveTo>
                          <a:pt x="99486" y="62860"/>
                        </a:moveTo>
                        <a:lnTo>
                          <a:pt x="87278" y="89"/>
                        </a:lnTo>
                        <a:lnTo>
                          <a:pt x="70066" y="89"/>
                        </a:lnTo>
                        <a:lnTo>
                          <a:pt x="82275" y="62207"/>
                        </a:lnTo>
                        <a:cubicBezTo>
                          <a:pt x="82831" y="65118"/>
                          <a:pt x="83258" y="67683"/>
                          <a:pt x="83555" y="69901"/>
                        </a:cubicBezTo>
                        <a:cubicBezTo>
                          <a:pt x="83873" y="72139"/>
                          <a:pt x="84032" y="73901"/>
                          <a:pt x="84032" y="75189"/>
                        </a:cubicBezTo>
                        <a:cubicBezTo>
                          <a:pt x="84032" y="80397"/>
                          <a:pt x="82384" y="84447"/>
                          <a:pt x="79089" y="87339"/>
                        </a:cubicBezTo>
                        <a:cubicBezTo>
                          <a:pt x="75813" y="90250"/>
                          <a:pt x="71228" y="91706"/>
                          <a:pt x="65332" y="91706"/>
                        </a:cubicBezTo>
                        <a:cubicBezTo>
                          <a:pt x="56140" y="91706"/>
                          <a:pt x="48230" y="88656"/>
                          <a:pt x="41599" y="82556"/>
                        </a:cubicBezTo>
                        <a:cubicBezTo>
                          <a:pt x="34969" y="76476"/>
                          <a:pt x="30621" y="68208"/>
                          <a:pt x="28557" y="57751"/>
                        </a:cubicBezTo>
                        <a:lnTo>
                          <a:pt x="17122" y="89"/>
                        </a:lnTo>
                        <a:lnTo>
                          <a:pt x="0" y="89"/>
                        </a:lnTo>
                        <a:lnTo>
                          <a:pt x="20189" y="104064"/>
                        </a:lnTo>
                        <a:lnTo>
                          <a:pt x="37311" y="104064"/>
                        </a:lnTo>
                        <a:lnTo>
                          <a:pt x="33887" y="87725"/>
                        </a:lnTo>
                        <a:cubicBezTo>
                          <a:pt x="38651" y="93726"/>
                          <a:pt x="44378" y="98360"/>
                          <a:pt x="51068" y="101628"/>
                        </a:cubicBezTo>
                        <a:cubicBezTo>
                          <a:pt x="57778" y="104916"/>
                          <a:pt x="64825" y="106559"/>
                          <a:pt x="72210" y="106559"/>
                        </a:cubicBezTo>
                        <a:cubicBezTo>
                          <a:pt x="81402" y="106559"/>
                          <a:pt x="88518" y="104084"/>
                          <a:pt x="93561" y="99133"/>
                        </a:cubicBezTo>
                        <a:cubicBezTo>
                          <a:pt x="98623" y="94182"/>
                          <a:pt x="101154" y="87220"/>
                          <a:pt x="101154" y="78249"/>
                        </a:cubicBezTo>
                        <a:cubicBezTo>
                          <a:pt x="101154" y="76030"/>
                          <a:pt x="101015" y="73654"/>
                          <a:pt x="100737" y="71119"/>
                        </a:cubicBezTo>
                        <a:cubicBezTo>
                          <a:pt x="100459" y="68584"/>
                          <a:pt x="100042" y="65831"/>
                          <a:pt x="99486" y="628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2" name="フリーフォーム: 図形 61">
                    <a:extLst>
                      <a:ext uri="{FF2B5EF4-FFF2-40B4-BE49-F238E27FC236}">
                        <a16:creationId xmlns:a16="http://schemas.microsoft.com/office/drawing/2014/main" id="{59E22B4B-A9BE-146F-E631-3C2E67E81C36}"/>
                      </a:ext>
                    </a:extLst>
                  </p:cNvPr>
                  <p:cNvSpPr/>
                  <p:nvPr/>
                </p:nvSpPr>
                <p:spPr>
                  <a:xfrm flipV="1">
                    <a:off x="1633551" y="2436540"/>
                    <a:ext cx="119287" cy="119214"/>
                  </a:xfrm>
                  <a:custGeom>
                    <a:avLst/>
                    <a:gdLst>
                      <a:gd name="connsiteX0" fmla="*/ 67478 w 119287"/>
                      <a:gd name="connsiteY0" fmla="*/ 119300 h 119214"/>
                      <a:gd name="connsiteX1" fmla="*/ 67478 w 119287"/>
                      <a:gd name="connsiteY1" fmla="*/ 67580 h 119214"/>
                      <a:gd name="connsiteX2" fmla="*/ 119290 w 119287"/>
                      <a:gd name="connsiteY2" fmla="*/ 67580 h 119214"/>
                      <a:gd name="connsiteX3" fmla="*/ 119290 w 119287"/>
                      <a:gd name="connsiteY3" fmla="*/ 51805 h 119214"/>
                      <a:gd name="connsiteX4" fmla="*/ 67478 w 119287"/>
                      <a:gd name="connsiteY4" fmla="*/ 51805 h 119214"/>
                      <a:gd name="connsiteX5" fmla="*/ 67478 w 119287"/>
                      <a:gd name="connsiteY5" fmla="*/ 86 h 119214"/>
                      <a:gd name="connsiteX6" fmla="*/ 51845 w 119287"/>
                      <a:gd name="connsiteY6" fmla="*/ 86 h 119214"/>
                      <a:gd name="connsiteX7" fmla="*/ 51845 w 119287"/>
                      <a:gd name="connsiteY7" fmla="*/ 51805 h 119214"/>
                      <a:gd name="connsiteX8" fmla="*/ 3 w 119287"/>
                      <a:gd name="connsiteY8" fmla="*/ 51805 h 119214"/>
                      <a:gd name="connsiteX9" fmla="*/ 3 w 119287"/>
                      <a:gd name="connsiteY9" fmla="*/ 67580 h 119214"/>
                      <a:gd name="connsiteX10" fmla="*/ 51845 w 119287"/>
                      <a:gd name="connsiteY10" fmla="*/ 67580 h 119214"/>
                      <a:gd name="connsiteX11" fmla="*/ 51845 w 119287"/>
                      <a:gd name="connsiteY11" fmla="*/ 119300 h 11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9287" h="119214">
                        <a:moveTo>
                          <a:pt x="67478" y="119300"/>
                        </a:moveTo>
                        <a:lnTo>
                          <a:pt x="67478" y="67580"/>
                        </a:lnTo>
                        <a:lnTo>
                          <a:pt x="119290" y="67580"/>
                        </a:lnTo>
                        <a:lnTo>
                          <a:pt x="119290" y="51805"/>
                        </a:lnTo>
                        <a:lnTo>
                          <a:pt x="67478" y="51805"/>
                        </a:lnTo>
                        <a:lnTo>
                          <a:pt x="67478" y="86"/>
                        </a:lnTo>
                        <a:lnTo>
                          <a:pt x="51845" y="86"/>
                        </a:lnTo>
                        <a:lnTo>
                          <a:pt x="51845" y="51805"/>
                        </a:lnTo>
                        <a:lnTo>
                          <a:pt x="3" y="51805"/>
                        </a:lnTo>
                        <a:lnTo>
                          <a:pt x="3" y="67580"/>
                        </a:lnTo>
                        <a:lnTo>
                          <a:pt x="51845" y="67580"/>
                        </a:lnTo>
                        <a:lnTo>
                          <a:pt x="51845" y="119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63" name="フリーフォーム: 図形 62">
                    <a:extLst>
                      <a:ext uri="{FF2B5EF4-FFF2-40B4-BE49-F238E27FC236}">
                        <a16:creationId xmlns:a16="http://schemas.microsoft.com/office/drawing/2014/main" id="{8DA2A312-EE51-0827-A2A2-CB993C4D4A72}"/>
                      </a:ext>
                    </a:extLst>
                  </p:cNvPr>
                  <p:cNvSpPr/>
                  <p:nvPr/>
                </p:nvSpPr>
                <p:spPr>
                  <a:xfrm flipV="1">
                    <a:off x="1831105" y="2417141"/>
                    <a:ext cx="82721" cy="138612"/>
                  </a:xfrm>
                  <a:custGeom>
                    <a:avLst/>
                    <a:gdLst>
                      <a:gd name="connsiteX0" fmla="*/ 2735 w 82721"/>
                      <a:gd name="connsiteY0" fmla="*/ 15854 h 138612"/>
                      <a:gd name="connsiteX1" fmla="*/ 33436 w 82721"/>
                      <a:gd name="connsiteY1" fmla="*/ 15854 h 138612"/>
                      <a:gd name="connsiteX2" fmla="*/ 33436 w 82721"/>
                      <a:gd name="connsiteY2" fmla="*/ 121611 h 138612"/>
                      <a:gd name="connsiteX3" fmla="*/ 26 w 82721"/>
                      <a:gd name="connsiteY3" fmla="*/ 114927 h 138612"/>
                      <a:gd name="connsiteX4" fmla="*/ 26 w 82721"/>
                      <a:gd name="connsiteY4" fmla="*/ 132009 h 138612"/>
                      <a:gd name="connsiteX5" fmla="*/ 33257 w 82721"/>
                      <a:gd name="connsiteY5" fmla="*/ 138693 h 138612"/>
                      <a:gd name="connsiteX6" fmla="*/ 52047 w 82721"/>
                      <a:gd name="connsiteY6" fmla="*/ 138693 h 138612"/>
                      <a:gd name="connsiteX7" fmla="*/ 52047 w 82721"/>
                      <a:gd name="connsiteY7" fmla="*/ 15854 h 138612"/>
                      <a:gd name="connsiteX8" fmla="*/ 82747 w 82721"/>
                      <a:gd name="connsiteY8" fmla="*/ 15854 h 138612"/>
                      <a:gd name="connsiteX9" fmla="*/ 82747 w 82721"/>
                      <a:gd name="connsiteY9" fmla="*/ 80 h 138612"/>
                      <a:gd name="connsiteX10" fmla="*/ 2735 w 82721"/>
                      <a:gd name="connsiteY10" fmla="*/ 80 h 138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721" h="138612">
                        <a:moveTo>
                          <a:pt x="2735" y="15854"/>
                        </a:moveTo>
                        <a:lnTo>
                          <a:pt x="33436" y="15854"/>
                        </a:lnTo>
                        <a:lnTo>
                          <a:pt x="33436" y="121611"/>
                        </a:lnTo>
                        <a:lnTo>
                          <a:pt x="26" y="114927"/>
                        </a:lnTo>
                        <a:lnTo>
                          <a:pt x="26" y="132009"/>
                        </a:lnTo>
                        <a:lnTo>
                          <a:pt x="33257" y="138693"/>
                        </a:lnTo>
                        <a:lnTo>
                          <a:pt x="52047" y="138693"/>
                        </a:lnTo>
                        <a:lnTo>
                          <a:pt x="52047" y="15854"/>
                        </a:lnTo>
                        <a:lnTo>
                          <a:pt x="82747" y="15854"/>
                        </a:lnTo>
                        <a:lnTo>
                          <a:pt x="82747" y="80"/>
                        </a:lnTo>
                        <a:lnTo>
                          <a:pt x="2735" y="8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64" name="グラフィックス 4">
                <a:extLst>
                  <a:ext uri="{FF2B5EF4-FFF2-40B4-BE49-F238E27FC236}">
                    <a16:creationId xmlns:a16="http://schemas.microsoft.com/office/drawing/2014/main" id="{AF27B927-401E-1420-1C4D-9FB2587AFC5C}"/>
                  </a:ext>
                </a:extLst>
              </p:cNvPr>
              <p:cNvGrpSpPr/>
              <p:nvPr/>
            </p:nvGrpSpPr>
            <p:grpSpPr>
              <a:xfrm>
                <a:off x="1220188" y="2968046"/>
                <a:ext cx="147517" cy="414319"/>
                <a:chOff x="1220188" y="2968046"/>
                <a:chExt cx="147517" cy="414319"/>
              </a:xfrm>
              <a:solidFill>
                <a:srgbClr val="000000"/>
              </a:solidFill>
            </p:grpSpPr>
            <p:sp>
              <p:nvSpPr>
                <p:cNvPr id="65" name="フリーフォーム: 図形 64">
                  <a:extLst>
                    <a:ext uri="{FF2B5EF4-FFF2-40B4-BE49-F238E27FC236}">
                      <a16:creationId xmlns:a16="http://schemas.microsoft.com/office/drawing/2014/main" id="{C5E65943-B2E6-6795-803D-392487B701A8}"/>
                    </a:ext>
                  </a:extLst>
                </p:cNvPr>
                <p:cNvSpPr/>
                <p:nvPr/>
              </p:nvSpPr>
              <p:spPr>
                <a:xfrm rot="-5400000" flipV="1">
                  <a:off x="1265569" y="3283174"/>
                  <a:ext cx="65033" cy="133503"/>
                </a:xfrm>
                <a:custGeom>
                  <a:avLst/>
                  <a:gdLst>
                    <a:gd name="connsiteX0" fmla="*/ 29771 w 65033"/>
                    <a:gd name="connsiteY0" fmla="*/ 133653 h 133503"/>
                    <a:gd name="connsiteX1" fmla="*/ 29771 w 65033"/>
                    <a:gd name="connsiteY1" fmla="*/ 104124 h 133503"/>
                    <a:gd name="connsiteX2" fmla="*/ 65027 w 65033"/>
                    <a:gd name="connsiteY2" fmla="*/ 104124 h 133503"/>
                    <a:gd name="connsiteX3" fmla="*/ 65027 w 65033"/>
                    <a:gd name="connsiteY3" fmla="*/ 90845 h 133503"/>
                    <a:gd name="connsiteX4" fmla="*/ 29771 w 65033"/>
                    <a:gd name="connsiteY4" fmla="*/ 90845 h 133503"/>
                    <a:gd name="connsiteX5" fmla="*/ 29771 w 65033"/>
                    <a:gd name="connsiteY5" fmla="*/ 34401 h 133503"/>
                    <a:gd name="connsiteX6" fmla="*/ 33255 w 65033"/>
                    <a:gd name="connsiteY6" fmla="*/ 18063 h 133503"/>
                    <a:gd name="connsiteX7" fmla="*/ 47459 w 65033"/>
                    <a:gd name="connsiteY7" fmla="*/ 14438 h 133503"/>
                    <a:gd name="connsiteX8" fmla="*/ 65027 w 65033"/>
                    <a:gd name="connsiteY8" fmla="*/ 14438 h 133503"/>
                    <a:gd name="connsiteX9" fmla="*/ 65027 w 65033"/>
                    <a:gd name="connsiteY9" fmla="*/ 149 h 133503"/>
                    <a:gd name="connsiteX10" fmla="*/ 47459 w 65033"/>
                    <a:gd name="connsiteY10" fmla="*/ 149 h 133503"/>
                    <a:gd name="connsiteX11" fmla="*/ 20093 w 65033"/>
                    <a:gd name="connsiteY11" fmla="*/ 7516 h 133503"/>
                    <a:gd name="connsiteX12" fmla="*/ 12560 w 65033"/>
                    <a:gd name="connsiteY12" fmla="*/ 34401 h 133503"/>
                    <a:gd name="connsiteX13" fmla="*/ 12560 w 65033"/>
                    <a:gd name="connsiteY13" fmla="*/ 90845 h 133503"/>
                    <a:gd name="connsiteX14" fmla="*/ -6 w 65033"/>
                    <a:gd name="connsiteY14" fmla="*/ 90845 h 133503"/>
                    <a:gd name="connsiteX15" fmla="*/ -6 w 65033"/>
                    <a:gd name="connsiteY15" fmla="*/ 104124 h 133503"/>
                    <a:gd name="connsiteX16" fmla="*/ 12560 w 65033"/>
                    <a:gd name="connsiteY16" fmla="*/ 104124 h 133503"/>
                    <a:gd name="connsiteX17" fmla="*/ 12560 w 65033"/>
                    <a:gd name="connsiteY17" fmla="*/ 133653 h 133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033" h="133503">
                      <a:moveTo>
                        <a:pt x="29771" y="133653"/>
                      </a:moveTo>
                      <a:lnTo>
                        <a:pt x="29771" y="104124"/>
                      </a:lnTo>
                      <a:lnTo>
                        <a:pt x="65027" y="104124"/>
                      </a:lnTo>
                      <a:lnTo>
                        <a:pt x="65027" y="90845"/>
                      </a:lnTo>
                      <a:lnTo>
                        <a:pt x="29771" y="90845"/>
                      </a:lnTo>
                      <a:lnTo>
                        <a:pt x="29771" y="34401"/>
                      </a:lnTo>
                      <a:cubicBezTo>
                        <a:pt x="29771" y="25925"/>
                        <a:pt x="30932" y="20479"/>
                        <a:pt x="33255" y="18063"/>
                      </a:cubicBezTo>
                      <a:cubicBezTo>
                        <a:pt x="35578" y="15646"/>
                        <a:pt x="40312" y="14438"/>
                        <a:pt x="47459" y="14438"/>
                      </a:cubicBezTo>
                      <a:lnTo>
                        <a:pt x="65027" y="14438"/>
                      </a:lnTo>
                      <a:lnTo>
                        <a:pt x="65027" y="149"/>
                      </a:lnTo>
                      <a:lnTo>
                        <a:pt x="47459" y="149"/>
                      </a:lnTo>
                      <a:cubicBezTo>
                        <a:pt x="34237" y="149"/>
                        <a:pt x="25116" y="2605"/>
                        <a:pt x="20093" y="7516"/>
                      </a:cubicBezTo>
                      <a:cubicBezTo>
                        <a:pt x="15071" y="12448"/>
                        <a:pt x="12560" y="21410"/>
                        <a:pt x="12560" y="34401"/>
                      </a:cubicBezTo>
                      <a:lnTo>
                        <a:pt x="12560" y="90845"/>
                      </a:lnTo>
                      <a:lnTo>
                        <a:pt x="-6" y="90845"/>
                      </a:lnTo>
                      <a:lnTo>
                        <a:pt x="-6" y="104124"/>
                      </a:lnTo>
                      <a:lnTo>
                        <a:pt x="12560" y="104124"/>
                      </a:lnTo>
                      <a:lnTo>
                        <a:pt x="12560" y="133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EF7E9D81-F025-6DD1-3092-DDD0C4AFF3C4}"/>
                    </a:ext>
                  </a:extLst>
                </p:cNvPr>
                <p:cNvSpPr/>
                <p:nvPr/>
              </p:nvSpPr>
              <p:spPr>
                <a:xfrm rot="-5400000" flipV="1">
                  <a:off x="1284031" y="3214243"/>
                  <a:ext cx="17121" cy="144465"/>
                </a:xfrm>
                <a:custGeom>
                  <a:avLst/>
                  <a:gdLst>
                    <a:gd name="connsiteX0" fmla="*/ -1 w 17121"/>
                    <a:gd name="connsiteY0" fmla="*/ 104116 h 144465"/>
                    <a:gd name="connsiteX1" fmla="*/ 17121 w 17121"/>
                    <a:gd name="connsiteY1" fmla="*/ 104116 h 144465"/>
                    <a:gd name="connsiteX2" fmla="*/ 17121 w 17121"/>
                    <a:gd name="connsiteY2" fmla="*/ 141 h 144465"/>
                    <a:gd name="connsiteX3" fmla="*/ -1 w 17121"/>
                    <a:gd name="connsiteY3" fmla="*/ 141 h 144465"/>
                    <a:gd name="connsiteX4" fmla="*/ -1 w 17121"/>
                    <a:gd name="connsiteY4" fmla="*/ 144607 h 144465"/>
                    <a:gd name="connsiteX5" fmla="*/ 17121 w 17121"/>
                    <a:gd name="connsiteY5" fmla="*/ 144607 h 144465"/>
                    <a:gd name="connsiteX6" fmla="*/ 17121 w 17121"/>
                    <a:gd name="connsiteY6" fmla="*/ 122950 h 144465"/>
                    <a:gd name="connsiteX7" fmla="*/ -1 w 17121"/>
                    <a:gd name="connsiteY7" fmla="*/ 122950 h 144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21" h="144465">
                      <a:moveTo>
                        <a:pt x="-1" y="104116"/>
                      </a:moveTo>
                      <a:lnTo>
                        <a:pt x="17121" y="104116"/>
                      </a:lnTo>
                      <a:lnTo>
                        <a:pt x="17121" y="141"/>
                      </a:lnTo>
                      <a:lnTo>
                        <a:pt x="-1" y="141"/>
                      </a:lnTo>
                      <a:close/>
                      <a:moveTo>
                        <a:pt x="-1" y="144607"/>
                      </a:moveTo>
                      <a:lnTo>
                        <a:pt x="17121" y="144607"/>
                      </a:lnTo>
                      <a:lnTo>
                        <a:pt x="17121" y="122950"/>
                      </a:lnTo>
                      <a:lnTo>
                        <a:pt x="-1" y="1229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" name="フリーフォーム: 図形 66">
                  <a:extLst>
                    <a:ext uri="{FF2B5EF4-FFF2-40B4-BE49-F238E27FC236}">
                      <a16:creationId xmlns:a16="http://schemas.microsoft.com/office/drawing/2014/main" id="{6DBB19EB-38FD-C5D3-F420-A9FF64EA002C}"/>
                    </a:ext>
                  </a:extLst>
                </p:cNvPr>
                <p:cNvSpPr/>
                <p:nvPr/>
              </p:nvSpPr>
              <p:spPr>
                <a:xfrm rot="-5400000" flipV="1">
                  <a:off x="1235553" y="3113711"/>
                  <a:ext cx="152162" cy="106470"/>
                </a:xfrm>
                <a:custGeom>
                  <a:avLst/>
                  <a:gdLst>
                    <a:gd name="connsiteX0" fmla="*/ 81764 w 152162"/>
                    <a:gd name="connsiteY0" fmla="*/ 84153 h 106470"/>
                    <a:gd name="connsiteX1" fmla="*/ 97129 w 152162"/>
                    <a:gd name="connsiteY1" fmla="*/ 101146 h 106470"/>
                    <a:gd name="connsiteX2" fmla="*/ 118152 w 152162"/>
                    <a:gd name="connsiteY2" fmla="*/ 106612 h 106470"/>
                    <a:gd name="connsiteX3" fmla="*/ 143284 w 152162"/>
                    <a:gd name="connsiteY3" fmla="*/ 95234 h 106470"/>
                    <a:gd name="connsiteX4" fmla="*/ 152128 w 152162"/>
                    <a:gd name="connsiteY4" fmla="*/ 62913 h 106470"/>
                    <a:gd name="connsiteX5" fmla="*/ 152128 w 152162"/>
                    <a:gd name="connsiteY5" fmla="*/ 142 h 106470"/>
                    <a:gd name="connsiteX6" fmla="*/ 134916 w 152162"/>
                    <a:gd name="connsiteY6" fmla="*/ 142 h 106470"/>
                    <a:gd name="connsiteX7" fmla="*/ 134916 w 152162"/>
                    <a:gd name="connsiteY7" fmla="*/ 62348 h 106470"/>
                    <a:gd name="connsiteX8" fmla="*/ 129586 w 152162"/>
                    <a:gd name="connsiteY8" fmla="*/ 84510 h 106470"/>
                    <a:gd name="connsiteX9" fmla="*/ 113417 w 152162"/>
                    <a:gd name="connsiteY9" fmla="*/ 91758 h 106470"/>
                    <a:gd name="connsiteX10" fmla="*/ 92365 w 152162"/>
                    <a:gd name="connsiteY10" fmla="*/ 82935 h 106470"/>
                    <a:gd name="connsiteX11" fmla="*/ 84652 w 152162"/>
                    <a:gd name="connsiteY11" fmla="*/ 58902 h 106470"/>
                    <a:gd name="connsiteX12" fmla="*/ 84652 w 152162"/>
                    <a:gd name="connsiteY12" fmla="*/ 142 h 106470"/>
                    <a:gd name="connsiteX13" fmla="*/ 67441 w 152162"/>
                    <a:gd name="connsiteY13" fmla="*/ 142 h 106470"/>
                    <a:gd name="connsiteX14" fmla="*/ 67441 w 152162"/>
                    <a:gd name="connsiteY14" fmla="*/ 62348 h 106470"/>
                    <a:gd name="connsiteX15" fmla="*/ 62140 w 152162"/>
                    <a:gd name="connsiteY15" fmla="*/ 84569 h 106470"/>
                    <a:gd name="connsiteX16" fmla="*/ 45763 w 152162"/>
                    <a:gd name="connsiteY16" fmla="*/ 91758 h 106470"/>
                    <a:gd name="connsiteX17" fmla="*/ 24889 w 152162"/>
                    <a:gd name="connsiteY17" fmla="*/ 82906 h 106470"/>
                    <a:gd name="connsiteX18" fmla="*/ 17177 w 152162"/>
                    <a:gd name="connsiteY18" fmla="*/ 58902 h 106470"/>
                    <a:gd name="connsiteX19" fmla="*/ 17177 w 152162"/>
                    <a:gd name="connsiteY19" fmla="*/ 142 h 106470"/>
                    <a:gd name="connsiteX20" fmla="*/ -35 w 152162"/>
                    <a:gd name="connsiteY20" fmla="*/ 142 h 106470"/>
                    <a:gd name="connsiteX21" fmla="*/ -35 w 152162"/>
                    <a:gd name="connsiteY21" fmla="*/ 104116 h 106470"/>
                    <a:gd name="connsiteX22" fmla="*/ 17177 w 152162"/>
                    <a:gd name="connsiteY22" fmla="*/ 104116 h 106470"/>
                    <a:gd name="connsiteX23" fmla="*/ 17177 w 152162"/>
                    <a:gd name="connsiteY23" fmla="*/ 87956 h 106470"/>
                    <a:gd name="connsiteX24" fmla="*/ 31232 w 152162"/>
                    <a:gd name="connsiteY24" fmla="*/ 102067 h 106470"/>
                    <a:gd name="connsiteX25" fmla="*/ 50676 w 152162"/>
                    <a:gd name="connsiteY25" fmla="*/ 106612 h 106470"/>
                    <a:gd name="connsiteX26" fmla="*/ 70002 w 152162"/>
                    <a:gd name="connsiteY26" fmla="*/ 100849 h 106470"/>
                    <a:gd name="connsiteX27" fmla="*/ 81764 w 152162"/>
                    <a:gd name="connsiteY27" fmla="*/ 84153 h 106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52162" h="106470">
                      <a:moveTo>
                        <a:pt x="81764" y="84153"/>
                      </a:moveTo>
                      <a:cubicBezTo>
                        <a:pt x="86052" y="91838"/>
                        <a:pt x="91173" y="97502"/>
                        <a:pt x="97129" y="101146"/>
                      </a:cubicBezTo>
                      <a:cubicBezTo>
                        <a:pt x="103084" y="104790"/>
                        <a:pt x="110092" y="106612"/>
                        <a:pt x="118152" y="106612"/>
                      </a:cubicBezTo>
                      <a:cubicBezTo>
                        <a:pt x="129011" y="106612"/>
                        <a:pt x="137388" y="102819"/>
                        <a:pt x="143284" y="95234"/>
                      </a:cubicBezTo>
                      <a:cubicBezTo>
                        <a:pt x="149180" y="87669"/>
                        <a:pt x="152128" y="76895"/>
                        <a:pt x="152128" y="62913"/>
                      </a:cubicBezTo>
                      <a:lnTo>
                        <a:pt x="152128" y="142"/>
                      </a:lnTo>
                      <a:lnTo>
                        <a:pt x="134916" y="142"/>
                      </a:lnTo>
                      <a:lnTo>
                        <a:pt x="134916" y="62348"/>
                      </a:lnTo>
                      <a:cubicBezTo>
                        <a:pt x="134916" y="72310"/>
                        <a:pt x="133140" y="79697"/>
                        <a:pt x="129586" y="84510"/>
                      </a:cubicBezTo>
                      <a:cubicBezTo>
                        <a:pt x="126053" y="89342"/>
                        <a:pt x="120663" y="91758"/>
                        <a:pt x="113417" y="91758"/>
                      </a:cubicBezTo>
                      <a:cubicBezTo>
                        <a:pt x="104543" y="91758"/>
                        <a:pt x="97526" y="88817"/>
                        <a:pt x="92365" y="82935"/>
                      </a:cubicBezTo>
                      <a:cubicBezTo>
                        <a:pt x="87223" y="77073"/>
                        <a:pt x="84652" y="69062"/>
                        <a:pt x="84652" y="58902"/>
                      </a:cubicBezTo>
                      <a:lnTo>
                        <a:pt x="84652" y="142"/>
                      </a:lnTo>
                      <a:lnTo>
                        <a:pt x="67441" y="142"/>
                      </a:lnTo>
                      <a:lnTo>
                        <a:pt x="67441" y="62348"/>
                      </a:lnTo>
                      <a:cubicBezTo>
                        <a:pt x="67441" y="72370"/>
                        <a:pt x="65674" y="79776"/>
                        <a:pt x="62140" y="84569"/>
                      </a:cubicBezTo>
                      <a:cubicBezTo>
                        <a:pt x="58607" y="89362"/>
                        <a:pt x="53148" y="91758"/>
                        <a:pt x="45763" y="91758"/>
                      </a:cubicBezTo>
                      <a:cubicBezTo>
                        <a:pt x="37008" y="91758"/>
                        <a:pt x="30050" y="88807"/>
                        <a:pt x="24889" y="82906"/>
                      </a:cubicBezTo>
                      <a:cubicBezTo>
                        <a:pt x="19747" y="77004"/>
                        <a:pt x="17177" y="69003"/>
                        <a:pt x="17177" y="58902"/>
                      </a:cubicBezTo>
                      <a:lnTo>
                        <a:pt x="17177" y="142"/>
                      </a:lnTo>
                      <a:lnTo>
                        <a:pt x="-35" y="142"/>
                      </a:lnTo>
                      <a:lnTo>
                        <a:pt x="-35" y="104116"/>
                      </a:lnTo>
                      <a:lnTo>
                        <a:pt x="17177" y="104116"/>
                      </a:lnTo>
                      <a:lnTo>
                        <a:pt x="17177" y="87956"/>
                      </a:lnTo>
                      <a:cubicBezTo>
                        <a:pt x="21088" y="94333"/>
                        <a:pt x="25772" y="99036"/>
                        <a:pt x="31232" y="102067"/>
                      </a:cubicBezTo>
                      <a:cubicBezTo>
                        <a:pt x="36691" y="105097"/>
                        <a:pt x="43172" y="106612"/>
                        <a:pt x="50676" y="106612"/>
                      </a:cubicBezTo>
                      <a:cubicBezTo>
                        <a:pt x="58260" y="106612"/>
                        <a:pt x="64701" y="104691"/>
                        <a:pt x="70002" y="100849"/>
                      </a:cubicBezTo>
                      <a:cubicBezTo>
                        <a:pt x="75302" y="97026"/>
                        <a:pt x="79223" y="91461"/>
                        <a:pt x="81764" y="841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3B2ED309-0420-1DB2-DBC3-7097082C3C43}"/>
                    </a:ext>
                  </a:extLst>
                </p:cNvPr>
                <p:cNvSpPr/>
                <p:nvPr/>
              </p:nvSpPr>
              <p:spPr>
                <a:xfrm rot="-5400000" flipV="1">
                  <a:off x="1264690" y="2961645"/>
                  <a:ext cx="96597" cy="109173"/>
                </a:xfrm>
                <a:custGeom>
                  <a:avLst/>
                  <a:gdLst>
                    <a:gd name="connsiteX0" fmla="*/ 96581 w 96597"/>
                    <a:gd name="connsiteY0" fmla="*/ 59099 h 109173"/>
                    <a:gd name="connsiteX1" fmla="*/ 96581 w 96597"/>
                    <a:gd name="connsiteY1" fmla="*/ 50751 h 109173"/>
                    <a:gd name="connsiteX2" fmla="*/ 17850 w 96597"/>
                    <a:gd name="connsiteY2" fmla="*/ 50751 h 109173"/>
                    <a:gd name="connsiteX3" fmla="*/ 28510 w 96597"/>
                    <a:gd name="connsiteY3" fmla="*/ 23867 h 109173"/>
                    <a:gd name="connsiteX4" fmla="*/ 55072 w 96597"/>
                    <a:gd name="connsiteY4" fmla="*/ 14628 h 109173"/>
                    <a:gd name="connsiteX5" fmla="*/ 74189 w 96597"/>
                    <a:gd name="connsiteY5" fmla="*/ 17034 h 109173"/>
                    <a:gd name="connsiteX6" fmla="*/ 92591 w 96597"/>
                    <a:gd name="connsiteY6" fmla="*/ 24282 h 109173"/>
                    <a:gd name="connsiteX7" fmla="*/ 92591 w 96597"/>
                    <a:gd name="connsiteY7" fmla="*/ 8122 h 109173"/>
                    <a:gd name="connsiteX8" fmla="*/ 73683 w 96597"/>
                    <a:gd name="connsiteY8" fmla="*/ 2180 h 109173"/>
                    <a:gd name="connsiteX9" fmla="*/ 54059 w 96597"/>
                    <a:gd name="connsiteY9" fmla="*/ 131 h 109173"/>
                    <a:gd name="connsiteX10" fmla="*/ 14545 w 96597"/>
                    <a:gd name="connsiteY10" fmla="*/ 14598 h 109173"/>
                    <a:gd name="connsiteX11" fmla="*/ -16 w 96597"/>
                    <a:gd name="connsiteY11" fmla="*/ 53811 h 109173"/>
                    <a:gd name="connsiteX12" fmla="*/ 13800 w 96597"/>
                    <a:gd name="connsiteY12" fmla="*/ 94302 h 109173"/>
                    <a:gd name="connsiteX13" fmla="*/ 51082 w 96597"/>
                    <a:gd name="connsiteY13" fmla="*/ 109304 h 109173"/>
                    <a:gd name="connsiteX14" fmla="*/ 84343 w 96597"/>
                    <a:gd name="connsiteY14" fmla="*/ 95787 h 109173"/>
                    <a:gd name="connsiteX15" fmla="*/ 96581 w 96597"/>
                    <a:gd name="connsiteY15" fmla="*/ 59099 h 109173"/>
                    <a:gd name="connsiteX16" fmla="*/ 79459 w 96597"/>
                    <a:gd name="connsiteY16" fmla="*/ 64120 h 109173"/>
                    <a:gd name="connsiteX17" fmla="*/ 71598 w 96597"/>
                    <a:gd name="connsiteY17" fmla="*/ 86459 h 109173"/>
                    <a:gd name="connsiteX18" fmla="*/ 51260 w 96597"/>
                    <a:gd name="connsiteY18" fmla="*/ 94837 h 109173"/>
                    <a:gd name="connsiteX19" fmla="*/ 28332 w 96597"/>
                    <a:gd name="connsiteY19" fmla="*/ 86756 h 109173"/>
                    <a:gd name="connsiteX20" fmla="*/ 18416 w 96597"/>
                    <a:gd name="connsiteY20" fmla="*/ 64001 h 109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6597" h="109173">
                      <a:moveTo>
                        <a:pt x="96581" y="59099"/>
                      </a:moveTo>
                      <a:lnTo>
                        <a:pt x="96581" y="50751"/>
                      </a:lnTo>
                      <a:lnTo>
                        <a:pt x="17850" y="50751"/>
                      </a:lnTo>
                      <a:cubicBezTo>
                        <a:pt x="18605" y="38987"/>
                        <a:pt x="22158" y="30026"/>
                        <a:pt x="28510" y="23867"/>
                      </a:cubicBezTo>
                      <a:cubicBezTo>
                        <a:pt x="34863" y="17707"/>
                        <a:pt x="43717" y="14628"/>
                        <a:pt x="55072" y="14628"/>
                      </a:cubicBezTo>
                      <a:cubicBezTo>
                        <a:pt x="61643" y="14628"/>
                        <a:pt x="68015" y="15430"/>
                        <a:pt x="74189" y="17034"/>
                      </a:cubicBezTo>
                      <a:cubicBezTo>
                        <a:pt x="80363" y="18638"/>
                        <a:pt x="86497" y="21054"/>
                        <a:pt x="92591" y="24282"/>
                      </a:cubicBezTo>
                      <a:lnTo>
                        <a:pt x="92591" y="8122"/>
                      </a:lnTo>
                      <a:cubicBezTo>
                        <a:pt x="86437" y="5527"/>
                        <a:pt x="80134" y="3547"/>
                        <a:pt x="73683" y="2180"/>
                      </a:cubicBezTo>
                      <a:cubicBezTo>
                        <a:pt x="67231" y="814"/>
                        <a:pt x="60690" y="131"/>
                        <a:pt x="54059" y="131"/>
                      </a:cubicBezTo>
                      <a:cubicBezTo>
                        <a:pt x="37424" y="131"/>
                        <a:pt x="24252" y="4953"/>
                        <a:pt x="14545" y="14598"/>
                      </a:cubicBezTo>
                      <a:cubicBezTo>
                        <a:pt x="4837" y="24263"/>
                        <a:pt x="-16" y="37334"/>
                        <a:pt x="-16" y="53811"/>
                      </a:cubicBezTo>
                      <a:cubicBezTo>
                        <a:pt x="-16" y="70823"/>
                        <a:pt x="4589" y="84320"/>
                        <a:pt x="13800" y="94302"/>
                      </a:cubicBezTo>
                      <a:cubicBezTo>
                        <a:pt x="23012" y="104303"/>
                        <a:pt x="35439" y="109304"/>
                        <a:pt x="51082" y="109304"/>
                      </a:cubicBezTo>
                      <a:cubicBezTo>
                        <a:pt x="65097" y="109304"/>
                        <a:pt x="76184" y="104798"/>
                        <a:pt x="84343" y="95787"/>
                      </a:cubicBezTo>
                      <a:cubicBezTo>
                        <a:pt x="92502" y="86796"/>
                        <a:pt x="96581" y="74567"/>
                        <a:pt x="96581" y="59099"/>
                      </a:cubicBezTo>
                      <a:close/>
                      <a:moveTo>
                        <a:pt x="79459" y="64120"/>
                      </a:moveTo>
                      <a:cubicBezTo>
                        <a:pt x="79340" y="73448"/>
                        <a:pt x="76720" y="80894"/>
                        <a:pt x="71598" y="86459"/>
                      </a:cubicBezTo>
                      <a:cubicBezTo>
                        <a:pt x="66476" y="92044"/>
                        <a:pt x="59697" y="94837"/>
                        <a:pt x="51260" y="94837"/>
                      </a:cubicBezTo>
                      <a:cubicBezTo>
                        <a:pt x="41712" y="94837"/>
                        <a:pt x="34069" y="92143"/>
                        <a:pt x="28332" y="86756"/>
                      </a:cubicBezTo>
                      <a:cubicBezTo>
                        <a:pt x="22595" y="81370"/>
                        <a:pt x="19289" y="73784"/>
                        <a:pt x="18416" y="640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5280D376-B128-2603-1222-DC9D8E9D98BD}"/>
                </a:ext>
              </a:extLst>
            </p:cNvPr>
            <p:cNvSpPr/>
            <p:nvPr/>
          </p:nvSpPr>
          <p:spPr>
            <a:xfrm>
              <a:off x="2020821" y="2897105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708936 w 7193568"/>
                <a:gd name="connsiteY1" fmla="*/ 964618 h 964618"/>
                <a:gd name="connsiteX2" fmla="*/ 852160 w 7193568"/>
                <a:gd name="connsiteY2" fmla="*/ 959789 h 964618"/>
                <a:gd name="connsiteX3" fmla="*/ 995383 w 7193568"/>
                <a:gd name="connsiteY3" fmla="*/ 933020 h 964618"/>
                <a:gd name="connsiteX4" fmla="*/ 1138594 w 7193568"/>
                <a:gd name="connsiteY4" fmla="*/ 877465 h 964618"/>
                <a:gd name="connsiteX5" fmla="*/ 1281818 w 7193568"/>
                <a:gd name="connsiteY5" fmla="*/ 795825 h 964618"/>
                <a:gd name="connsiteX6" fmla="*/ 1425041 w 7193568"/>
                <a:gd name="connsiteY6" fmla="*/ 695249 h 964618"/>
                <a:gd name="connsiteX7" fmla="*/ 1568265 w 7193568"/>
                <a:gd name="connsiteY7" fmla="*/ 584292 h 964618"/>
                <a:gd name="connsiteX8" fmla="*/ 1711475 w 7193568"/>
                <a:gd name="connsiteY8" fmla="*/ 471143 h 964618"/>
                <a:gd name="connsiteX9" fmla="*/ 1854699 w 7193568"/>
                <a:gd name="connsiteY9" fmla="*/ 362746 h 964618"/>
                <a:gd name="connsiteX10" fmla="*/ 1997922 w 7193568"/>
                <a:gd name="connsiteY10" fmla="*/ 264413 h 964618"/>
                <a:gd name="connsiteX11" fmla="*/ 2141133 w 7193568"/>
                <a:gd name="connsiteY11" fmla="*/ 179808 h 964618"/>
                <a:gd name="connsiteX12" fmla="*/ 2284357 w 7193568"/>
                <a:gd name="connsiteY12" fmla="*/ 111122 h 964618"/>
                <a:gd name="connsiteX13" fmla="*/ 2427580 w 7193568"/>
                <a:gd name="connsiteY13" fmla="*/ 59230 h 964618"/>
                <a:gd name="connsiteX14" fmla="*/ 2570803 w 7193568"/>
                <a:gd name="connsiteY14" fmla="*/ 24057 h 964618"/>
                <a:gd name="connsiteX15" fmla="*/ 2714014 w 7193568"/>
                <a:gd name="connsiteY15" fmla="*/ 4766 h 964618"/>
                <a:gd name="connsiteX16" fmla="*/ 2857238 w 7193568"/>
                <a:gd name="connsiteY16" fmla="*/ 0 h 964618"/>
                <a:gd name="connsiteX17" fmla="*/ 3000461 w 7193568"/>
                <a:gd name="connsiteY17" fmla="*/ 8074 h 964618"/>
                <a:gd name="connsiteX18" fmla="*/ 3143685 w 7193568"/>
                <a:gd name="connsiteY18" fmla="*/ 27150 h 964618"/>
                <a:gd name="connsiteX19" fmla="*/ 3286895 w 7193568"/>
                <a:gd name="connsiteY19" fmla="*/ 55352 h 964618"/>
                <a:gd name="connsiteX20" fmla="*/ 3430119 w 7193568"/>
                <a:gd name="connsiteY20" fmla="*/ 90842 h 964618"/>
                <a:gd name="connsiteX21" fmla="*/ 3573342 w 7193568"/>
                <a:gd name="connsiteY21" fmla="*/ 131909 h 964618"/>
                <a:gd name="connsiteX22" fmla="*/ 3716553 w 7193568"/>
                <a:gd name="connsiteY22" fmla="*/ 176994 h 964618"/>
                <a:gd name="connsiteX23" fmla="*/ 3859777 w 7193568"/>
                <a:gd name="connsiteY23" fmla="*/ 224677 h 964618"/>
                <a:gd name="connsiteX24" fmla="*/ 4003000 w 7193568"/>
                <a:gd name="connsiteY24" fmla="*/ 273780 h 964618"/>
                <a:gd name="connsiteX25" fmla="*/ 4146223 w 7193568"/>
                <a:gd name="connsiteY25" fmla="*/ 323276 h 964618"/>
                <a:gd name="connsiteX26" fmla="*/ 4289434 w 7193568"/>
                <a:gd name="connsiteY26" fmla="*/ 372316 h 964618"/>
                <a:gd name="connsiteX27" fmla="*/ 4432658 w 7193568"/>
                <a:gd name="connsiteY27" fmla="*/ 420240 h 964618"/>
                <a:gd name="connsiteX28" fmla="*/ 4575881 w 7193568"/>
                <a:gd name="connsiteY28" fmla="*/ 466491 h 964618"/>
                <a:gd name="connsiteX29" fmla="*/ 4719105 w 7193568"/>
                <a:gd name="connsiteY29" fmla="*/ 510688 h 964618"/>
                <a:gd name="connsiteX30" fmla="*/ 4862315 w 7193568"/>
                <a:gd name="connsiteY30" fmla="*/ 552554 h 964618"/>
                <a:gd name="connsiteX31" fmla="*/ 5005539 w 7193568"/>
                <a:gd name="connsiteY31" fmla="*/ 591885 h 964618"/>
                <a:gd name="connsiteX32" fmla="*/ 5148762 w 7193568"/>
                <a:gd name="connsiteY32" fmla="*/ 628579 h 964618"/>
                <a:gd name="connsiteX33" fmla="*/ 5291973 w 7193568"/>
                <a:gd name="connsiteY33" fmla="*/ 662611 h 964618"/>
                <a:gd name="connsiteX34" fmla="*/ 5435197 w 7193568"/>
                <a:gd name="connsiteY34" fmla="*/ 693994 h 964618"/>
                <a:gd name="connsiteX35" fmla="*/ 5578420 w 7193568"/>
                <a:gd name="connsiteY35" fmla="*/ 722779 h 964618"/>
                <a:gd name="connsiteX36" fmla="*/ 5721643 w 7193568"/>
                <a:gd name="connsiteY36" fmla="*/ 749067 h 964618"/>
                <a:gd name="connsiteX37" fmla="*/ 5864855 w 7193568"/>
                <a:gd name="connsiteY37" fmla="*/ 772960 h 964618"/>
                <a:gd name="connsiteX38" fmla="*/ 6008077 w 7193568"/>
                <a:gd name="connsiteY38" fmla="*/ 794609 h 964618"/>
                <a:gd name="connsiteX39" fmla="*/ 6151301 w 7193568"/>
                <a:gd name="connsiteY39" fmla="*/ 814128 h 964618"/>
                <a:gd name="connsiteX40" fmla="*/ 6294525 w 7193568"/>
                <a:gd name="connsiteY40" fmla="*/ 831696 h 964618"/>
                <a:gd name="connsiteX41" fmla="*/ 6437736 w 7193568"/>
                <a:gd name="connsiteY41" fmla="*/ 847438 h 964618"/>
                <a:gd name="connsiteX42" fmla="*/ 6580959 w 7193568"/>
                <a:gd name="connsiteY42" fmla="*/ 861507 h 964618"/>
                <a:gd name="connsiteX43" fmla="*/ 6724182 w 7193568"/>
                <a:gd name="connsiteY43" fmla="*/ 874055 h 964618"/>
                <a:gd name="connsiteX44" fmla="*/ 6867393 w 7193568"/>
                <a:gd name="connsiteY44" fmla="*/ 885209 h 964618"/>
                <a:gd name="connsiteX45" fmla="*/ 7010617 w 7193568"/>
                <a:gd name="connsiteY45" fmla="*/ 895096 h 964618"/>
                <a:gd name="connsiteX46" fmla="*/ 7153840 w 7193568"/>
                <a:gd name="connsiteY46" fmla="*/ 903854 h 964618"/>
                <a:gd name="connsiteX47" fmla="*/ 7193569 w 7193568"/>
                <a:gd name="connsiteY47" fmla="*/ 905996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708936" y="964618"/>
                  </a:lnTo>
                  <a:lnTo>
                    <a:pt x="852160" y="959789"/>
                  </a:lnTo>
                  <a:lnTo>
                    <a:pt x="995383" y="933020"/>
                  </a:lnTo>
                  <a:lnTo>
                    <a:pt x="1138594" y="877465"/>
                  </a:lnTo>
                  <a:lnTo>
                    <a:pt x="1281818" y="795825"/>
                  </a:lnTo>
                  <a:lnTo>
                    <a:pt x="1425041" y="695249"/>
                  </a:lnTo>
                  <a:lnTo>
                    <a:pt x="1568265" y="584292"/>
                  </a:lnTo>
                  <a:lnTo>
                    <a:pt x="1711475" y="471143"/>
                  </a:lnTo>
                  <a:lnTo>
                    <a:pt x="1854699" y="362746"/>
                  </a:lnTo>
                  <a:lnTo>
                    <a:pt x="1997922" y="264413"/>
                  </a:lnTo>
                  <a:lnTo>
                    <a:pt x="2141133" y="179808"/>
                  </a:lnTo>
                  <a:lnTo>
                    <a:pt x="2284357" y="111122"/>
                  </a:lnTo>
                  <a:lnTo>
                    <a:pt x="2427580" y="59230"/>
                  </a:lnTo>
                  <a:lnTo>
                    <a:pt x="2570803" y="24057"/>
                  </a:lnTo>
                  <a:lnTo>
                    <a:pt x="2714014" y="4766"/>
                  </a:lnTo>
                  <a:lnTo>
                    <a:pt x="2857238" y="0"/>
                  </a:lnTo>
                  <a:lnTo>
                    <a:pt x="3000461" y="8074"/>
                  </a:lnTo>
                  <a:lnTo>
                    <a:pt x="3143685" y="27150"/>
                  </a:lnTo>
                  <a:lnTo>
                    <a:pt x="3286895" y="55352"/>
                  </a:lnTo>
                  <a:lnTo>
                    <a:pt x="3430119" y="90842"/>
                  </a:lnTo>
                  <a:lnTo>
                    <a:pt x="3573342" y="131909"/>
                  </a:lnTo>
                  <a:lnTo>
                    <a:pt x="3716553" y="176994"/>
                  </a:lnTo>
                  <a:lnTo>
                    <a:pt x="3859777" y="224677"/>
                  </a:lnTo>
                  <a:lnTo>
                    <a:pt x="4003000" y="273780"/>
                  </a:lnTo>
                  <a:lnTo>
                    <a:pt x="4146223" y="323276"/>
                  </a:lnTo>
                  <a:lnTo>
                    <a:pt x="4289434" y="372316"/>
                  </a:lnTo>
                  <a:lnTo>
                    <a:pt x="4432658" y="420240"/>
                  </a:lnTo>
                  <a:lnTo>
                    <a:pt x="4575881" y="466491"/>
                  </a:lnTo>
                  <a:lnTo>
                    <a:pt x="4719105" y="510688"/>
                  </a:lnTo>
                  <a:lnTo>
                    <a:pt x="4862315" y="552554"/>
                  </a:lnTo>
                  <a:lnTo>
                    <a:pt x="5005539" y="591885"/>
                  </a:lnTo>
                  <a:lnTo>
                    <a:pt x="5148762" y="628579"/>
                  </a:lnTo>
                  <a:lnTo>
                    <a:pt x="5291973" y="662611"/>
                  </a:lnTo>
                  <a:lnTo>
                    <a:pt x="5435197" y="693994"/>
                  </a:lnTo>
                  <a:lnTo>
                    <a:pt x="5578420" y="722779"/>
                  </a:lnTo>
                  <a:lnTo>
                    <a:pt x="5721643" y="749067"/>
                  </a:lnTo>
                  <a:lnTo>
                    <a:pt x="5864855" y="772960"/>
                  </a:lnTo>
                  <a:lnTo>
                    <a:pt x="6008077" y="794609"/>
                  </a:lnTo>
                  <a:lnTo>
                    <a:pt x="6151301" y="814128"/>
                  </a:lnTo>
                  <a:lnTo>
                    <a:pt x="6294525" y="831696"/>
                  </a:lnTo>
                  <a:lnTo>
                    <a:pt x="6437736" y="847438"/>
                  </a:lnTo>
                  <a:lnTo>
                    <a:pt x="6580959" y="861507"/>
                  </a:lnTo>
                  <a:lnTo>
                    <a:pt x="6724182" y="874055"/>
                  </a:lnTo>
                  <a:lnTo>
                    <a:pt x="6867393" y="885209"/>
                  </a:lnTo>
                  <a:lnTo>
                    <a:pt x="7010617" y="895096"/>
                  </a:lnTo>
                  <a:lnTo>
                    <a:pt x="7153840" y="903854"/>
                  </a:lnTo>
                  <a:lnTo>
                    <a:pt x="7193569" y="905996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: 図形 69">
              <a:extLst>
                <a:ext uri="{FF2B5EF4-FFF2-40B4-BE49-F238E27FC236}">
                  <a16:creationId xmlns:a16="http://schemas.microsoft.com/office/drawing/2014/main" id="{862E9473-7797-466C-D6DB-9590D0158303}"/>
                </a:ext>
              </a:extLst>
            </p:cNvPr>
            <p:cNvSpPr/>
            <p:nvPr/>
          </p:nvSpPr>
          <p:spPr>
            <a:xfrm>
              <a:off x="2020821" y="1519079"/>
              <a:ext cx="7193568" cy="964618"/>
            </a:xfrm>
            <a:custGeom>
              <a:avLst/>
              <a:gdLst>
                <a:gd name="connsiteX0" fmla="*/ 0 w 7193568"/>
                <a:gd name="connsiteY0" fmla="*/ 964618 h 964618"/>
                <a:gd name="connsiteX1" fmla="*/ 2126815 w 7193568"/>
                <a:gd name="connsiteY1" fmla="*/ 964618 h 964618"/>
                <a:gd name="connsiteX2" fmla="*/ 2270038 w 7193568"/>
                <a:gd name="connsiteY2" fmla="*/ 959789 h 964618"/>
                <a:gd name="connsiteX3" fmla="*/ 2413261 w 7193568"/>
                <a:gd name="connsiteY3" fmla="*/ 933019 h 964618"/>
                <a:gd name="connsiteX4" fmla="*/ 2556472 w 7193568"/>
                <a:gd name="connsiteY4" fmla="*/ 877465 h 964618"/>
                <a:gd name="connsiteX5" fmla="*/ 2699696 w 7193568"/>
                <a:gd name="connsiteY5" fmla="*/ 795825 h 964618"/>
                <a:gd name="connsiteX6" fmla="*/ 2842919 w 7193568"/>
                <a:gd name="connsiteY6" fmla="*/ 695245 h 964618"/>
                <a:gd name="connsiteX7" fmla="*/ 2986143 w 7193568"/>
                <a:gd name="connsiteY7" fmla="*/ 584287 h 964618"/>
                <a:gd name="connsiteX8" fmla="*/ 3129353 w 7193568"/>
                <a:gd name="connsiteY8" fmla="*/ 471142 h 964618"/>
                <a:gd name="connsiteX9" fmla="*/ 3272577 w 7193568"/>
                <a:gd name="connsiteY9" fmla="*/ 362745 h 964618"/>
                <a:gd name="connsiteX10" fmla="*/ 3415800 w 7193568"/>
                <a:gd name="connsiteY10" fmla="*/ 264411 h 964618"/>
                <a:gd name="connsiteX11" fmla="*/ 3559011 w 7193568"/>
                <a:gd name="connsiteY11" fmla="*/ 179811 h 964618"/>
                <a:gd name="connsiteX12" fmla="*/ 3702235 w 7193568"/>
                <a:gd name="connsiteY12" fmla="*/ 111115 h 964618"/>
                <a:gd name="connsiteX13" fmla="*/ 3845458 w 7193568"/>
                <a:gd name="connsiteY13" fmla="*/ 59232 h 964618"/>
                <a:gd name="connsiteX14" fmla="*/ 3988681 w 7193568"/>
                <a:gd name="connsiteY14" fmla="*/ 24063 h 964618"/>
                <a:gd name="connsiteX15" fmla="*/ 4131892 w 7193568"/>
                <a:gd name="connsiteY15" fmla="*/ 4771 h 964618"/>
                <a:gd name="connsiteX16" fmla="*/ 4275116 w 7193568"/>
                <a:gd name="connsiteY16" fmla="*/ 0 h 964618"/>
                <a:gd name="connsiteX17" fmla="*/ 4418339 w 7193568"/>
                <a:gd name="connsiteY17" fmla="*/ 8073 h 964618"/>
                <a:gd name="connsiteX18" fmla="*/ 4561563 w 7193568"/>
                <a:gd name="connsiteY18" fmla="*/ 27151 h 964618"/>
                <a:gd name="connsiteX19" fmla="*/ 4704774 w 7193568"/>
                <a:gd name="connsiteY19" fmla="*/ 55353 h 964618"/>
                <a:gd name="connsiteX20" fmla="*/ 4847997 w 7193568"/>
                <a:gd name="connsiteY20" fmla="*/ 90848 h 964618"/>
                <a:gd name="connsiteX21" fmla="*/ 4991220 w 7193568"/>
                <a:gd name="connsiteY21" fmla="*/ 131915 h 964618"/>
                <a:gd name="connsiteX22" fmla="*/ 5134431 w 7193568"/>
                <a:gd name="connsiteY22" fmla="*/ 176989 h 964618"/>
                <a:gd name="connsiteX23" fmla="*/ 5277655 w 7193568"/>
                <a:gd name="connsiteY23" fmla="*/ 224680 h 964618"/>
                <a:gd name="connsiteX24" fmla="*/ 5420878 w 7193568"/>
                <a:gd name="connsiteY24" fmla="*/ 273783 h 964618"/>
                <a:gd name="connsiteX25" fmla="*/ 5564102 w 7193568"/>
                <a:gd name="connsiteY25" fmla="*/ 323277 h 964618"/>
                <a:gd name="connsiteX26" fmla="*/ 5707312 w 7193568"/>
                <a:gd name="connsiteY26" fmla="*/ 372322 h 964618"/>
                <a:gd name="connsiteX27" fmla="*/ 5850536 w 7193568"/>
                <a:gd name="connsiteY27" fmla="*/ 420237 h 964618"/>
                <a:gd name="connsiteX28" fmla="*/ 5993760 w 7193568"/>
                <a:gd name="connsiteY28" fmla="*/ 466493 h 964618"/>
                <a:gd name="connsiteX29" fmla="*/ 6136983 w 7193568"/>
                <a:gd name="connsiteY29" fmla="*/ 510693 h 964618"/>
                <a:gd name="connsiteX30" fmla="*/ 6280194 w 7193568"/>
                <a:gd name="connsiteY30" fmla="*/ 552551 h 964618"/>
                <a:gd name="connsiteX31" fmla="*/ 6423417 w 7193568"/>
                <a:gd name="connsiteY31" fmla="*/ 591882 h 964618"/>
                <a:gd name="connsiteX32" fmla="*/ 6566641 w 7193568"/>
                <a:gd name="connsiteY32" fmla="*/ 628581 h 964618"/>
                <a:gd name="connsiteX33" fmla="*/ 6709851 w 7193568"/>
                <a:gd name="connsiteY33" fmla="*/ 662612 h 964618"/>
                <a:gd name="connsiteX34" fmla="*/ 6853075 w 7193568"/>
                <a:gd name="connsiteY34" fmla="*/ 693992 h 964618"/>
                <a:gd name="connsiteX35" fmla="*/ 6996298 w 7193568"/>
                <a:gd name="connsiteY35" fmla="*/ 722778 h 964618"/>
                <a:gd name="connsiteX36" fmla="*/ 7139522 w 7193568"/>
                <a:gd name="connsiteY36" fmla="*/ 749062 h 964618"/>
                <a:gd name="connsiteX37" fmla="*/ 7193569 w 7193568"/>
                <a:gd name="connsiteY37" fmla="*/ 758082 h 9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93568" h="964618">
                  <a:moveTo>
                    <a:pt x="0" y="964618"/>
                  </a:moveTo>
                  <a:lnTo>
                    <a:pt x="2126815" y="964618"/>
                  </a:lnTo>
                  <a:lnTo>
                    <a:pt x="2270038" y="959789"/>
                  </a:lnTo>
                  <a:lnTo>
                    <a:pt x="2413261" y="933019"/>
                  </a:lnTo>
                  <a:lnTo>
                    <a:pt x="2556472" y="877465"/>
                  </a:lnTo>
                  <a:lnTo>
                    <a:pt x="2699696" y="795825"/>
                  </a:lnTo>
                  <a:lnTo>
                    <a:pt x="2842919" y="695245"/>
                  </a:lnTo>
                  <a:lnTo>
                    <a:pt x="2986143" y="584287"/>
                  </a:lnTo>
                  <a:lnTo>
                    <a:pt x="3129353" y="471142"/>
                  </a:lnTo>
                  <a:lnTo>
                    <a:pt x="3272577" y="362745"/>
                  </a:lnTo>
                  <a:lnTo>
                    <a:pt x="3415800" y="264411"/>
                  </a:lnTo>
                  <a:lnTo>
                    <a:pt x="3559011" y="179811"/>
                  </a:lnTo>
                  <a:lnTo>
                    <a:pt x="3702235" y="111115"/>
                  </a:lnTo>
                  <a:lnTo>
                    <a:pt x="3845458" y="59232"/>
                  </a:lnTo>
                  <a:lnTo>
                    <a:pt x="3988681" y="24063"/>
                  </a:lnTo>
                  <a:lnTo>
                    <a:pt x="4131892" y="4771"/>
                  </a:lnTo>
                  <a:lnTo>
                    <a:pt x="4275116" y="0"/>
                  </a:lnTo>
                  <a:lnTo>
                    <a:pt x="4418339" y="8073"/>
                  </a:lnTo>
                  <a:lnTo>
                    <a:pt x="4561563" y="27151"/>
                  </a:lnTo>
                  <a:lnTo>
                    <a:pt x="4704774" y="55353"/>
                  </a:lnTo>
                  <a:lnTo>
                    <a:pt x="4847997" y="90848"/>
                  </a:lnTo>
                  <a:lnTo>
                    <a:pt x="4991220" y="131915"/>
                  </a:lnTo>
                  <a:lnTo>
                    <a:pt x="5134431" y="176989"/>
                  </a:lnTo>
                  <a:lnTo>
                    <a:pt x="5277655" y="224680"/>
                  </a:lnTo>
                  <a:lnTo>
                    <a:pt x="5420878" y="273783"/>
                  </a:lnTo>
                  <a:lnTo>
                    <a:pt x="5564102" y="323277"/>
                  </a:lnTo>
                  <a:lnTo>
                    <a:pt x="5707312" y="372322"/>
                  </a:lnTo>
                  <a:lnTo>
                    <a:pt x="5850536" y="420237"/>
                  </a:lnTo>
                  <a:lnTo>
                    <a:pt x="5993760" y="466493"/>
                  </a:lnTo>
                  <a:lnTo>
                    <a:pt x="6136983" y="510693"/>
                  </a:lnTo>
                  <a:lnTo>
                    <a:pt x="6280194" y="552551"/>
                  </a:lnTo>
                  <a:lnTo>
                    <a:pt x="6423417" y="591882"/>
                  </a:lnTo>
                  <a:lnTo>
                    <a:pt x="6566641" y="628581"/>
                  </a:lnTo>
                  <a:lnTo>
                    <a:pt x="6709851" y="662612"/>
                  </a:lnTo>
                  <a:lnTo>
                    <a:pt x="6853075" y="693992"/>
                  </a:lnTo>
                  <a:lnTo>
                    <a:pt x="6996298" y="722778"/>
                  </a:lnTo>
                  <a:lnTo>
                    <a:pt x="7139522" y="749062"/>
                  </a:lnTo>
                  <a:lnTo>
                    <a:pt x="7193569" y="758082"/>
                  </a:lnTo>
                </a:path>
              </a:pathLst>
            </a:custGeom>
            <a:noFill/>
            <a:ln w="19058" cap="sq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27F3D4EB-5910-0734-519F-98631867A935}"/>
                </a:ext>
              </a:extLst>
            </p:cNvPr>
            <p:cNvSpPr/>
            <p:nvPr/>
          </p:nvSpPr>
          <p:spPr>
            <a:xfrm>
              <a:off x="2020821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AB94E70C-9C8E-4091-7388-53DFD2F712BD}"/>
                </a:ext>
              </a:extLst>
            </p:cNvPr>
            <p:cNvSpPr/>
            <p:nvPr/>
          </p:nvSpPr>
          <p:spPr>
            <a:xfrm>
              <a:off x="9110208" y="1105671"/>
              <a:ext cx="12705" cy="4134077"/>
            </a:xfrm>
            <a:custGeom>
              <a:avLst/>
              <a:gdLst>
                <a:gd name="connsiteX0" fmla="*/ 0 w 12705"/>
                <a:gd name="connsiteY0" fmla="*/ 4134078 h 4134077"/>
                <a:gd name="connsiteX1" fmla="*/ 0 w 12705"/>
                <a:gd name="connsiteY1" fmla="*/ 0 h 41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5" h="4134077">
                  <a:moveTo>
                    <a:pt x="0" y="4134078"/>
                  </a:moveTo>
                  <a:lnTo>
                    <a:pt x="0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5BF13050-D745-938F-8128-916A1CC3E7BE}"/>
                </a:ext>
              </a:extLst>
            </p:cNvPr>
            <p:cNvSpPr/>
            <p:nvPr/>
          </p:nvSpPr>
          <p:spPr>
            <a:xfrm>
              <a:off x="2020821" y="5239749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A258F873-2323-3CAF-4906-8BA2D17FF17B}"/>
                </a:ext>
              </a:extLst>
            </p:cNvPr>
            <p:cNvSpPr/>
            <p:nvPr/>
          </p:nvSpPr>
          <p:spPr>
            <a:xfrm>
              <a:off x="2020821" y="1105671"/>
              <a:ext cx="7089387" cy="12675"/>
            </a:xfrm>
            <a:custGeom>
              <a:avLst/>
              <a:gdLst>
                <a:gd name="connsiteX0" fmla="*/ 0 w 7089387"/>
                <a:gd name="connsiteY0" fmla="*/ 0 h 12675"/>
                <a:gd name="connsiteX1" fmla="*/ 7089387 w 7089387"/>
                <a:gd name="connsiteY1" fmla="*/ 0 h 1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9387" h="12675">
                  <a:moveTo>
                    <a:pt x="0" y="0"/>
                  </a:moveTo>
                  <a:lnTo>
                    <a:pt x="7089387" y="0"/>
                  </a:lnTo>
                </a:path>
              </a:pathLst>
            </a:custGeom>
            <a:noFill/>
            <a:ln w="10164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5" name="楕円 74">
            <a:extLst>
              <a:ext uri="{FF2B5EF4-FFF2-40B4-BE49-F238E27FC236}">
                <a16:creationId xmlns:a16="http://schemas.microsoft.com/office/drawing/2014/main" id="{52CED96B-D0F2-43E5-FDB9-325294099C51}"/>
              </a:ext>
            </a:extLst>
          </p:cNvPr>
          <p:cNvSpPr/>
          <p:nvPr/>
        </p:nvSpPr>
        <p:spPr>
          <a:xfrm>
            <a:off x="6104022" y="2308057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56412A-54E0-5FC6-C800-20FDD6B66254}"/>
              </a:ext>
            </a:extLst>
          </p:cNvPr>
          <p:cNvSpPr txBox="1"/>
          <p:nvPr/>
        </p:nvSpPr>
        <p:spPr>
          <a:xfrm>
            <a:off x="5733810" y="1793839"/>
            <a:ext cx="1501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求めたい値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C2B252-A1D7-15FD-0878-0C44F400178E}"/>
              </a:ext>
            </a:extLst>
          </p:cNvPr>
          <p:cNvSpPr txBox="1"/>
          <p:nvPr/>
        </p:nvSpPr>
        <p:spPr>
          <a:xfrm>
            <a:off x="190500" y="91440"/>
            <a:ext cx="25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陰解法</a:t>
            </a:r>
            <a:endParaRPr kumimoji="1" lang="en-US" altLang="ja-JP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AADD5DF-2B9E-EA0E-063E-459257DB7108}"/>
              </a:ext>
            </a:extLst>
          </p:cNvPr>
          <p:cNvSpPr txBox="1"/>
          <p:nvPr/>
        </p:nvSpPr>
        <p:spPr>
          <a:xfrm>
            <a:off x="4091940" y="4156639"/>
            <a:ext cx="54757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・◯の情報のみで解く方法が陰解法と呼ばれる</a:t>
            </a:r>
            <a:endParaRPr kumimoji="1" lang="en-US" altLang="ja-JP" dirty="0"/>
          </a:p>
          <a:p>
            <a:r>
              <a:rPr lang="ja-JP" altLang="en-US" dirty="0"/>
              <a:t>・半陰解法では△の情報も使う。</a:t>
            </a:r>
            <a:endParaRPr kumimoji="1" lang="en-US" altLang="ja-JP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53A9593-FEAB-6A25-FED8-B65C45DE207A}"/>
              </a:ext>
            </a:extLst>
          </p:cNvPr>
          <p:cNvSpPr/>
          <p:nvPr/>
        </p:nvSpPr>
        <p:spPr>
          <a:xfrm>
            <a:off x="4694322" y="2300437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394921B-2D8C-7FC6-0F49-A70DDD57F32F}"/>
              </a:ext>
            </a:extLst>
          </p:cNvPr>
          <p:cNvSpPr/>
          <p:nvPr/>
        </p:nvSpPr>
        <p:spPr>
          <a:xfrm>
            <a:off x="7521342" y="2308057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03809B-F345-8BF1-70EB-D3C0DB35DCCC}"/>
              </a:ext>
            </a:extLst>
          </p:cNvPr>
          <p:cNvSpPr/>
          <p:nvPr/>
        </p:nvSpPr>
        <p:spPr>
          <a:xfrm>
            <a:off x="6104022" y="3679657"/>
            <a:ext cx="360000" cy="3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73AAF20D-53CA-F0AF-F829-BBFC2E53CC4F}"/>
              </a:ext>
            </a:extLst>
          </p:cNvPr>
          <p:cNvSpPr/>
          <p:nvPr/>
        </p:nvSpPr>
        <p:spPr>
          <a:xfrm>
            <a:off x="4678680" y="3680460"/>
            <a:ext cx="360000" cy="360000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1" name="二等辺三角形 80">
            <a:extLst>
              <a:ext uri="{FF2B5EF4-FFF2-40B4-BE49-F238E27FC236}">
                <a16:creationId xmlns:a16="http://schemas.microsoft.com/office/drawing/2014/main" id="{DBA526FD-EB82-CD0A-218D-F0CF583ED2CB}"/>
              </a:ext>
            </a:extLst>
          </p:cNvPr>
          <p:cNvSpPr/>
          <p:nvPr/>
        </p:nvSpPr>
        <p:spPr>
          <a:xfrm>
            <a:off x="7520940" y="3688080"/>
            <a:ext cx="360000" cy="360000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4A9CFC7-C2DD-C97A-DC5C-BFBFA2A1C343}"/>
              </a:ext>
            </a:extLst>
          </p:cNvPr>
          <p:cNvCxnSpPr>
            <a:cxnSpLocks/>
          </p:cNvCxnSpPr>
          <p:nvPr/>
        </p:nvCxnSpPr>
        <p:spPr>
          <a:xfrm flipV="1">
            <a:off x="6291396" y="2776789"/>
            <a:ext cx="0" cy="756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3E80D03-EA52-6A59-1421-ACE54E8C99BC}"/>
              </a:ext>
            </a:extLst>
          </p:cNvPr>
          <p:cNvCxnSpPr>
            <a:cxnSpLocks/>
          </p:cNvCxnSpPr>
          <p:nvPr/>
        </p:nvCxnSpPr>
        <p:spPr>
          <a:xfrm flipH="1" flipV="1">
            <a:off x="6601326" y="2784810"/>
            <a:ext cx="1005936" cy="84309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CEF3DC2-E51B-5E65-F3C5-8B53BBDB4287}"/>
              </a:ext>
            </a:extLst>
          </p:cNvPr>
          <p:cNvCxnSpPr>
            <a:cxnSpLocks/>
          </p:cNvCxnSpPr>
          <p:nvPr/>
        </p:nvCxnSpPr>
        <p:spPr>
          <a:xfrm flipV="1">
            <a:off x="4857196" y="2772330"/>
            <a:ext cx="1150573" cy="76094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51C1CB6-9723-C95C-ED31-457F83534562}"/>
              </a:ext>
            </a:extLst>
          </p:cNvPr>
          <p:cNvCxnSpPr>
            <a:cxnSpLocks/>
          </p:cNvCxnSpPr>
          <p:nvPr/>
        </p:nvCxnSpPr>
        <p:spPr>
          <a:xfrm flipH="1" flipV="1">
            <a:off x="6585284" y="2488034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71471667-8E70-3E71-A32C-BBAA514DC52A}"/>
              </a:ext>
            </a:extLst>
          </p:cNvPr>
          <p:cNvCxnSpPr>
            <a:cxnSpLocks/>
          </p:cNvCxnSpPr>
          <p:nvPr/>
        </p:nvCxnSpPr>
        <p:spPr>
          <a:xfrm flipV="1">
            <a:off x="5149517" y="2496056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5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131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Nishiguchi(西口　亮太)</dc:creator>
  <cp:lastModifiedBy>Ryota Nishiguchi(西口　亮太)</cp:lastModifiedBy>
  <cp:revision>6</cp:revision>
  <dcterms:created xsi:type="dcterms:W3CDTF">2023-05-29T09:40:08Z</dcterms:created>
  <dcterms:modified xsi:type="dcterms:W3CDTF">2023-05-29T12:21:05Z</dcterms:modified>
</cp:coreProperties>
</file>