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9DB1-6EF7-48CE-8BCA-43A6A4510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D7333-5D7D-422E-8B5F-7DAA73FB0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6C78D-90CF-4D4E-AB83-C86BC203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8D43-2A6D-4536-91EE-ADB9AC40A2B5}" type="datetimeFigureOut">
              <a:rPr lang="en-CA" smtClean="0"/>
              <a:t>2020-09-16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4B441-64C8-4E90-9B64-6A3DB368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9F61C-DB77-425B-B199-534FE457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C57D-1DBF-4A90-B874-4830999B1B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95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6B7A-7B88-434B-BE45-88B31B72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7A6A1-1CF7-49D9-B7EE-79F8E0708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BEBED-0C1E-43BF-82FA-2EC14502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8D43-2A6D-4536-91EE-ADB9AC40A2B5}" type="datetimeFigureOut">
              <a:rPr lang="en-CA" smtClean="0"/>
              <a:t>2020-09-16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A0EEC-CB08-49C0-94F7-00F076B0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6FE7-0683-478B-88BE-759F6C35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C57D-1DBF-4A90-B874-4830999B1B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924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82199-C6BB-4CAF-B7DC-84CBDADDA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28835-6633-4832-96E6-CEDC3409E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7E78C-3134-44B5-ACB6-79DBA1B9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8D43-2A6D-4536-91EE-ADB9AC40A2B5}" type="datetimeFigureOut">
              <a:rPr lang="en-CA" smtClean="0"/>
              <a:t>2020-09-16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98B6E-9D06-4146-B8A2-30566E74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91E6-E407-4512-A248-3A19EB37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C57D-1DBF-4A90-B874-4830999B1B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4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69FD1-B93B-4815-B7E0-760E3D81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33D4C-DB81-4568-A41F-47AC37E5A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0CC47-FB8C-4071-81D1-0E7E6003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8D43-2A6D-4536-91EE-ADB9AC40A2B5}" type="datetimeFigureOut">
              <a:rPr lang="en-CA" smtClean="0"/>
              <a:t>2020-09-16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98CBC-355B-4B96-8501-C0738A0F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345D9-7BBE-4106-8808-886C5859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C57D-1DBF-4A90-B874-4830999B1B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202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5FA0-C95A-4734-A6C2-28BD587B3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E4E06-687F-4C77-B40B-BDCF36265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4E09F-4838-435D-8224-3F725BE1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8D43-2A6D-4536-91EE-ADB9AC40A2B5}" type="datetimeFigureOut">
              <a:rPr lang="en-CA" smtClean="0"/>
              <a:t>2020-09-16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F22B0-0838-4B96-84A6-610A5EC5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8707C-3AA5-417F-B160-9163F0C1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C57D-1DBF-4A90-B874-4830999B1B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472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E52A-5F90-41E1-9B72-2D09CC6C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856E6-68BB-4FA9-ADE7-10A74C959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086FD-7DB0-4740-8040-605E66819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86D53-6600-4A9A-BAC0-3A4FB593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8D43-2A6D-4536-91EE-ADB9AC40A2B5}" type="datetimeFigureOut">
              <a:rPr lang="en-CA" smtClean="0"/>
              <a:t>2020-09-16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FEE85-4416-4082-9AA5-AAFFC894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CC922-49EE-4821-AE38-E24092D7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C57D-1DBF-4A90-B874-4830999B1B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23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8F2C-100B-42AE-95FB-4190C9AA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ACF96-957A-49D5-B779-985259C4D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034EE-6924-4804-93CD-2E884B706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7CD66-EDE6-4384-8850-5653167D0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1F858-07A1-4EF2-BB97-A68C822DD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79093-6BA0-4DEA-9024-4A706C23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8D43-2A6D-4536-91EE-ADB9AC40A2B5}" type="datetimeFigureOut">
              <a:rPr lang="en-CA" smtClean="0"/>
              <a:t>2020-09-16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9BD57-AABE-4F73-BCF8-170E6117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CDC2A-B456-4044-B083-6E5D961C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C57D-1DBF-4A90-B874-4830999B1B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95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A0A1-D02B-4C83-BD2D-0776500F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4F79E-4D29-47A1-A4E1-0A8A9944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8D43-2A6D-4536-91EE-ADB9AC40A2B5}" type="datetimeFigureOut">
              <a:rPr lang="en-CA" smtClean="0"/>
              <a:t>2020-09-16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D9561-5184-479A-A533-E417269D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C0A94-8CCE-4F17-907E-1A41C443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C57D-1DBF-4A90-B874-4830999B1B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11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CEEA6-81A7-469F-A868-6B637E25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8D43-2A6D-4536-91EE-ADB9AC40A2B5}" type="datetimeFigureOut">
              <a:rPr lang="en-CA" smtClean="0"/>
              <a:t>2020-09-16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B9FFB-B947-48F3-BD1D-97311832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F38AD-17D8-4E57-ABF8-4909CF97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C57D-1DBF-4A90-B874-4830999B1B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25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BC4F-9720-4C4F-896F-6E43CB75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B7AD-8231-4832-A684-496F5FAB3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4F92E-CD43-4B71-956C-8AD65AE09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55583-1717-4C0C-9751-1126BD5E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8D43-2A6D-4536-91EE-ADB9AC40A2B5}" type="datetimeFigureOut">
              <a:rPr lang="en-CA" smtClean="0"/>
              <a:t>2020-09-16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29FC1-B5DF-4061-A13F-68FFE95D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88740-BAB9-45D7-A1B8-1C693A96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C57D-1DBF-4A90-B874-4830999B1B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919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373E2-166B-4687-A9E5-14FA784B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6CDC-12C7-426B-AE8A-7DCA07FDE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AAD1B-B6D2-4687-BC5C-EECB48E1C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4CAF8-1F8A-40CC-845E-57BAC91F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8D43-2A6D-4536-91EE-ADB9AC40A2B5}" type="datetimeFigureOut">
              <a:rPr lang="en-CA" smtClean="0"/>
              <a:t>2020-09-16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7810B-10C3-4554-BF03-49E4F39A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67E1B-6C14-460A-BF35-15CFCF73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C57D-1DBF-4A90-B874-4830999B1B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45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65F7D-94E7-44CC-AF2C-9F33BBC6B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31F0E-D8B1-4A03-8AE8-E67BD4B1A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5ED9B-37F6-45F1-A7DF-E4E4B5365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D8D43-2A6D-4536-91EE-ADB9AC40A2B5}" type="datetimeFigureOut">
              <a:rPr lang="en-CA" smtClean="0"/>
              <a:t>2020-09-16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86E7E-B6BA-427F-A4EC-08D85A26C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0E21F-3E06-457A-BD0D-F06EFE267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7C57D-1DBF-4A90-B874-4830999B1B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980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5A4F-B80C-4F3A-886C-91F79B189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Software Test Procedures and Methodologies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5AD00-2140-497A-B883-6E83BF3A3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CA" sz="8800" dirty="0"/>
              <a:t>MAD 5234</a:t>
            </a:r>
          </a:p>
        </p:txBody>
      </p:sp>
    </p:spTree>
    <p:extLst>
      <p:ext uri="{BB962C8B-B14F-4D97-AF65-F5344CB8AC3E}">
        <p14:creationId xmlns:p14="http://schemas.microsoft.com/office/powerpoint/2010/main" val="183972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E908A-4711-439D-8EE7-D3D1CDAC9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4" y="930530"/>
            <a:ext cx="3361677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Testing Lifecycle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7BCDC8D-29BD-46F5-AE95-7D0C6DEF54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5" b="8291"/>
          <a:stretch/>
        </p:blipFill>
        <p:spPr>
          <a:xfrm>
            <a:off x="4517401" y="450221"/>
            <a:ext cx="7203993" cy="595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5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21566B7-AA48-48BD-AE37-DAE803C04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39046"/>
            <a:ext cx="10905066" cy="517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0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44777B8-C397-4B85-AC3A-3F61D9AD4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29996"/>
            <a:ext cx="10905066" cy="5398006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9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3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8AEF5-7342-4471-9387-18C7FEEEE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39046"/>
            <a:ext cx="10905066" cy="517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9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Software Test Procedures and Methodologies</vt:lpstr>
      <vt:lpstr>Testing Lifecycle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 Procedures and Methodologies</dc:title>
  <dc:creator>peter sigurdson</dc:creator>
  <cp:lastModifiedBy>peter sigurdson</cp:lastModifiedBy>
  <cp:revision>1</cp:revision>
  <dcterms:created xsi:type="dcterms:W3CDTF">2020-09-16T11:55:15Z</dcterms:created>
  <dcterms:modified xsi:type="dcterms:W3CDTF">2020-09-16T11:59:55Z</dcterms:modified>
</cp:coreProperties>
</file>