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2"/>
  </p:notesMasterIdLst>
  <p:handoutMasterIdLst>
    <p:handoutMasterId r:id="rId13"/>
  </p:handoutMasterIdLst>
  <p:sldIdLst>
    <p:sldId id="265" r:id="rId3"/>
    <p:sldId id="257" r:id="rId4"/>
    <p:sldId id="264" r:id="rId5"/>
    <p:sldId id="262" r:id="rId6"/>
    <p:sldId id="270" r:id="rId7"/>
    <p:sldId id="268" r:id="rId8"/>
    <p:sldId id="271" r:id="rId9"/>
    <p:sldId id="272" r:id="rId10"/>
    <p:sldId id="263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0" autoAdjust="0"/>
    <p:restoredTop sz="94672" autoAdjust="0"/>
  </p:normalViewPr>
  <p:slideViewPr>
    <p:cSldViewPr snapToGrid="0" snapToObjects="1" showGuides="1">
      <p:cViewPr>
        <p:scale>
          <a:sx n="125" d="100"/>
          <a:sy n="125" d="100"/>
        </p:scale>
        <p:origin x="1212" y="402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82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42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2731955"/>
            <a:ext cx="6400800" cy="705749"/>
          </a:xfrm>
        </p:spPr>
        <p:txBody>
          <a:bodyPr>
            <a:noAutofit/>
          </a:bodyPr>
          <a:lstStyle/>
          <a:p>
            <a:r>
              <a:rPr lang="ru-RU" sz="2600" dirty="0"/>
              <a:t>АНАЛИЗ ПОВЕДЕНИЯ СИСТЕМЫ С ИСПОЛЬЗОВАНИЕМ КОНТЕКСТНЫХ ДИАГРАММ (DFD) НА ПРИМЕРЕ АИС МАГАЗИНА </a:t>
            </a:r>
            <a:r>
              <a:rPr lang="en-US" sz="2600" dirty="0"/>
              <a:t>SUN BAG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2000" dirty="0"/>
              <a:t>Выполнили: Алексеев П.А., Костень А.С., Махнева А.Д., Смирнов Т.О. (К3243)</a:t>
            </a:r>
          </a:p>
          <a:p>
            <a:r>
              <a:rPr lang="ru-RU" sz="2000" dirty="0"/>
              <a:t>Преподаватель: Говорова Марина Михайловна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473" y="1052172"/>
            <a:ext cx="4043527" cy="1488969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0000"/>
                </a:solidFill>
              </a:rPr>
              <a:t>Предметная область: сеть магазинов сумок </a:t>
            </a:r>
            <a:r>
              <a:rPr lang="en-US" dirty="0">
                <a:solidFill>
                  <a:srgbClr val="000000"/>
                </a:solidFill>
              </a:rPr>
              <a:t>Sun Bag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29477" y="2518410"/>
            <a:ext cx="4042523" cy="1652588"/>
          </a:xfrm>
        </p:spPr>
        <p:txBody>
          <a:bodyPr/>
          <a:lstStyle/>
          <a:p>
            <a:r>
              <a:rPr lang="ru-RU" sz="2000" dirty="0">
                <a:solidFill>
                  <a:srgbClr val="000000"/>
                </a:solidFill>
              </a:rPr>
              <a:t>Контроль закупки товара и продаж в нескольких магазинах.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94B1FF-BB1E-42F3-B720-A96A335A21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197"/>
          <a:stretch/>
        </p:blipFill>
        <p:spPr>
          <a:xfrm>
            <a:off x="4944427" y="1052172"/>
            <a:ext cx="3857625" cy="36417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8E1D28-4731-41AC-8CBB-F75F92C2EC35}"/>
              </a:ext>
            </a:extLst>
          </p:cNvPr>
          <p:cNvSpPr txBox="1"/>
          <p:nvPr/>
        </p:nvSpPr>
        <p:spPr>
          <a:xfrm>
            <a:off x="4944427" y="4687684"/>
            <a:ext cx="38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rgbClr val="000000"/>
                </a:solidFill>
              </a:rPr>
              <a:t>Рисунок 1 – Счастливый обладатель продукции </a:t>
            </a:r>
            <a:r>
              <a:rPr lang="en-US" sz="1200" dirty="0">
                <a:solidFill>
                  <a:srgbClr val="000000"/>
                </a:solidFill>
              </a:rPr>
              <a:t>Sun Bag</a:t>
            </a:r>
            <a:endParaRPr lang="ru-RU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06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/>
          <a:lstStyle/>
          <a:p>
            <a:r>
              <a:rPr lang="ru-RU" dirty="0"/>
              <a:t>Цель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3696"/>
            <a:ext cx="8427720" cy="3129723"/>
          </a:xfrm>
        </p:spPr>
        <p:txBody>
          <a:bodyPr>
            <a:normAutofit/>
          </a:bodyPr>
          <a:lstStyle/>
          <a:p>
            <a:pPr marL="0" indent="0">
              <a:buClr>
                <a:srgbClr val="1946BA"/>
              </a:buClr>
              <a:buNone/>
            </a:pPr>
            <a:r>
              <a:rPr lang="ru-RU" sz="1400" dirty="0"/>
              <a:t>	</a:t>
            </a:r>
            <a:r>
              <a:rPr lang="ru-RU" b="1" dirty="0"/>
              <a:t>Цель работы: </a:t>
            </a:r>
            <a:r>
              <a:rPr lang="ru-RU" dirty="0"/>
              <a:t>проектирование функциональной модели АИС «Компания </a:t>
            </a:r>
            <a:r>
              <a:rPr lang="en-US" dirty="0"/>
              <a:t>Sun Bag</a:t>
            </a:r>
            <a:r>
              <a:rPr lang="ru-RU" dirty="0"/>
              <a:t>».</a:t>
            </a:r>
            <a:endParaRPr lang="en-US" dirty="0"/>
          </a:p>
          <a:p>
            <a:pPr marL="0" indent="0">
              <a:buClr>
                <a:srgbClr val="1946BA"/>
              </a:buClr>
              <a:buNone/>
            </a:pPr>
            <a:r>
              <a:rPr lang="ru-RU" dirty="0"/>
              <a:t>	Фирма «ХЕХ» получила заказ на разработку АИС для сети магазинов сумок </a:t>
            </a:r>
            <a:r>
              <a:rPr lang="en-US" dirty="0"/>
              <a:t>Sun Bag</a:t>
            </a:r>
            <a:r>
              <a:rPr lang="ru-RU" dirty="0"/>
              <a:t>. Нам необходимо было выполнить первый этап проектирования: провести анализ функционального поведения системы и построить модель системы с использованием методологии контекстных диаграмм (DFD).</a:t>
            </a:r>
          </a:p>
        </p:txBody>
      </p:sp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8" y="1759937"/>
            <a:ext cx="5743367" cy="2943032"/>
          </a:xfrm>
        </p:spPr>
        <p:txBody>
          <a:bodyPr>
            <a:normAutofit/>
          </a:bodyPr>
          <a:lstStyle/>
          <a:p>
            <a:pPr marL="0" indent="0">
              <a:buClr>
                <a:srgbClr val="1946BA"/>
              </a:buClr>
              <a:buNone/>
            </a:pPr>
            <a:r>
              <a:rPr lang="ru-RU" dirty="0"/>
              <a:t>Методология работы над проектом: </a:t>
            </a:r>
            <a:r>
              <a:rPr lang="en-US" dirty="0"/>
              <a:t>Agile</a:t>
            </a:r>
            <a:endParaRPr lang="ru-RU" dirty="0"/>
          </a:p>
          <a:p>
            <a:pPr marL="0" indent="0">
              <a:buClr>
                <a:srgbClr val="1946BA"/>
              </a:buClr>
              <a:buNone/>
            </a:pPr>
            <a:r>
              <a:rPr lang="ru-RU" dirty="0"/>
              <a:t>Метод выполнения диаграмм: </a:t>
            </a:r>
            <a:r>
              <a:rPr lang="en-US" dirty="0"/>
              <a:t>DFD</a:t>
            </a:r>
            <a:endParaRPr lang="ru-RU" dirty="0"/>
          </a:p>
          <a:p>
            <a:pPr marL="0" indent="0">
              <a:buClr>
                <a:srgbClr val="1946BA"/>
              </a:buClr>
              <a:buNone/>
            </a:pPr>
            <a:r>
              <a:rPr lang="ru-RU" dirty="0"/>
              <a:t>Средства выполнения: </a:t>
            </a:r>
            <a:r>
              <a:rPr lang="en-US" dirty="0"/>
              <a:t>CA Erwin Process Modeler, MS PowerPoint 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13202"/>
            <a:ext cx="8229600" cy="620315"/>
          </a:xfrm>
        </p:spPr>
        <p:txBody>
          <a:bodyPr>
            <a:normAutofit/>
          </a:bodyPr>
          <a:lstStyle/>
          <a:p>
            <a:r>
              <a:rPr lang="ru-RU" dirty="0"/>
              <a:t>Методы и средства выполнения проекта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6F035CB-0373-4445-919A-14A10140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над поставленными задачами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6DDE79E-D863-4C24-9B00-5D7BBF8BEC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Н</a:t>
            </a:r>
            <a:r>
              <a:rPr lang="ru-RU" sz="2400" b="1" dirty="0"/>
              <a:t>азначение ИС: </a:t>
            </a:r>
            <a:r>
              <a:rPr lang="ru-RU" sz="2400" dirty="0"/>
              <a:t>автоматизация формирования отчетов для сотрудников компании </a:t>
            </a:r>
            <a:r>
              <a:rPr lang="en-US" sz="2400" dirty="0"/>
              <a:t>Sun Bag. </a:t>
            </a:r>
            <a:endParaRPr lang="ru-RU" sz="24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268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613062A-D208-4469-995A-572EF94A0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592" y="690534"/>
            <a:ext cx="5773401" cy="40237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DDE712-8663-45CC-89B4-14FD420280F3}"/>
              </a:ext>
            </a:extLst>
          </p:cNvPr>
          <p:cNvSpPr txBox="1"/>
          <p:nvPr/>
        </p:nvSpPr>
        <p:spPr>
          <a:xfrm>
            <a:off x="3404275" y="4714250"/>
            <a:ext cx="283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Рисунок 2 – Диаграмма уровня А-0</a:t>
            </a:r>
          </a:p>
        </p:txBody>
      </p:sp>
    </p:spTree>
    <p:extLst>
      <p:ext uri="{BB962C8B-B14F-4D97-AF65-F5344CB8AC3E}">
        <p14:creationId xmlns:p14="http://schemas.microsoft.com/office/powerpoint/2010/main" val="229047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ижний колонтитул 14">
            <a:extLst>
              <a:ext uri="{FF2B5EF4-FFF2-40B4-BE49-F238E27FC236}">
                <a16:creationId xmlns:a16="http://schemas.microsoft.com/office/drawing/2014/main" id="{1F2BE066-5F12-4DB0-AACB-319010A68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International Students and Scholars Rock</a:t>
            </a:r>
            <a:endParaRPr lang="en-US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3E9A29B-5702-4EAB-B6A7-87F3E1C92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619" y="749293"/>
            <a:ext cx="5803860" cy="40471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D55297-6D90-4D81-B221-6CD6F67107B0}"/>
              </a:ext>
            </a:extLst>
          </p:cNvPr>
          <p:cNvSpPr txBox="1"/>
          <p:nvPr/>
        </p:nvSpPr>
        <p:spPr>
          <a:xfrm>
            <a:off x="3130018" y="4729077"/>
            <a:ext cx="28839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/>
              <a:t>Рисунок 3 – Диаграмма уровня А0</a:t>
            </a:r>
          </a:p>
        </p:txBody>
      </p:sp>
    </p:spTree>
    <p:extLst>
      <p:ext uri="{BB962C8B-B14F-4D97-AF65-F5344CB8AC3E}">
        <p14:creationId xmlns:p14="http://schemas.microsoft.com/office/powerpoint/2010/main" val="4215823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0663741A-A107-4F3C-9371-14D49EEED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Мы научились исследовать предметную область на уровне анализа поведения системы с использованием DFD.</a:t>
            </a:r>
            <a:endParaRPr lang="ru-RU" sz="1800" b="0" dirty="0">
              <a:effectLst/>
            </a:endParaRPr>
          </a:p>
          <a:p>
            <a:r>
              <a:rPr lang="ru-RU" sz="1800" dirty="0"/>
              <a:t>Освоили базовые навыки работы в </a:t>
            </a:r>
            <a:r>
              <a:rPr lang="en-US" sz="1800" dirty="0"/>
              <a:t>CA Erwin Process Modeler</a:t>
            </a:r>
            <a:r>
              <a:rPr lang="ru-RU" sz="1800" dirty="0"/>
              <a:t>.</a:t>
            </a:r>
          </a:p>
          <a:p>
            <a:r>
              <a:rPr lang="ru-RU" sz="1800" dirty="0"/>
              <a:t>Выполнили </a:t>
            </a:r>
            <a:r>
              <a:rPr lang="en-US" sz="1800" dirty="0"/>
              <a:t>DF-</a:t>
            </a:r>
            <a:r>
              <a:rPr lang="ru-RU" sz="1800" dirty="0"/>
              <a:t>диаграммы уровней А-0 и А0. </a:t>
            </a:r>
            <a:br>
              <a:rPr lang="ru-RU" sz="1800" dirty="0"/>
            </a:br>
            <a:endParaRPr lang="ru-RU" sz="1800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075040C2-E7AF-43EB-AAEC-C8C1EA93A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7674B08-71FA-47DE-A379-07BECD1D1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868236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490643"/>
            <a:ext cx="8229600" cy="594122"/>
          </a:xfrm>
        </p:spPr>
        <p:txBody>
          <a:bodyPr/>
          <a:lstStyle/>
          <a:p>
            <a:r>
              <a:rPr lang="en-US" dirty="0"/>
              <a:t>www.</a:t>
            </a:r>
            <a:r>
              <a:rPr lang="pl-PL" dirty="0"/>
              <a:t>ifmo.ru</a:t>
            </a: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4762</TotalTime>
  <Words>233</Words>
  <Application>Microsoft Office PowerPoint</Application>
  <PresentationFormat>Экран (16:9)</PresentationFormat>
  <Paragraphs>28</Paragraphs>
  <Slides>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Cover</vt:lpstr>
      <vt:lpstr>1_Cover</vt:lpstr>
      <vt:lpstr>АНАЛИЗ ПОВЕДЕНИЯ СИСТЕМЫ С ИСПОЛЬЗОВАНИЕМ КОНТЕКСТНЫХ ДИАГРАММ (DFD) НА ПРИМЕРЕ АИС МАГАЗИНА SUN BAG</vt:lpstr>
      <vt:lpstr>Предметная область: сеть магазинов сумок Sun Bag</vt:lpstr>
      <vt:lpstr>Цель</vt:lpstr>
      <vt:lpstr>Методы и средства выполнения проекта</vt:lpstr>
      <vt:lpstr>Работа над поставленными задачами</vt:lpstr>
      <vt:lpstr>Презентация PowerPoint</vt:lpstr>
      <vt:lpstr>Презентация PowerPoint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Anastasia M</cp:lastModifiedBy>
  <cp:revision>50</cp:revision>
  <dcterms:created xsi:type="dcterms:W3CDTF">2014-06-27T12:30:22Z</dcterms:created>
  <dcterms:modified xsi:type="dcterms:W3CDTF">2021-09-14T15:27:51Z</dcterms:modified>
</cp:coreProperties>
</file>