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02" autoAdjust="0"/>
    <p:restoredTop sz="75881" autoAdjust="0"/>
  </p:normalViewPr>
  <p:slideViewPr>
    <p:cSldViewPr snapToGrid="0">
      <p:cViewPr varScale="1">
        <p:scale>
          <a:sx n="54" d="100"/>
          <a:sy n="54" d="100"/>
        </p:scale>
        <p:origin x="102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D152E-07F9-4093-A3C9-0FB86F15775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D0221-A4E7-44D1-86D8-D2406D0E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7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D0221-A4E7-44D1-86D8-D2406D0E42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61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6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8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171156-6CD2-41AD-B8C3-FC46163B091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E0C5-8939-4F3A-8D6D-CF75F9FD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9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016A-23F7-475E-BF95-AE985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Accounts Database (phpMyAdmin View)</a:t>
            </a:r>
          </a:p>
        </p:txBody>
      </p:sp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4159CDB7-332A-4AE6-9288-FC2FACA3A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17479"/>
            <a:ext cx="7743825" cy="895350"/>
          </a:xfr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138BBA2-EAB6-486F-AC4C-1B6651EDC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491613"/>
            <a:ext cx="77438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E849-0859-42A3-99AD-B4F0BE12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Accounts Database (phpMyAdmin View)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CAE7A-61F6-4DBF-8A32-E3F8F037E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7" y="1639570"/>
            <a:ext cx="8947150" cy="17894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82C50-F6EE-481C-8FF2-5DCF7F71D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6" y="3742055"/>
            <a:ext cx="894714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ADF8-FAB4-4DAA-B2F9-C711B0BC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Connection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3F54B-FC96-4292-A039-676523513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8086725" cy="25431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B3C0BF-450B-4499-8949-1D92FFE0C9A8}"/>
              </a:ext>
            </a:extLst>
          </p:cNvPr>
          <p:cNvSpPr/>
          <p:nvPr/>
        </p:nvSpPr>
        <p:spPr>
          <a:xfrm>
            <a:off x="2241176" y="2743200"/>
            <a:ext cx="1577789" cy="10757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3941-098E-4E9E-BE82-DC9CA3A9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1008007" cy="1400530"/>
          </a:xfrm>
        </p:spPr>
        <p:txBody>
          <a:bodyPr/>
          <a:lstStyle/>
          <a:p>
            <a:r>
              <a:rPr lang="en-US" sz="2800" dirty="0"/>
              <a:t>PHP Code for Obtaining User Input and Querying the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F5620-6FAA-48F7-B4CF-E34F6F17F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29036"/>
            <a:ext cx="8947150" cy="10484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0F64-69D3-49FF-A7F6-2F1E3A993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729566"/>
            <a:ext cx="8947150" cy="40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9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26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Accounts Database (phpMyAdmin View)</vt:lpstr>
      <vt:lpstr>Accounts Database (phpMyAdmin View)</vt:lpstr>
      <vt:lpstr>PHP Connection Code</vt:lpstr>
      <vt:lpstr>PHP Code for Obtaining User Input and Querying the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Morris, Roger D</dc:creator>
  <cp:lastModifiedBy>Morris, Roger D</cp:lastModifiedBy>
  <cp:revision>7</cp:revision>
  <dcterms:created xsi:type="dcterms:W3CDTF">2017-11-30T00:30:41Z</dcterms:created>
  <dcterms:modified xsi:type="dcterms:W3CDTF">2017-11-30T02:56:10Z</dcterms:modified>
</cp:coreProperties>
</file>